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handoutMasterIdLst>
    <p:handoutMasterId r:id="rId30"/>
  </p:handoutMasterIdLst>
  <p:sldIdLst>
    <p:sldId id="3568" r:id="rId2"/>
    <p:sldId id="3569" r:id="rId3"/>
    <p:sldId id="3571" r:id="rId4"/>
    <p:sldId id="3570" r:id="rId5"/>
    <p:sldId id="3591" r:id="rId6"/>
    <p:sldId id="3575" r:id="rId7"/>
    <p:sldId id="3576" r:id="rId8"/>
    <p:sldId id="3592" r:id="rId9"/>
    <p:sldId id="3598" r:id="rId10"/>
    <p:sldId id="3593" r:id="rId11"/>
    <p:sldId id="3577" r:id="rId12"/>
    <p:sldId id="3578" r:id="rId13"/>
    <p:sldId id="3595" r:id="rId14"/>
    <p:sldId id="3579" r:id="rId15"/>
    <p:sldId id="3599" r:id="rId16"/>
    <p:sldId id="3580" r:id="rId17"/>
    <p:sldId id="3581" r:id="rId18"/>
    <p:sldId id="3596" r:id="rId19"/>
    <p:sldId id="3597" r:id="rId20"/>
    <p:sldId id="3600" r:id="rId21"/>
    <p:sldId id="3582" r:id="rId22"/>
    <p:sldId id="3583" r:id="rId23"/>
    <p:sldId id="3594" r:id="rId24"/>
    <p:sldId id="3584" r:id="rId25"/>
    <p:sldId id="3585" r:id="rId26"/>
    <p:sldId id="3586" r:id="rId27"/>
    <p:sldId id="3601" r:id="rId28"/>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BEC"/>
    <a:srgbClr val="1D8D5F"/>
    <a:srgbClr val="FFFFFF"/>
    <a:srgbClr val="058A82"/>
    <a:srgbClr val="E2E000"/>
    <a:srgbClr val="53B129"/>
    <a:srgbClr val="02602E"/>
    <a:srgbClr val="FFC000"/>
    <a:srgbClr val="08B689"/>
    <a:srgbClr val="79B5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1" autoAdjust="0"/>
    <p:restoredTop sz="96404" autoAdjust="0"/>
  </p:normalViewPr>
  <p:slideViewPr>
    <p:cSldViewPr>
      <p:cViewPr varScale="1">
        <p:scale>
          <a:sx n="104" d="100"/>
          <a:sy n="104" d="100"/>
        </p:scale>
        <p:origin x="1008" y="114"/>
      </p:cViewPr>
      <p:guideLst>
        <p:guide orient="horz" pos="328"/>
        <p:guide pos="4050"/>
        <p:guide pos="557"/>
        <p:guide orient="horz" pos="4183"/>
        <p:guide pos="7588"/>
        <p:guide pos="376"/>
        <p:guide pos="1350"/>
      </p:guideLst>
    </p:cSldViewPr>
  </p:slideViewPr>
  <p:outlineViewPr>
    <p:cViewPr>
      <p:scale>
        <a:sx n="100" d="100"/>
        <a:sy n="100" d="100"/>
      </p:scale>
      <p:origin x="0" y="-2117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a:prstGeom prst="rect">
            <a:avLst/>
          </a:prstGeom>
        </p:spPr>
        <p:txBody>
          <a:bodyPr anchor="b"/>
          <a:lstStyle>
            <a:lvl1pPr algn="ctr">
              <a:defRPr sz="6330"/>
            </a:lvl1pPr>
          </a:lstStyle>
          <a:p>
            <a:r>
              <a:rPr lang="zh-CN" altLang="en-US"/>
              <a:t>单击此处编辑母版标题样式</a:t>
            </a:r>
            <a:endParaRPr lang="en-US" dirty="0"/>
          </a:p>
        </p:txBody>
      </p:sp>
      <p:sp>
        <p:nvSpPr>
          <p:cNvPr id="3" name="Subtitle 2"/>
          <p:cNvSpPr>
            <a:spLocks noGrp="1"/>
          </p:cNvSpPr>
          <p:nvPr>
            <p:ph type="subTitle" idx="1"/>
          </p:nvPr>
        </p:nvSpPr>
        <p:spPr>
          <a:xfrm>
            <a:off x="1607344" y="3798815"/>
            <a:ext cx="9644063" cy="1746216"/>
          </a:xfrm>
          <a:prstGeom prst="rect">
            <a:avLst/>
          </a:prstGeo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84039" y="6703596"/>
            <a:ext cx="2893219" cy="385072"/>
          </a:xfrm>
          <a:prstGeom prst="rect">
            <a:avLst/>
          </a:prstGeom>
        </p:spPr>
        <p:txBody>
          <a:bodyPr/>
          <a:lstStyle/>
          <a:p>
            <a:fld id="{6FFF0656-45CB-42FD-884B-FA77906E3571}" type="datetimeFigureOut">
              <a:rPr lang="zh-CN" altLang="en-US" smtClean="0"/>
              <a:t>2021/1/5</a:t>
            </a:fld>
            <a:endParaRPr lang="zh-CN" altLang="en-US"/>
          </a:p>
        </p:txBody>
      </p:sp>
      <p:sp>
        <p:nvSpPr>
          <p:cNvPr id="5" name="Footer Placeholder 4"/>
          <p:cNvSpPr>
            <a:spLocks noGrp="1"/>
          </p:cNvSpPr>
          <p:nvPr>
            <p:ph type="ftr" sz="quarter" idx="11"/>
          </p:nvPr>
        </p:nvSpPr>
        <p:spPr>
          <a:xfrm>
            <a:off x="4259461" y="6703596"/>
            <a:ext cx="4339828" cy="385072"/>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9081492" y="6703596"/>
            <a:ext cx="2893219" cy="385072"/>
          </a:xfrm>
          <a:prstGeom prst="rect">
            <a:avLst/>
          </a:prstGeom>
        </p:spPr>
        <p:txBody>
          <a:bodyPr/>
          <a:lstStyle/>
          <a:p>
            <a:fld id="{E3194608-FB12-42F9-809C-5036D3C38C7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4039" y="6703595"/>
            <a:ext cx="2893219" cy="385072"/>
          </a:xfrm>
          <a:prstGeom prst="rect">
            <a:avLst/>
          </a:prstGeom>
        </p:spPr>
        <p:txBody>
          <a:bodyPr/>
          <a:lstStyle/>
          <a:p>
            <a:fld id="{DD89832E-26A6-4465-8181-DF230988BFFD}" type="datetimeFigureOut">
              <a:rPr lang="en-US" smtClean="0"/>
              <a:t>1/5/2021</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58A5B2D7-6EFD-446D-831A-7B28045AA2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fld id="{3B085A59-86F2-4C02-8690-E4DB74BCA7EF}" type="datetimeFigureOut">
              <a:rPr lang="zh-CN" altLang="en-US" smtClean="0"/>
              <a:t>2021/1/5</a:t>
            </a:fld>
            <a:endParaRPr lang="zh-CN" altLang="en-US"/>
          </a:p>
        </p:txBody>
      </p:sp>
      <p:sp>
        <p:nvSpPr>
          <p:cNvPr id="3" name="页脚占位符 2"/>
          <p:cNvSpPr>
            <a:spLocks noGrp="1"/>
          </p:cNvSpPr>
          <p:nvPr>
            <p:ph type="ftr" sz="quarter" idx="11"/>
          </p:nvPr>
        </p:nvSpPr>
        <p:spPr>
          <a:xfrm>
            <a:off x="4393407" y="6703596"/>
            <a:ext cx="4071937"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215438" y="6703596"/>
            <a:ext cx="3000375" cy="385072"/>
          </a:xfrm>
          <a:prstGeom prst="rect">
            <a:avLst/>
          </a:prstGeom>
        </p:spPr>
        <p:txBody>
          <a:bodyPr/>
          <a:lstStyle/>
          <a:p>
            <a:fld id="{1987E667-AB9D-401A-9E25-1A5C32FE2F1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ortfolio #6">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118895"/>
            <a:ext cx="6429375" cy="4383344"/>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a:t>请替换文字内容</a:t>
            </a:r>
            <a:r>
              <a:rPr lang="en-US" dirty="0"/>
              <a:t>#</a:t>
            </a:r>
          </a:p>
        </p:txBody>
      </p:sp>
      <p:sp>
        <p:nvSpPr>
          <p:cNvPr id="7" name="Picture Placeholder 5"/>
          <p:cNvSpPr>
            <a:spLocks noGrp="1"/>
          </p:cNvSpPr>
          <p:nvPr>
            <p:ph type="pic" sz="quarter" idx="11" hasCustomPrompt="1"/>
          </p:nvPr>
        </p:nvSpPr>
        <p:spPr>
          <a:xfrm>
            <a:off x="6429375" y="2118894"/>
            <a:ext cx="2451199" cy="2454638"/>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a:t>请替换文字内容</a:t>
            </a:r>
            <a:r>
              <a:rPr lang="en-US" dirty="0"/>
              <a:t>#</a:t>
            </a:r>
          </a:p>
        </p:txBody>
      </p:sp>
      <p:sp>
        <p:nvSpPr>
          <p:cNvPr id="8" name="Picture Placeholder 5"/>
          <p:cNvSpPr>
            <a:spLocks noGrp="1"/>
          </p:cNvSpPr>
          <p:nvPr>
            <p:ph type="pic" sz="quarter" idx="12" hasCustomPrompt="1"/>
          </p:nvPr>
        </p:nvSpPr>
        <p:spPr>
          <a:xfrm>
            <a:off x="8880574" y="2118894"/>
            <a:ext cx="3978176" cy="2454638"/>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a:t>请替换文字内容</a:t>
            </a:r>
            <a:r>
              <a:rPr lang="en-US" dirty="0"/>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1588" y="5104971"/>
            <a:ext cx="12855576" cy="2127234"/>
          </a:xfrm>
          <a:prstGeom prst="rect">
            <a:avLst/>
          </a:prstGeom>
          <a:solidFill>
            <a:srgbClr val="067B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259"/>
          <p:cNvSpPr>
            <a:spLocks noChangeArrowheads="1"/>
          </p:cNvSpPr>
          <p:nvPr/>
        </p:nvSpPr>
        <p:spPr bwMode="auto">
          <a:xfrm>
            <a:off x="2396927" y="5056486"/>
            <a:ext cx="8424936"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网络科技项目策划书</a:t>
            </a:r>
          </a:p>
        </p:txBody>
      </p:sp>
      <p:sp>
        <p:nvSpPr>
          <p:cNvPr id="70" name="矩形 259"/>
          <p:cNvSpPr>
            <a:spLocks noChangeArrowheads="1"/>
          </p:cNvSpPr>
          <p:nvPr/>
        </p:nvSpPr>
        <p:spPr bwMode="auto">
          <a:xfrm>
            <a:off x="2937420" y="6247641"/>
            <a:ext cx="6983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dirty="0">
                <a:solidFill>
                  <a:schemeClr val="bg1"/>
                </a:solidFill>
                <a:latin typeface="Arial" panose="020B0604020202020204" pitchFamily="34" charset="0"/>
                <a:cs typeface="Arial" panose="020B0604020202020204" pitchFamily="34" charset="0"/>
              </a:rPr>
              <a:t>NETWORK SCIENCE AND TECHNOLOGY PROJECT PLANNING BOOK</a:t>
            </a:r>
            <a:endParaRPr lang="zh-CN" altLang="en-US" sz="1600" dirty="0">
              <a:solidFill>
                <a:schemeClr val="bg1"/>
              </a:solidFill>
              <a:latin typeface="Arial" panose="020B0604020202020204" pitchFamily="34" charset="0"/>
              <a:cs typeface="Arial" panose="020B0604020202020204" pitchFamily="34" charset="0"/>
            </a:endParaRPr>
          </a:p>
        </p:txBody>
      </p:sp>
      <p:sp>
        <p:nvSpPr>
          <p:cNvPr id="71" name="矩形 259"/>
          <p:cNvSpPr>
            <a:spLocks noChangeArrowheads="1"/>
          </p:cNvSpPr>
          <p:nvPr/>
        </p:nvSpPr>
        <p:spPr bwMode="auto">
          <a:xfrm>
            <a:off x="3621844" y="6647606"/>
            <a:ext cx="5615065"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适用于述职报告</a:t>
            </a: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个人简介</a:t>
            </a: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工作总结</a:t>
            </a: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会议报告等</a:t>
            </a:r>
            <a:r>
              <a:rPr lang="en-US" altLang="zh-CN" sz="1400" cap="all" dirty="0">
                <a:solidFill>
                  <a:schemeClr val="bg1"/>
                </a:solidFill>
                <a:cs typeface="Arial" panose="020B0604020202020204" pitchFamily="34" charset="0"/>
              </a:rPr>
              <a:t>|</a:t>
            </a:r>
            <a:endParaRPr lang="zh-CN" altLang="en-US" sz="1400" cap="all" dirty="0">
              <a:solidFill>
                <a:schemeClr val="bg1"/>
              </a:solidFill>
              <a:cs typeface="Arial" panose="020B0604020202020204" pitchFamily="34" charset="0"/>
            </a:endParaRPr>
          </a:p>
        </p:txBody>
      </p:sp>
      <p:sp>
        <p:nvSpPr>
          <p:cNvPr id="72" name="矩形 71"/>
          <p:cNvSpPr/>
          <p:nvPr/>
        </p:nvSpPr>
        <p:spPr>
          <a:xfrm>
            <a:off x="1588" y="4966252"/>
            <a:ext cx="3234278" cy="157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2"/>
          <p:cNvSpPr/>
          <p:nvPr/>
        </p:nvSpPr>
        <p:spPr>
          <a:xfrm>
            <a:off x="3208687" y="4966252"/>
            <a:ext cx="3234278" cy="157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74" name="矩形 73"/>
          <p:cNvSpPr/>
          <p:nvPr/>
        </p:nvSpPr>
        <p:spPr>
          <a:xfrm>
            <a:off x="6415786" y="4966252"/>
            <a:ext cx="3234278" cy="157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9622886" y="4966252"/>
            <a:ext cx="3234278" cy="157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pic>
        <p:nvPicPr>
          <p:cNvPr id="2" name="Position Music - Nox Trigger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103290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2"/>
                                        </p:tgtEl>
                                        <p:attrNameLst>
                                          <p:attrName>style.visibility</p:attrName>
                                        </p:attrNameLst>
                                      </p:cBhvr>
                                      <p:to>
                                        <p:strVal val="visible"/>
                                      </p:to>
                                    </p:set>
                                    <p:anim calcmode="lin" valueType="num">
                                      <p:cBhvr additive="base">
                                        <p:cTn id="16" dur="250" fill="hold"/>
                                        <p:tgtEl>
                                          <p:spTgt spid="72"/>
                                        </p:tgtEl>
                                        <p:attrNameLst>
                                          <p:attrName>ppt_x</p:attrName>
                                        </p:attrNameLst>
                                      </p:cBhvr>
                                      <p:tavLst>
                                        <p:tav tm="0">
                                          <p:val>
                                            <p:strVal val="0-#ppt_w/2"/>
                                          </p:val>
                                        </p:tav>
                                        <p:tav tm="100000">
                                          <p:val>
                                            <p:strVal val="#ppt_x"/>
                                          </p:val>
                                        </p:tav>
                                      </p:tavLst>
                                    </p:anim>
                                    <p:anim calcmode="lin" valueType="num">
                                      <p:cBhvr additive="base">
                                        <p:cTn id="17" dur="25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250" fill="hold"/>
                                        <p:tgtEl>
                                          <p:spTgt spid="73"/>
                                        </p:tgtEl>
                                        <p:attrNameLst>
                                          <p:attrName>ppt_x</p:attrName>
                                        </p:attrNameLst>
                                      </p:cBhvr>
                                      <p:tavLst>
                                        <p:tav tm="0">
                                          <p:val>
                                            <p:strVal val="0-#ppt_w/2"/>
                                          </p:val>
                                        </p:tav>
                                        <p:tav tm="100000">
                                          <p:val>
                                            <p:strVal val="#ppt_x"/>
                                          </p:val>
                                        </p:tav>
                                      </p:tavLst>
                                    </p:anim>
                                    <p:anim calcmode="lin" valueType="num">
                                      <p:cBhvr additive="base">
                                        <p:cTn id="23" dur="25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250" fill="hold"/>
                                        <p:tgtEl>
                                          <p:spTgt spid="74"/>
                                        </p:tgtEl>
                                        <p:attrNameLst>
                                          <p:attrName>ppt_x</p:attrName>
                                        </p:attrNameLst>
                                      </p:cBhvr>
                                      <p:tavLst>
                                        <p:tav tm="0">
                                          <p:val>
                                            <p:strVal val="0-#ppt_w/2"/>
                                          </p:val>
                                        </p:tav>
                                        <p:tav tm="100000">
                                          <p:val>
                                            <p:strVal val="#ppt_x"/>
                                          </p:val>
                                        </p:tav>
                                      </p:tavLst>
                                    </p:anim>
                                    <p:anim calcmode="lin" valueType="num">
                                      <p:cBhvr additive="base">
                                        <p:cTn id="29" dur="2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250" fill="hold"/>
                                        <p:tgtEl>
                                          <p:spTgt spid="75"/>
                                        </p:tgtEl>
                                        <p:attrNameLst>
                                          <p:attrName>ppt_x</p:attrName>
                                        </p:attrNameLst>
                                      </p:cBhvr>
                                      <p:tavLst>
                                        <p:tav tm="0">
                                          <p:val>
                                            <p:strVal val="0-#ppt_w/2"/>
                                          </p:val>
                                        </p:tav>
                                        <p:tav tm="100000">
                                          <p:val>
                                            <p:strVal val="#ppt_x"/>
                                          </p:val>
                                        </p:tav>
                                      </p:tavLst>
                                    </p:anim>
                                    <p:anim calcmode="lin" valueType="num">
                                      <p:cBhvr additive="base">
                                        <p:cTn id="35" dur="250" fill="hold"/>
                                        <p:tgtEl>
                                          <p:spTgt spid="75"/>
                                        </p:tgtEl>
                                        <p:attrNameLst>
                                          <p:attrName>ppt_y</p:attrName>
                                        </p:attrNameLst>
                                      </p:cBhvr>
                                      <p:tavLst>
                                        <p:tav tm="0">
                                          <p:val>
                                            <p:strVal val="#ppt_y"/>
                                          </p:val>
                                        </p:tav>
                                        <p:tav tm="100000">
                                          <p:val>
                                            <p:strVal val="#ppt_y"/>
                                          </p:val>
                                        </p:tav>
                                      </p:tavLst>
                                    </p:anim>
                                  </p:childTnLst>
                                </p:cTn>
                              </p:par>
                              <p:par>
                                <p:cTn id="36" presetID="16" presetClass="entr" presetSubtype="37"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arn(outVertical)">
                                      <p:cBhvr>
                                        <p:cTn id="38" dur="500"/>
                                        <p:tgtEl>
                                          <p:spTgt spid="68"/>
                                        </p:tgtEl>
                                      </p:cBhvr>
                                    </p:animEffect>
                                  </p:childTnLst>
                                </p:cTn>
                              </p:par>
                            </p:childTnLst>
                          </p:cTn>
                        </p:par>
                        <p:par>
                          <p:cTn id="39" fill="hold">
                            <p:stCondLst>
                              <p:cond delay="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9"/>
                                        </p:tgtEl>
                                        <p:attrNameLst>
                                          <p:attrName>ppt_y</p:attrName>
                                        </p:attrNameLst>
                                      </p:cBhvr>
                                      <p:tavLst>
                                        <p:tav tm="0">
                                          <p:val>
                                            <p:strVal val="#ppt_y"/>
                                          </p:val>
                                        </p:tav>
                                        <p:tav tm="100000">
                                          <p:val>
                                            <p:strVal val="#ppt_y"/>
                                          </p:val>
                                        </p:tav>
                                      </p:tavLst>
                                    </p:anim>
                                    <p:anim calcmode="lin" valueType="num">
                                      <p:cBhvr>
                                        <p:cTn id="44"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9"/>
                                        </p:tgtEl>
                                      </p:cBhvr>
                                    </p:animEffect>
                                  </p:childTnLst>
                                </p:cTn>
                              </p:par>
                            </p:childTnLst>
                          </p:cTn>
                        </p:par>
                        <p:par>
                          <p:cTn id="47" fill="hold">
                            <p:stCondLst>
                              <p:cond delay="1399"/>
                            </p:stCondLst>
                            <p:childTnLst>
                              <p:par>
                                <p:cTn id="48" presetID="26" presetClass="emph" presetSubtype="0" fill="hold" grpId="1" nodeType="afterEffect">
                                  <p:stCondLst>
                                    <p:cond delay="0"/>
                                  </p:stCondLst>
                                  <p:iterate type="lt">
                                    <p:tmPct val="0"/>
                                  </p:iterate>
                                  <p:childTnLst>
                                    <p:animEffect transition="out" filter="fade">
                                      <p:cBhvr>
                                        <p:cTn id="49" dur="500" tmFilter="0, 0; .2, .5; .8, .5; 1, 0"/>
                                        <p:tgtEl>
                                          <p:spTgt spid="69"/>
                                        </p:tgtEl>
                                      </p:cBhvr>
                                    </p:animEffect>
                                    <p:animScale>
                                      <p:cBhvr>
                                        <p:cTn id="50" dur="250" autoRev="1" fill="hold"/>
                                        <p:tgtEl>
                                          <p:spTgt spid="69"/>
                                        </p:tgtEl>
                                      </p:cBhvr>
                                      <p:by x="105000" y="105000"/>
                                    </p:animScale>
                                  </p:childTnLst>
                                </p:cTn>
                              </p:par>
                            </p:childTnLst>
                          </p:cTn>
                        </p:par>
                        <p:par>
                          <p:cTn id="51" fill="hold">
                            <p:stCondLst>
                              <p:cond delay="18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0"/>
                                        </p:tgtEl>
                                        <p:attrNameLst>
                                          <p:attrName>ppt_y</p:attrName>
                                        </p:attrNameLst>
                                      </p:cBhvr>
                                      <p:tavLst>
                                        <p:tav tm="0">
                                          <p:val>
                                            <p:strVal val="#ppt_y"/>
                                          </p:val>
                                        </p:tav>
                                        <p:tav tm="100000">
                                          <p:val>
                                            <p:strVal val="#ppt_y"/>
                                          </p:val>
                                        </p:tav>
                                      </p:tavLst>
                                    </p:anim>
                                    <p:anim calcmode="lin" valueType="num">
                                      <p:cBhvr>
                                        <p:cTn id="56"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0"/>
                                        </p:tgtEl>
                                      </p:cBhvr>
                                    </p:animEffect>
                                  </p:childTnLst>
                                </p:cTn>
                              </p:par>
                            </p:childTnLst>
                          </p:cTn>
                        </p:par>
                        <p:par>
                          <p:cTn id="59" fill="hold">
                            <p:stCondLst>
                              <p:cond delay="4949"/>
                            </p:stCondLst>
                            <p:childTnLst>
                              <p:par>
                                <p:cTn id="60" presetID="26" presetClass="emph" presetSubtype="0" fill="hold" grpId="1" nodeType="afterEffect">
                                  <p:stCondLst>
                                    <p:cond delay="0"/>
                                  </p:stCondLst>
                                  <p:iterate type="lt">
                                    <p:tmPct val="0"/>
                                  </p:iterate>
                                  <p:childTnLst>
                                    <p:animEffect transition="out" filter="fade">
                                      <p:cBhvr>
                                        <p:cTn id="61" dur="500" tmFilter="0, 0; .2, .5; .8, .5; 1, 0"/>
                                        <p:tgtEl>
                                          <p:spTgt spid="70"/>
                                        </p:tgtEl>
                                      </p:cBhvr>
                                    </p:animEffect>
                                    <p:animScale>
                                      <p:cBhvr>
                                        <p:cTn id="62" dur="250" autoRev="1" fill="hold"/>
                                        <p:tgtEl>
                                          <p:spTgt spid="70"/>
                                        </p:tgtEl>
                                      </p:cBhvr>
                                      <p:by x="105000" y="105000"/>
                                    </p:animScale>
                                  </p:childTnLst>
                                </p:cTn>
                              </p:par>
                            </p:childTnLst>
                          </p:cTn>
                        </p:par>
                        <p:par>
                          <p:cTn id="63" fill="hold">
                            <p:stCondLst>
                              <p:cond delay="545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71"/>
                                        </p:tgtEl>
                                        <p:attrNameLst>
                                          <p:attrName>style.visibility</p:attrName>
                                        </p:attrNameLst>
                                      </p:cBhvr>
                                      <p:to>
                                        <p:strVal val="visible"/>
                                      </p:to>
                                    </p:set>
                                    <p:anim calcmode="lin" valueType="num">
                                      <p:cBhvr>
                                        <p:cTn id="66"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71"/>
                                        </p:tgtEl>
                                        <p:attrNameLst>
                                          <p:attrName>ppt_y</p:attrName>
                                        </p:attrNameLst>
                                      </p:cBhvr>
                                      <p:tavLst>
                                        <p:tav tm="0">
                                          <p:val>
                                            <p:strVal val="#ppt_y"/>
                                          </p:val>
                                        </p:tav>
                                        <p:tav tm="100000">
                                          <p:val>
                                            <p:strVal val="#ppt_y"/>
                                          </p:val>
                                        </p:tav>
                                      </p:tavLst>
                                    </p:anim>
                                    <p:anim calcmode="lin" valueType="num">
                                      <p:cBhvr>
                                        <p:cTn id="68"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71"/>
                                        </p:tgtEl>
                                      </p:cBhvr>
                                    </p:animEffect>
                                  </p:childTnLst>
                                </p:cTn>
                              </p:par>
                            </p:childTnLst>
                          </p:cTn>
                        </p:par>
                        <p:par>
                          <p:cTn id="71" fill="hold">
                            <p:stCondLst>
                              <p:cond delay="7150"/>
                            </p:stCondLst>
                            <p:childTnLst>
                              <p:par>
                                <p:cTn id="72" presetID="26" presetClass="emph" presetSubtype="0" fill="hold" grpId="1" nodeType="afterEffect">
                                  <p:stCondLst>
                                    <p:cond delay="0"/>
                                  </p:stCondLst>
                                  <p:iterate type="lt">
                                    <p:tmPct val="0"/>
                                  </p:iterate>
                                  <p:childTnLst>
                                    <p:animEffect transition="out" filter="fade">
                                      <p:cBhvr>
                                        <p:cTn id="73" dur="500" tmFilter="0, 0; .2, .5; .8, .5; 1, 0"/>
                                        <p:tgtEl>
                                          <p:spTgt spid="71"/>
                                        </p:tgtEl>
                                      </p:cBhvr>
                                    </p:animEffect>
                                    <p:animScale>
                                      <p:cBhvr>
                                        <p:cTn id="74" dur="250" autoRev="1" fill="hold"/>
                                        <p:tgtEl>
                                          <p:spTgt spid="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5" repeatCount="indefinite" fill="remove" display="0">
                  <p:stCondLst>
                    <p:cond delay="indefinite"/>
                  </p:stCondLst>
                  <p:endCondLst>
                    <p:cond evt="onStopAudio" delay="0">
                      <p:tgtEl>
                        <p:sldTgt/>
                      </p:tgtEl>
                    </p:cond>
                  </p:endCondLst>
                </p:cTn>
                <p:tgtEl>
                  <p:spTgt spid="2"/>
                </p:tgtEl>
              </p:cMediaNode>
            </p:audio>
          </p:childTnLst>
        </p:cTn>
      </p:par>
    </p:tnLst>
    <p:bldLst>
      <p:bldP spid="3" grpId="0" animBg="1"/>
      <p:bldP spid="68" grpId="0" animBg="1"/>
      <p:bldP spid="69" grpId="0"/>
      <p:bldP spid="69" grpId="1"/>
      <p:bldP spid="70" grpId="0"/>
      <p:bldP spid="70" grpId="1"/>
      <p:bldP spid="71" grpId="0"/>
      <p:bldP spid="71" grpId="1"/>
      <p:bldP spid="72" grpId="0" animBg="1"/>
      <p:bldP spid="73" grpId="0" animBg="1"/>
      <p:bldP spid="74" grpId="0" animBg="1"/>
      <p:bldP spid="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a:stretch>
            <a:fillRect/>
          </a:stretch>
        </p:blipFill>
        <p:spPr>
          <a:xfrm>
            <a:off x="8880574" y="2162968"/>
            <a:ext cx="3799383" cy="2454638"/>
          </a:xfrm>
        </p:spPr>
      </p:pic>
      <p:pic>
        <p:nvPicPr>
          <p:cNvPr id="10" name="图片占位符 9"/>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a:stretch>
            <a:fillRect/>
          </a:stretch>
        </p:blipFill>
        <p:spPr>
          <a:xfrm>
            <a:off x="6429375" y="2162968"/>
            <a:ext cx="2451199" cy="2410564"/>
          </a:xfrm>
        </p:spPr>
      </p:pic>
      <p:sp>
        <p:nvSpPr>
          <p:cNvPr id="28" name="Rectangle 27"/>
          <p:cNvSpPr/>
          <p:nvPr/>
        </p:nvSpPr>
        <p:spPr>
          <a:xfrm>
            <a:off x="6911527" y="4870687"/>
            <a:ext cx="5337816" cy="1169166"/>
          </a:xfrm>
          <a:prstGeom prst="rect">
            <a:avLst/>
          </a:prstGeom>
        </p:spPr>
        <p:txBody>
          <a:bodyPr wrap="square" lIns="0" tIns="0" rIns="0" bIns="0">
            <a:spAutoFit/>
          </a:bodyPr>
          <a:lstStyle/>
          <a:p>
            <a:pPr algn="just">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6" name="Rectangle 11"/>
          <p:cNvSpPr/>
          <p:nvPr/>
        </p:nvSpPr>
        <p:spPr>
          <a:xfrm>
            <a:off x="867429" y="1260239"/>
            <a:ext cx="11381914" cy="561500"/>
          </a:xfrm>
          <a:prstGeom prst="rect">
            <a:avLst/>
          </a:prstGeom>
        </p:spPr>
        <p:txBody>
          <a:bodyPr wrap="square" lIns="0" tIns="0" rIns="0" bIns="0">
            <a:spAutoFit/>
          </a:bodyPr>
          <a:lstStyle/>
          <a:p>
            <a:pPr algn="just">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pic>
        <p:nvPicPr>
          <p:cNvPr id="3" name="图片占位符 2"/>
          <p:cNvPicPr>
            <a:picLocks noGrp="1" noChangeAspect="1"/>
          </p:cNvPicPr>
          <p:nvPr>
            <p:ph type="pic" sz="quarter" idx="10"/>
          </p:nvPr>
        </p:nvPicPr>
        <p:blipFill rotWithShape="1">
          <a:blip r:embed="rId5" cstate="print">
            <a:extLst>
              <a:ext uri="{28A0092B-C50C-407E-A947-70E740481C1C}">
                <a14:useLocalDpi xmlns:a14="http://schemas.microsoft.com/office/drawing/2010/main" val="0"/>
              </a:ext>
            </a:extLst>
          </a:blip>
          <a:srcRect/>
          <a:stretch>
            <a:fillRect/>
          </a:stretch>
        </p:blipFill>
        <p:spPr>
          <a:xfrm>
            <a:off x="0" y="2162968"/>
            <a:ext cx="6429375" cy="4295198"/>
          </a:xfrm>
          <a:blipFill dpi="0" rotWithShape="1">
            <a:blip r:embed="rId6" cstate="print">
              <a:extLst>
                <a:ext uri="{28A0092B-C50C-407E-A947-70E740481C1C}">
                  <a14:useLocalDpi xmlns:a14="http://schemas.microsoft.com/office/drawing/2010/main" val="0"/>
                </a:ext>
              </a:extLst>
            </a:blip>
            <a:srcRect/>
            <a:stretch>
              <a:fillRect/>
            </a:stretch>
          </a:blipFill>
        </p:spPr>
      </p:pic>
      <p:sp>
        <p:nvSpPr>
          <p:cNvPr id="12" name="TextBox 39"/>
          <p:cNvSpPr txBox="1"/>
          <p:nvPr/>
        </p:nvSpPr>
        <p:spPr>
          <a:xfrm>
            <a:off x="8301583" y="2453661"/>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9" name="等腰三角形 8"/>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200"/>
          <p:cNvSpPr/>
          <p:nvPr/>
        </p:nvSpPr>
        <p:spPr>
          <a:xfrm rot="5400000">
            <a:off x="9926566" y="2793152"/>
            <a:ext cx="858790" cy="759371"/>
          </a:xfrm>
          <a:prstGeom prst="rightArrow">
            <a:avLst>
              <a:gd name="adj1" fmla="val 32000"/>
              <a:gd name="adj2" fmla="val 64000"/>
            </a:avLst>
          </a:prstGeom>
          <a:solidFill>
            <a:schemeClr val="accent1">
              <a:alpha val="2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TextBox 56"/>
          <p:cNvSpPr txBox="1"/>
          <p:nvPr/>
        </p:nvSpPr>
        <p:spPr>
          <a:xfrm>
            <a:off x="1602883" y="5452279"/>
            <a:ext cx="9643533" cy="968920"/>
          </a:xfrm>
          <a:prstGeom prst="rect">
            <a:avLst/>
          </a:prstGeom>
          <a:noFill/>
        </p:spPr>
        <p:txBody>
          <a:bodyPr wrap="square" rtlCol="0">
            <a:spAutoFit/>
          </a:bodyPr>
          <a:lstStyle/>
          <a:p>
            <a:pPr algn="ctr">
              <a:lnSpc>
                <a:spcPct val="150000"/>
              </a:lnSpc>
            </a:pPr>
            <a:r>
              <a:rPr lang="en-US" sz="1265"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 stebus danaime lovera don akamare dimasa quosam santLoirem ipsume koler sit denima astebus daname lovera don yakamare dimasa qm sant porem ipsume denima ustebus daname lovera dono pakama dalaman manaada diantarakita bias begitu.</a:t>
            </a:r>
          </a:p>
          <a:p>
            <a:pPr algn="ctr">
              <a:lnSpc>
                <a:spcPct val="150000"/>
              </a:lnSpc>
            </a:pPr>
            <a:r>
              <a:rPr lang="en-US" sz="1265"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 manakalaadasebuahpercakapan yang bias dijadikan bahanpertimbangan </a:t>
            </a:r>
            <a:r>
              <a:rPr lang="en-US" sz="1265" dirty="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apapun</a:t>
            </a:r>
            <a:r>
              <a:rPr lang="en-US" sz="1265"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5" dirty="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5" name="Group 4"/>
          <p:cNvGrpSpPr/>
          <p:nvPr/>
        </p:nvGrpSpPr>
        <p:grpSpPr>
          <a:xfrm>
            <a:off x="2069140" y="2081893"/>
            <a:ext cx="3236759" cy="1323099"/>
            <a:chOff x="1961624" y="1974051"/>
            <a:chExt cx="3069095" cy="1254563"/>
          </a:xfrm>
        </p:grpSpPr>
        <p:sp>
          <p:nvSpPr>
            <p:cNvPr id="10" name="Shape 2207"/>
            <p:cNvSpPr/>
            <p:nvPr/>
          </p:nvSpPr>
          <p:spPr>
            <a:xfrm>
              <a:off x="1961624" y="1974051"/>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a:off x="2573604" y="2511253"/>
              <a:ext cx="1991430" cy="215349"/>
            </a:xfrm>
            <a:prstGeom prst="rect">
              <a:avLst/>
            </a:prstGeom>
            <a:noFill/>
          </p:spPr>
          <p:txBody>
            <a:bodyPr wrap="square" lIns="0" tIns="0" rIns="0" bIns="0" rtlCol="0">
              <a:spAutoFit/>
            </a:bodyPr>
            <a:lstStyle/>
            <a:p>
              <a:pPr algn="ctr"/>
              <a:r>
                <a:rPr lang="en-GB"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Sustainable Material</a:t>
              </a:r>
            </a:p>
          </p:txBody>
        </p:sp>
        <p:grpSp>
          <p:nvGrpSpPr>
            <p:cNvPr id="2" name="Group 1"/>
            <p:cNvGrpSpPr/>
            <p:nvPr/>
          </p:nvGrpSpPr>
          <p:grpSpPr>
            <a:xfrm>
              <a:off x="1962174" y="2295317"/>
              <a:ext cx="612031" cy="612032"/>
              <a:chOff x="1962174" y="2295317"/>
              <a:chExt cx="612031" cy="612032"/>
            </a:xfrm>
          </p:grpSpPr>
          <p:sp>
            <p:nvSpPr>
              <p:cNvPr id="21" name="Shape 2220"/>
              <p:cNvSpPr/>
              <p:nvPr/>
            </p:nvSpPr>
            <p:spPr>
              <a:xfrm>
                <a:off x="196217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01"/>
              <p:cNvSpPr>
                <a:spLocks noEditPoints="1"/>
              </p:cNvSpPr>
              <p:nvPr/>
            </p:nvSpPr>
            <p:spPr bwMode="auto">
              <a:xfrm>
                <a:off x="2073624" y="2433171"/>
                <a:ext cx="370809" cy="3430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6" name="Group 15"/>
          <p:cNvGrpSpPr/>
          <p:nvPr/>
        </p:nvGrpSpPr>
        <p:grpSpPr>
          <a:xfrm>
            <a:off x="4780667" y="2081893"/>
            <a:ext cx="3236756" cy="1323099"/>
            <a:chOff x="4532694" y="1974051"/>
            <a:chExt cx="3069093" cy="1254563"/>
          </a:xfrm>
        </p:grpSpPr>
        <p:sp>
          <p:nvSpPr>
            <p:cNvPr id="9" name="Shape 2206"/>
            <p:cNvSpPr/>
            <p:nvPr/>
          </p:nvSpPr>
          <p:spPr>
            <a:xfrm>
              <a:off x="4532694"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TextBox 43"/>
            <p:cNvSpPr txBox="1"/>
            <p:nvPr/>
          </p:nvSpPr>
          <p:spPr>
            <a:xfrm>
              <a:off x="5158511" y="2403303"/>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Responsible Supply Chain</a:t>
              </a:r>
            </a:p>
          </p:txBody>
        </p:sp>
        <p:grpSp>
          <p:nvGrpSpPr>
            <p:cNvPr id="3" name="Group 2"/>
            <p:cNvGrpSpPr/>
            <p:nvPr/>
          </p:nvGrpSpPr>
          <p:grpSpPr>
            <a:xfrm>
              <a:off x="4553254" y="2295317"/>
              <a:ext cx="612031" cy="612032"/>
              <a:chOff x="4553254" y="2295317"/>
              <a:chExt cx="612031" cy="612032"/>
            </a:xfrm>
          </p:grpSpPr>
          <p:sp>
            <p:nvSpPr>
              <p:cNvPr id="46" name="Shape 2220"/>
              <p:cNvSpPr/>
              <p:nvPr/>
            </p:nvSpPr>
            <p:spPr>
              <a:xfrm>
                <a:off x="455325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3"/>
              <p:cNvSpPr>
                <a:spLocks noChangeArrowheads="1"/>
              </p:cNvSpPr>
              <p:nvPr/>
            </p:nvSpPr>
            <p:spPr bwMode="auto">
              <a:xfrm>
                <a:off x="4682807" y="2448464"/>
                <a:ext cx="396496" cy="30434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7" name="Group 16"/>
          <p:cNvGrpSpPr/>
          <p:nvPr/>
        </p:nvGrpSpPr>
        <p:grpSpPr>
          <a:xfrm>
            <a:off x="7524418" y="2081893"/>
            <a:ext cx="3255741" cy="1323099"/>
            <a:chOff x="7134320" y="1974051"/>
            <a:chExt cx="3087094" cy="1254563"/>
          </a:xfrm>
        </p:grpSpPr>
        <p:sp>
          <p:nvSpPr>
            <p:cNvPr id="8" name="Shape 2205"/>
            <p:cNvSpPr/>
            <p:nvPr/>
          </p:nvSpPr>
          <p:spPr>
            <a:xfrm>
              <a:off x="7152321"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TextBox 44"/>
            <p:cNvSpPr txBox="1"/>
            <p:nvPr/>
          </p:nvSpPr>
          <p:spPr>
            <a:xfrm>
              <a:off x="7744593" y="2505579"/>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Production</a:t>
              </a:r>
            </a:p>
          </p:txBody>
        </p:sp>
        <p:grpSp>
          <p:nvGrpSpPr>
            <p:cNvPr id="4" name="Group 3"/>
            <p:cNvGrpSpPr/>
            <p:nvPr/>
          </p:nvGrpSpPr>
          <p:grpSpPr>
            <a:xfrm>
              <a:off x="7134320" y="2308147"/>
              <a:ext cx="612031" cy="612032"/>
              <a:chOff x="7134320" y="2308147"/>
              <a:chExt cx="612031" cy="612032"/>
            </a:xfrm>
          </p:grpSpPr>
          <p:sp>
            <p:nvSpPr>
              <p:cNvPr id="24" name="Shape 2224"/>
              <p:cNvSpPr/>
              <p:nvPr/>
            </p:nvSpPr>
            <p:spPr>
              <a:xfrm>
                <a:off x="7134320" y="230814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731"/>
              <p:cNvSpPr/>
              <p:nvPr/>
            </p:nvSpPr>
            <p:spPr>
              <a:xfrm>
                <a:off x="7311011" y="2435995"/>
                <a:ext cx="263391" cy="33110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8" name="Group 17"/>
          <p:cNvGrpSpPr/>
          <p:nvPr/>
        </p:nvGrpSpPr>
        <p:grpSpPr>
          <a:xfrm>
            <a:off x="7543401" y="3827659"/>
            <a:ext cx="3236759" cy="1323099"/>
            <a:chOff x="7152319" y="3629386"/>
            <a:chExt cx="3069095" cy="1254563"/>
          </a:xfrm>
        </p:grpSpPr>
        <p:sp>
          <p:nvSpPr>
            <p:cNvPr id="13" name="Shape 2210"/>
            <p:cNvSpPr/>
            <p:nvPr/>
          </p:nvSpPr>
          <p:spPr>
            <a:xfrm rot="10800000">
              <a:off x="7152319"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TextBox 48"/>
            <p:cNvSpPr txBox="1"/>
            <p:nvPr/>
          </p:nvSpPr>
          <p:spPr>
            <a:xfrm>
              <a:off x="7589108" y="4063193"/>
              <a:ext cx="1991430" cy="430698"/>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Packaging &amp;</a:t>
              </a:r>
            </a:p>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Distribution</a:t>
              </a:r>
            </a:p>
          </p:txBody>
        </p:sp>
        <p:grpSp>
          <p:nvGrpSpPr>
            <p:cNvPr id="7" name="Group 6"/>
            <p:cNvGrpSpPr/>
            <p:nvPr/>
          </p:nvGrpSpPr>
          <p:grpSpPr>
            <a:xfrm>
              <a:off x="9594105" y="3950651"/>
              <a:ext cx="612031" cy="612032"/>
              <a:chOff x="9594105" y="3950651"/>
              <a:chExt cx="612031" cy="612032"/>
            </a:xfrm>
          </p:grpSpPr>
          <p:sp>
            <p:nvSpPr>
              <p:cNvPr id="33" name="Shape 2236"/>
              <p:cNvSpPr/>
              <p:nvPr/>
            </p:nvSpPr>
            <p:spPr>
              <a:xfrm>
                <a:off x="9594105"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61"/>
              <p:cNvSpPr>
                <a:spLocks noEditPoints="1"/>
              </p:cNvSpPr>
              <p:nvPr/>
            </p:nvSpPr>
            <p:spPr bwMode="auto">
              <a:xfrm>
                <a:off x="9714812" y="4114418"/>
                <a:ext cx="376928" cy="295836"/>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9" name="Group 18"/>
          <p:cNvGrpSpPr/>
          <p:nvPr/>
        </p:nvGrpSpPr>
        <p:grpSpPr>
          <a:xfrm>
            <a:off x="4780665" y="3827659"/>
            <a:ext cx="3236759" cy="1323099"/>
            <a:chOff x="4532693" y="3629386"/>
            <a:chExt cx="3069095" cy="1254563"/>
          </a:xfrm>
        </p:grpSpPr>
        <p:sp>
          <p:nvSpPr>
            <p:cNvPr id="12" name="Shape 2209"/>
            <p:cNvSpPr/>
            <p:nvPr/>
          </p:nvSpPr>
          <p:spPr>
            <a:xfrm rot="10800000">
              <a:off x="453269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5"/>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TextBox 47"/>
            <p:cNvSpPr txBox="1"/>
            <p:nvPr/>
          </p:nvSpPr>
          <p:spPr>
            <a:xfrm>
              <a:off x="5003026" y="4175545"/>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 Use</a:t>
              </a:r>
            </a:p>
          </p:txBody>
        </p:sp>
        <p:grpSp>
          <p:nvGrpSpPr>
            <p:cNvPr id="14" name="Group 13"/>
            <p:cNvGrpSpPr/>
            <p:nvPr/>
          </p:nvGrpSpPr>
          <p:grpSpPr>
            <a:xfrm>
              <a:off x="6971654" y="3950651"/>
              <a:ext cx="612031" cy="612032"/>
              <a:chOff x="6971654" y="3950651"/>
              <a:chExt cx="612031" cy="612032"/>
            </a:xfrm>
          </p:grpSpPr>
          <p:sp>
            <p:nvSpPr>
              <p:cNvPr id="36" name="Shape 2240"/>
              <p:cNvSpPr/>
              <p:nvPr/>
            </p:nvSpPr>
            <p:spPr>
              <a:xfrm>
                <a:off x="6971654"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51"/>
              <p:cNvSpPr>
                <a:spLocks noEditPoints="1"/>
              </p:cNvSpPr>
              <p:nvPr/>
            </p:nvSpPr>
            <p:spPr bwMode="auto">
              <a:xfrm>
                <a:off x="7071063" y="4110170"/>
                <a:ext cx="393784" cy="325300"/>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accent5"/>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0" name="Group 19"/>
          <p:cNvGrpSpPr/>
          <p:nvPr/>
        </p:nvGrpSpPr>
        <p:grpSpPr>
          <a:xfrm>
            <a:off x="2069139" y="3827659"/>
            <a:ext cx="3236759" cy="1323099"/>
            <a:chOff x="1961623" y="3629386"/>
            <a:chExt cx="3069095" cy="1254563"/>
          </a:xfrm>
        </p:grpSpPr>
        <p:sp>
          <p:nvSpPr>
            <p:cNvPr id="11" name="Shape 2208"/>
            <p:cNvSpPr/>
            <p:nvPr/>
          </p:nvSpPr>
          <p:spPr>
            <a:xfrm rot="10800000">
              <a:off x="196162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6"/>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TextBox 46"/>
            <p:cNvSpPr txBox="1"/>
            <p:nvPr/>
          </p:nvSpPr>
          <p:spPr>
            <a:xfrm>
              <a:off x="2418120" y="4175545"/>
              <a:ext cx="1991430" cy="215349"/>
            </a:xfrm>
            <a:prstGeom prst="rect">
              <a:avLst/>
            </a:prstGeom>
            <a:noFill/>
          </p:spPr>
          <p:txBody>
            <a:bodyPr wrap="square" lIns="0" tIns="0" rIns="0" bIns="0"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End of Life</a:t>
              </a:r>
            </a:p>
          </p:txBody>
        </p:sp>
        <p:grpSp>
          <p:nvGrpSpPr>
            <p:cNvPr id="15" name="Group 14"/>
            <p:cNvGrpSpPr/>
            <p:nvPr/>
          </p:nvGrpSpPr>
          <p:grpSpPr>
            <a:xfrm>
              <a:off x="4400869" y="3950651"/>
              <a:ext cx="612031" cy="612032"/>
              <a:chOff x="4400869" y="3950651"/>
              <a:chExt cx="612031" cy="612032"/>
            </a:xfrm>
          </p:grpSpPr>
          <p:sp>
            <p:nvSpPr>
              <p:cNvPr id="41" name="Shape 2246"/>
              <p:cNvSpPr/>
              <p:nvPr/>
            </p:nvSpPr>
            <p:spPr>
              <a:xfrm>
                <a:off x="4400869"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102"/>
              <p:cNvSpPr/>
              <p:nvPr/>
            </p:nvSpPr>
            <p:spPr>
              <a:xfrm>
                <a:off x="4492077" y="4068889"/>
                <a:ext cx="426722" cy="3413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0"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42" name="等腰三角形 41"/>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815"/>
          <p:cNvSpPr/>
          <p:nvPr/>
        </p:nvSpPr>
        <p:spPr>
          <a:xfrm>
            <a:off x="13108" y="4147189"/>
            <a:ext cx="12861125" cy="118172"/>
          </a:xfrm>
          <a:prstGeom prst="rect">
            <a:avLst/>
          </a:prstGeom>
          <a:solidFill>
            <a:schemeClr val="bg1">
              <a:lumMod val="75000"/>
            </a:schemeClr>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1358386" y="3245962"/>
            <a:ext cx="2190877" cy="689344"/>
            <a:chOff x="1287687" y="3077822"/>
            <a:chExt cx="2077390" cy="653636"/>
          </a:xfrm>
        </p:grpSpPr>
        <p:grpSp>
          <p:nvGrpSpPr>
            <p:cNvPr id="15" name="Group 1818"/>
            <p:cNvGrpSpPr/>
            <p:nvPr/>
          </p:nvGrpSpPr>
          <p:grpSpPr>
            <a:xfrm>
              <a:off x="1287687" y="3077822"/>
              <a:ext cx="2077389" cy="653636"/>
              <a:chOff x="0" y="0"/>
              <a:chExt cx="4153686" cy="1306925"/>
            </a:xfrm>
          </p:grpSpPr>
          <p:sp>
            <p:nvSpPr>
              <p:cNvPr id="16" name="Shape 1816"/>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Shape 1817"/>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1" name="TextBox 30"/>
            <p:cNvSpPr txBox="1"/>
            <p:nvPr/>
          </p:nvSpPr>
          <p:spPr>
            <a:xfrm>
              <a:off x="1287687" y="3245715"/>
              <a:ext cx="892457" cy="215349"/>
            </a:xfrm>
            <a:prstGeom prst="rect">
              <a:avLst/>
            </a:prstGeom>
            <a:noFill/>
          </p:spPr>
          <p:txBody>
            <a:bodyPr wrap="square" lIns="0" tIns="0" rIns="0" bIns="0" rtlCol="0">
              <a:spAutoFit/>
            </a:bodyPr>
            <a:lstStyle/>
            <a:p>
              <a:pPr algn="ctr"/>
              <a:r>
                <a:rPr lang="en-GB" sz="147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01</a:t>
              </a:r>
            </a:p>
          </p:txBody>
        </p:sp>
        <p:sp>
          <p:nvSpPr>
            <p:cNvPr id="32" name="Text Placeholder 2"/>
            <p:cNvSpPr txBox="1"/>
            <p:nvPr/>
          </p:nvSpPr>
          <p:spPr>
            <a:xfrm>
              <a:off x="2088194" y="3175312"/>
              <a:ext cx="1276883" cy="345128"/>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Europe</a:t>
              </a:r>
            </a:p>
          </p:txBody>
        </p:sp>
      </p:grpSp>
      <p:grpSp>
        <p:nvGrpSpPr>
          <p:cNvPr id="4" name="Group 3"/>
          <p:cNvGrpSpPr/>
          <p:nvPr/>
        </p:nvGrpSpPr>
        <p:grpSpPr>
          <a:xfrm>
            <a:off x="8580621" y="3245962"/>
            <a:ext cx="2199169" cy="689344"/>
            <a:chOff x="8135812" y="3077822"/>
            <a:chExt cx="2085252" cy="653636"/>
          </a:xfrm>
        </p:grpSpPr>
        <p:grpSp>
          <p:nvGrpSpPr>
            <p:cNvPr id="23" name="Group 1830"/>
            <p:cNvGrpSpPr/>
            <p:nvPr/>
          </p:nvGrpSpPr>
          <p:grpSpPr>
            <a:xfrm>
              <a:off x="8135812" y="3077822"/>
              <a:ext cx="2077389" cy="653636"/>
              <a:chOff x="0" y="0"/>
              <a:chExt cx="4153686" cy="1306925"/>
            </a:xfrm>
          </p:grpSpPr>
          <p:sp>
            <p:nvSpPr>
              <p:cNvPr id="24" name="Shape 1828"/>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Shape 1829"/>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3" name="TextBox 32"/>
            <p:cNvSpPr txBox="1"/>
            <p:nvPr/>
          </p:nvSpPr>
          <p:spPr>
            <a:xfrm>
              <a:off x="8143674" y="3230999"/>
              <a:ext cx="892457" cy="184707"/>
            </a:xfrm>
            <a:prstGeom prst="rect">
              <a:avLst/>
            </a:prstGeom>
            <a:noFill/>
          </p:spPr>
          <p:txBody>
            <a:bodyPr wrap="square" lIns="0" tIns="0" rIns="0" bIns="0" rtlCol="0">
              <a:spAutoFit/>
            </a:bodyPr>
            <a:lstStyle/>
            <a:p>
              <a:pPr algn="ctr"/>
              <a:r>
                <a:rPr lang="en-GB" sz="126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03</a:t>
              </a:r>
            </a:p>
          </p:txBody>
        </p:sp>
        <p:sp>
          <p:nvSpPr>
            <p:cNvPr id="34" name="Text Placeholder 2"/>
            <p:cNvSpPr txBox="1"/>
            <p:nvPr/>
          </p:nvSpPr>
          <p:spPr>
            <a:xfrm>
              <a:off x="8944181" y="3177741"/>
              <a:ext cx="1276883" cy="350319"/>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Africa</a:t>
              </a:r>
            </a:p>
          </p:txBody>
        </p:sp>
      </p:grpSp>
      <p:grpSp>
        <p:nvGrpSpPr>
          <p:cNvPr id="3" name="Group 2"/>
          <p:cNvGrpSpPr/>
          <p:nvPr/>
        </p:nvGrpSpPr>
        <p:grpSpPr>
          <a:xfrm>
            <a:off x="4988181" y="4483349"/>
            <a:ext cx="2190877" cy="689343"/>
            <a:chOff x="4729460" y="4251112"/>
            <a:chExt cx="2077390" cy="653635"/>
          </a:xfrm>
        </p:grpSpPr>
        <p:grpSp>
          <p:nvGrpSpPr>
            <p:cNvPr id="20" name="Group 1825"/>
            <p:cNvGrpSpPr/>
            <p:nvPr/>
          </p:nvGrpSpPr>
          <p:grpSpPr>
            <a:xfrm rot="10800000" flipH="1">
              <a:off x="4729460" y="4251112"/>
              <a:ext cx="2077390" cy="653635"/>
              <a:chOff x="0" y="0"/>
              <a:chExt cx="4153686" cy="1306925"/>
            </a:xfrm>
          </p:grpSpPr>
          <p:sp>
            <p:nvSpPr>
              <p:cNvPr id="21" name="Shape 1823"/>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Shape 1824"/>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TextBox 34"/>
            <p:cNvSpPr txBox="1"/>
            <p:nvPr/>
          </p:nvSpPr>
          <p:spPr>
            <a:xfrm>
              <a:off x="4729460" y="4559334"/>
              <a:ext cx="892457" cy="184707"/>
            </a:xfrm>
            <a:prstGeom prst="rect">
              <a:avLst/>
            </a:prstGeom>
            <a:noFill/>
          </p:spPr>
          <p:txBody>
            <a:bodyPr wrap="square" lIns="0" tIns="0" rIns="0" bIns="0" rtlCol="0">
              <a:spAutoFit/>
            </a:bodyPr>
            <a:lstStyle/>
            <a:p>
              <a:pPr algn="ctr"/>
              <a:r>
                <a:rPr lang="en-GB" sz="126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02</a:t>
              </a:r>
            </a:p>
          </p:txBody>
        </p:sp>
        <p:sp>
          <p:nvSpPr>
            <p:cNvPr id="36" name="Text Placeholder 2"/>
            <p:cNvSpPr txBox="1"/>
            <p:nvPr/>
          </p:nvSpPr>
          <p:spPr>
            <a:xfrm>
              <a:off x="5529967" y="4506076"/>
              <a:ext cx="1276883" cy="336984"/>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USA</a:t>
              </a:r>
            </a:p>
          </p:txBody>
        </p:sp>
      </p:grpSp>
      <p:grpSp>
        <p:nvGrpSpPr>
          <p:cNvPr id="43" name="Group 42"/>
          <p:cNvGrpSpPr/>
          <p:nvPr/>
        </p:nvGrpSpPr>
        <p:grpSpPr>
          <a:xfrm rot="5400000" flipV="1">
            <a:off x="2088849" y="4059669"/>
            <a:ext cx="280819" cy="280819"/>
            <a:chOff x="442225" y="2838100"/>
            <a:chExt cx="266273" cy="266273"/>
          </a:xfrm>
        </p:grpSpPr>
        <p:sp>
          <p:nvSpPr>
            <p:cNvPr id="4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5" name="Group 919"/>
            <p:cNvGrpSpPr/>
            <p:nvPr/>
          </p:nvGrpSpPr>
          <p:grpSpPr>
            <a:xfrm rot="5400000">
              <a:off x="510931" y="2898570"/>
              <a:ext cx="143146" cy="145334"/>
              <a:chOff x="-674620" y="1137916"/>
              <a:chExt cx="286039" cy="290411"/>
            </a:xfrm>
          </p:grpSpPr>
          <p:sp>
            <p:nvSpPr>
              <p:cNvPr id="4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8" name="Group 47"/>
          <p:cNvGrpSpPr/>
          <p:nvPr/>
        </p:nvGrpSpPr>
        <p:grpSpPr>
          <a:xfrm rot="16200000">
            <a:off x="5716811" y="4059669"/>
            <a:ext cx="280819" cy="280819"/>
            <a:chOff x="442225" y="2838100"/>
            <a:chExt cx="266273" cy="266273"/>
          </a:xfrm>
        </p:grpSpPr>
        <p:sp>
          <p:nvSpPr>
            <p:cNvPr id="49"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919"/>
            <p:cNvGrpSpPr/>
            <p:nvPr/>
          </p:nvGrpSpPr>
          <p:grpSpPr>
            <a:xfrm rot="5400000">
              <a:off x="510931" y="2898570"/>
              <a:ext cx="143146" cy="145334"/>
              <a:chOff x="-674620" y="1137916"/>
              <a:chExt cx="286039" cy="290411"/>
            </a:xfrm>
          </p:grpSpPr>
          <p:sp>
            <p:nvSpPr>
              <p:cNvPr id="51"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3" name="Group 52"/>
          <p:cNvGrpSpPr/>
          <p:nvPr/>
        </p:nvGrpSpPr>
        <p:grpSpPr>
          <a:xfrm rot="5400000" flipV="1">
            <a:off x="9323917" y="4059669"/>
            <a:ext cx="280819" cy="280819"/>
            <a:chOff x="442225" y="2838100"/>
            <a:chExt cx="266273" cy="266273"/>
          </a:xfrm>
        </p:grpSpPr>
        <p:sp>
          <p:nvSpPr>
            <p:cNvPr id="5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919"/>
            <p:cNvGrpSpPr/>
            <p:nvPr/>
          </p:nvGrpSpPr>
          <p:grpSpPr>
            <a:xfrm rot="5400000">
              <a:off x="510931" y="2898570"/>
              <a:ext cx="143146" cy="145334"/>
              <a:chOff x="-674620" y="1137916"/>
              <a:chExt cx="286039" cy="290411"/>
            </a:xfrm>
          </p:grpSpPr>
          <p:sp>
            <p:nvSpPr>
              <p:cNvPr id="5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61" name="Group 4536"/>
          <p:cNvGrpSpPr/>
          <p:nvPr/>
        </p:nvGrpSpPr>
        <p:grpSpPr>
          <a:xfrm>
            <a:off x="1044109" y="4471922"/>
            <a:ext cx="307561" cy="307561"/>
            <a:chOff x="0" y="0"/>
            <a:chExt cx="624331" cy="624331"/>
          </a:xfrm>
        </p:grpSpPr>
        <p:sp>
          <p:nvSpPr>
            <p:cNvPr id="62"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4" name="TextBox 63"/>
          <p:cNvSpPr txBox="1"/>
          <p:nvPr/>
        </p:nvSpPr>
        <p:spPr>
          <a:xfrm>
            <a:off x="1558876"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5" name="Group 4541"/>
          <p:cNvGrpSpPr/>
          <p:nvPr/>
        </p:nvGrpSpPr>
        <p:grpSpPr>
          <a:xfrm>
            <a:off x="1044109" y="4951484"/>
            <a:ext cx="307561" cy="307561"/>
            <a:chOff x="0" y="0"/>
            <a:chExt cx="624331" cy="624331"/>
          </a:xfrm>
        </p:grpSpPr>
        <p:sp>
          <p:nvSpPr>
            <p:cNvPr id="66"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1558875"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9" name="Group 4546"/>
          <p:cNvGrpSpPr/>
          <p:nvPr/>
        </p:nvGrpSpPr>
        <p:grpSpPr>
          <a:xfrm>
            <a:off x="1044109" y="5431047"/>
            <a:ext cx="307561" cy="307561"/>
            <a:chOff x="0" y="0"/>
            <a:chExt cx="624331" cy="624331"/>
          </a:xfrm>
        </p:grpSpPr>
        <p:sp>
          <p:nvSpPr>
            <p:cNvPr id="70"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2" name="TextBox 71"/>
          <p:cNvSpPr txBox="1"/>
          <p:nvPr/>
        </p:nvSpPr>
        <p:spPr>
          <a:xfrm>
            <a:off x="1558875"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3" name="Group 4551"/>
          <p:cNvGrpSpPr/>
          <p:nvPr/>
        </p:nvGrpSpPr>
        <p:grpSpPr>
          <a:xfrm>
            <a:off x="1044109" y="5907904"/>
            <a:ext cx="307561" cy="307561"/>
            <a:chOff x="0" y="0"/>
            <a:chExt cx="624331" cy="624331"/>
          </a:xfrm>
        </p:grpSpPr>
        <p:sp>
          <p:nvSpPr>
            <p:cNvPr id="74"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6" name="TextBox 75"/>
          <p:cNvSpPr txBox="1"/>
          <p:nvPr/>
        </p:nvSpPr>
        <p:spPr>
          <a:xfrm>
            <a:off x="1558875"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7" name="Group 4536"/>
          <p:cNvGrpSpPr/>
          <p:nvPr/>
        </p:nvGrpSpPr>
        <p:grpSpPr>
          <a:xfrm>
            <a:off x="8265124" y="4471922"/>
            <a:ext cx="307561" cy="307561"/>
            <a:chOff x="0" y="0"/>
            <a:chExt cx="624331" cy="624331"/>
          </a:xfrm>
        </p:grpSpPr>
        <p:sp>
          <p:nvSpPr>
            <p:cNvPr id="78"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0" name="TextBox 79"/>
          <p:cNvSpPr txBox="1"/>
          <p:nvPr/>
        </p:nvSpPr>
        <p:spPr>
          <a:xfrm>
            <a:off x="8779890"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1" name="Group 4541"/>
          <p:cNvGrpSpPr/>
          <p:nvPr/>
        </p:nvGrpSpPr>
        <p:grpSpPr>
          <a:xfrm>
            <a:off x="8265124" y="4951484"/>
            <a:ext cx="307561" cy="307561"/>
            <a:chOff x="0" y="0"/>
            <a:chExt cx="624331" cy="624331"/>
          </a:xfrm>
        </p:grpSpPr>
        <p:sp>
          <p:nvSpPr>
            <p:cNvPr id="82"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4" name="TextBox 83"/>
          <p:cNvSpPr txBox="1"/>
          <p:nvPr/>
        </p:nvSpPr>
        <p:spPr>
          <a:xfrm>
            <a:off x="8779889"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5" name="Group 4546"/>
          <p:cNvGrpSpPr/>
          <p:nvPr/>
        </p:nvGrpSpPr>
        <p:grpSpPr>
          <a:xfrm>
            <a:off x="8265124" y="5431047"/>
            <a:ext cx="307561" cy="307561"/>
            <a:chOff x="0" y="0"/>
            <a:chExt cx="624331" cy="624331"/>
          </a:xfrm>
        </p:grpSpPr>
        <p:sp>
          <p:nvSpPr>
            <p:cNvPr id="86"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8" name="TextBox 87"/>
          <p:cNvSpPr txBox="1"/>
          <p:nvPr/>
        </p:nvSpPr>
        <p:spPr>
          <a:xfrm>
            <a:off x="8779889"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9" name="Group 4551"/>
          <p:cNvGrpSpPr/>
          <p:nvPr/>
        </p:nvGrpSpPr>
        <p:grpSpPr>
          <a:xfrm>
            <a:off x="8265124" y="5907904"/>
            <a:ext cx="307561" cy="307561"/>
            <a:chOff x="0" y="0"/>
            <a:chExt cx="624331" cy="624331"/>
          </a:xfrm>
        </p:grpSpPr>
        <p:sp>
          <p:nvSpPr>
            <p:cNvPr id="90"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2" name="TextBox 91"/>
          <p:cNvSpPr txBox="1"/>
          <p:nvPr/>
        </p:nvSpPr>
        <p:spPr>
          <a:xfrm>
            <a:off x="8779889"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3" name="Group 4536"/>
          <p:cNvGrpSpPr/>
          <p:nvPr/>
        </p:nvGrpSpPr>
        <p:grpSpPr>
          <a:xfrm>
            <a:off x="4446897" y="1975824"/>
            <a:ext cx="307561" cy="307561"/>
            <a:chOff x="0" y="0"/>
            <a:chExt cx="624331" cy="624331"/>
          </a:xfrm>
        </p:grpSpPr>
        <p:sp>
          <p:nvSpPr>
            <p:cNvPr id="94"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5"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6" name="TextBox 95"/>
          <p:cNvSpPr txBox="1"/>
          <p:nvPr/>
        </p:nvSpPr>
        <p:spPr>
          <a:xfrm>
            <a:off x="4961664" y="1959189"/>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7" name="Group 4541"/>
          <p:cNvGrpSpPr/>
          <p:nvPr/>
        </p:nvGrpSpPr>
        <p:grpSpPr>
          <a:xfrm>
            <a:off x="4446897" y="2455386"/>
            <a:ext cx="307561" cy="307561"/>
            <a:chOff x="0" y="0"/>
            <a:chExt cx="624331" cy="624331"/>
          </a:xfrm>
        </p:grpSpPr>
        <p:sp>
          <p:nvSpPr>
            <p:cNvPr id="98"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9"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0" name="TextBox 99"/>
          <p:cNvSpPr txBox="1"/>
          <p:nvPr/>
        </p:nvSpPr>
        <p:spPr>
          <a:xfrm>
            <a:off x="4961663" y="2451564"/>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1" name="Group 4546"/>
          <p:cNvGrpSpPr/>
          <p:nvPr/>
        </p:nvGrpSpPr>
        <p:grpSpPr>
          <a:xfrm>
            <a:off x="4446897" y="2934948"/>
            <a:ext cx="307561" cy="307561"/>
            <a:chOff x="0" y="0"/>
            <a:chExt cx="624331" cy="624331"/>
          </a:xfrm>
        </p:grpSpPr>
        <p:sp>
          <p:nvSpPr>
            <p:cNvPr id="102"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3"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4" name="TextBox 103"/>
          <p:cNvSpPr txBox="1"/>
          <p:nvPr/>
        </p:nvSpPr>
        <p:spPr>
          <a:xfrm>
            <a:off x="4961663" y="291303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5" name="Group 4551"/>
          <p:cNvGrpSpPr/>
          <p:nvPr/>
        </p:nvGrpSpPr>
        <p:grpSpPr>
          <a:xfrm>
            <a:off x="4446897" y="3411805"/>
            <a:ext cx="307561" cy="307561"/>
            <a:chOff x="0" y="0"/>
            <a:chExt cx="624331" cy="624331"/>
          </a:xfrm>
        </p:grpSpPr>
        <p:sp>
          <p:nvSpPr>
            <p:cNvPr id="106"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7"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8" name="TextBox 107"/>
          <p:cNvSpPr txBox="1"/>
          <p:nvPr/>
        </p:nvSpPr>
        <p:spPr>
          <a:xfrm>
            <a:off x="4961663" y="336798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19" name="Group 144"/>
          <p:cNvGrpSpPr/>
          <p:nvPr/>
        </p:nvGrpSpPr>
        <p:grpSpPr>
          <a:xfrm>
            <a:off x="1998841" y="1856293"/>
            <a:ext cx="1001719" cy="1207615"/>
            <a:chOff x="4219575" y="1416050"/>
            <a:chExt cx="687388" cy="828676"/>
          </a:xfrm>
          <a:solidFill>
            <a:schemeClr val="accent1"/>
          </a:solidFill>
        </p:grpSpPr>
        <p:sp>
          <p:nvSpPr>
            <p:cNvPr id="120"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1" name="Group 343"/>
            <p:cNvGrpSpPr/>
            <p:nvPr/>
          </p:nvGrpSpPr>
          <p:grpSpPr>
            <a:xfrm>
              <a:off x="4219575" y="1416050"/>
              <a:ext cx="687388" cy="828676"/>
              <a:chOff x="4219575" y="1416050"/>
              <a:chExt cx="687388" cy="828676"/>
            </a:xfrm>
            <a:grpFill/>
          </p:grpSpPr>
          <p:sp>
            <p:nvSpPr>
              <p:cNvPr id="122"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3"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4"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5"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6"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7"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8"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9"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0"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1"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2"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133" name="Freeform 113"/>
          <p:cNvSpPr/>
          <p:nvPr/>
        </p:nvSpPr>
        <p:spPr bwMode="auto">
          <a:xfrm>
            <a:off x="5364276" y="5380789"/>
            <a:ext cx="1490078" cy="918384"/>
          </a:xfrm>
          <a:custGeom>
            <a:avLst/>
            <a:gdLst/>
            <a:ahLst/>
            <a:cxnLst>
              <a:cxn ang="0">
                <a:pos x="2667" y="186"/>
              </a:cxn>
              <a:cxn ang="0">
                <a:pos x="2594" y="86"/>
              </a:cxn>
              <a:cxn ang="0">
                <a:pos x="2535" y="205"/>
              </a:cxn>
              <a:cxn ang="0">
                <a:pos x="2487" y="275"/>
              </a:cxn>
              <a:cxn ang="0">
                <a:pos x="2309" y="357"/>
              </a:cxn>
              <a:cxn ang="0">
                <a:pos x="2175" y="458"/>
              </a:cxn>
              <a:cxn ang="0">
                <a:pos x="1986" y="587"/>
              </a:cxn>
              <a:cxn ang="0">
                <a:pos x="1955" y="470"/>
              </a:cxn>
              <a:cxn ang="0">
                <a:pos x="1955" y="357"/>
              </a:cxn>
              <a:cxn ang="0">
                <a:pos x="1866" y="373"/>
              </a:cxn>
              <a:cxn ang="0">
                <a:pos x="1824" y="492"/>
              </a:cxn>
              <a:cxn ang="0">
                <a:pos x="1750" y="428"/>
              </a:cxn>
              <a:cxn ang="0">
                <a:pos x="1931" y="321"/>
              </a:cxn>
              <a:cxn ang="0">
                <a:pos x="1873" y="275"/>
              </a:cxn>
              <a:cxn ang="0">
                <a:pos x="1747" y="241"/>
              </a:cxn>
              <a:cxn ang="0">
                <a:pos x="1607" y="305"/>
              </a:cxn>
              <a:cxn ang="0">
                <a:pos x="1610" y="244"/>
              </a:cxn>
              <a:cxn ang="0">
                <a:pos x="1555" y="196"/>
              </a:cxn>
              <a:cxn ang="0">
                <a:pos x="1417" y="134"/>
              </a:cxn>
              <a:cxn ang="0">
                <a:pos x="238" y="67"/>
              </a:cxn>
              <a:cxn ang="0">
                <a:pos x="140" y="12"/>
              </a:cxn>
              <a:cxn ang="0">
                <a:pos x="143" y="131"/>
              </a:cxn>
              <a:cxn ang="0">
                <a:pos x="43" y="357"/>
              </a:cxn>
              <a:cxn ang="0">
                <a:pos x="6" y="614"/>
              </a:cxn>
              <a:cxn ang="0">
                <a:pos x="64" y="773"/>
              </a:cxn>
              <a:cxn ang="0">
                <a:pos x="88" y="944"/>
              </a:cxn>
              <a:cxn ang="0">
                <a:pos x="232" y="1103"/>
              </a:cxn>
              <a:cxn ang="0">
                <a:pos x="495" y="1219"/>
              </a:cxn>
              <a:cxn ang="0">
                <a:pos x="803" y="1253"/>
              </a:cxn>
              <a:cxn ang="0">
                <a:pos x="971" y="1451"/>
              </a:cxn>
              <a:cxn ang="0">
                <a:pos x="1179" y="1558"/>
              </a:cxn>
              <a:cxn ang="0">
                <a:pos x="1457" y="1436"/>
              </a:cxn>
              <a:cxn ang="0">
                <a:pos x="1650" y="1430"/>
              </a:cxn>
              <a:cxn ang="0">
                <a:pos x="1705" y="1439"/>
              </a:cxn>
              <a:cxn ang="0">
                <a:pos x="1778" y="1436"/>
              </a:cxn>
              <a:cxn ang="0">
                <a:pos x="1729" y="1393"/>
              </a:cxn>
              <a:cxn ang="0">
                <a:pos x="1833" y="1366"/>
              </a:cxn>
              <a:cxn ang="0">
                <a:pos x="2129" y="1402"/>
              </a:cxn>
              <a:cxn ang="0">
                <a:pos x="2163" y="1482"/>
              </a:cxn>
              <a:cxn ang="0">
                <a:pos x="2206" y="1567"/>
              </a:cxn>
              <a:cxn ang="0">
                <a:pos x="2306" y="1634"/>
              </a:cxn>
              <a:cxn ang="0">
                <a:pos x="2309" y="1619"/>
              </a:cxn>
              <a:cxn ang="0">
                <a:pos x="2199" y="1219"/>
              </a:cxn>
              <a:cxn ang="0">
                <a:pos x="2343" y="1054"/>
              </a:cxn>
              <a:cxn ang="0">
                <a:pos x="2398" y="944"/>
              </a:cxn>
              <a:cxn ang="0">
                <a:pos x="2438" y="907"/>
              </a:cxn>
              <a:cxn ang="0">
                <a:pos x="2407" y="840"/>
              </a:cxn>
              <a:cxn ang="0">
                <a:pos x="2386" y="816"/>
              </a:cxn>
              <a:cxn ang="0">
                <a:pos x="2367" y="684"/>
              </a:cxn>
              <a:cxn ang="0">
                <a:pos x="2392" y="776"/>
              </a:cxn>
              <a:cxn ang="0">
                <a:pos x="2426" y="709"/>
              </a:cxn>
              <a:cxn ang="0">
                <a:pos x="2426" y="700"/>
              </a:cxn>
              <a:cxn ang="0">
                <a:pos x="2453" y="580"/>
              </a:cxn>
              <a:cxn ang="0">
                <a:pos x="2578" y="492"/>
              </a:cxn>
              <a:cxn ang="0">
                <a:pos x="2624" y="467"/>
              </a:cxn>
              <a:cxn ang="0">
                <a:pos x="2566" y="437"/>
              </a:cxn>
              <a:cxn ang="0">
                <a:pos x="2621" y="278"/>
              </a:cxn>
              <a:cxn ang="0">
                <a:pos x="2645" y="272"/>
              </a:cxn>
              <a:cxn ang="0">
                <a:pos x="2688" y="208"/>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2"/>
          </a:solidFill>
          <a:ln w="9525">
            <a:noFill/>
            <a:round/>
          </a:ln>
        </p:spPr>
        <p:txBody>
          <a:bodyPr vert="horz" wrap="square" lIns="96435" tIns="48218" rIns="96435" bIns="48218" numCol="1" anchor="t" anchorCtr="0" compatLnSpc="1"/>
          <a:lstStyle/>
          <a:p>
            <a:endParaRPr lang="en-US"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4" name="Group 45"/>
          <p:cNvGrpSpPr/>
          <p:nvPr/>
        </p:nvGrpSpPr>
        <p:grpSpPr>
          <a:xfrm>
            <a:off x="9046460" y="1920635"/>
            <a:ext cx="1116553" cy="1233615"/>
            <a:chOff x="766763" y="1246789"/>
            <a:chExt cx="2982913" cy="3295650"/>
          </a:xfrm>
          <a:solidFill>
            <a:schemeClr val="accent3"/>
          </a:solidFill>
        </p:grpSpPr>
        <p:sp>
          <p:nvSpPr>
            <p:cNvPr id="135" name="Freeform 5"/>
            <p:cNvSpPr/>
            <p:nvPr/>
          </p:nvSpPr>
          <p:spPr bwMode="auto">
            <a:xfrm>
              <a:off x="766763" y="1246789"/>
              <a:ext cx="2982913" cy="3295650"/>
            </a:xfrm>
            <a:custGeom>
              <a:avLst/>
              <a:gdLst/>
              <a:ahLst/>
              <a:cxnLst>
                <a:cxn ang="0">
                  <a:pos x="977" y="424"/>
                </a:cxn>
                <a:cxn ang="0">
                  <a:pos x="914" y="417"/>
                </a:cxn>
                <a:cxn ang="0">
                  <a:pos x="905" y="397"/>
                </a:cxn>
                <a:cxn ang="0">
                  <a:pos x="855" y="354"/>
                </a:cxn>
                <a:cxn ang="0">
                  <a:pos x="814" y="267"/>
                </a:cxn>
                <a:cxn ang="0">
                  <a:pos x="784" y="212"/>
                </a:cxn>
                <a:cxn ang="0">
                  <a:pos x="756" y="142"/>
                </a:cxn>
                <a:cxn ang="0">
                  <a:pos x="763" y="104"/>
                </a:cxn>
                <a:cxn ang="0">
                  <a:pos x="680" y="106"/>
                </a:cxn>
                <a:cxn ang="0">
                  <a:pos x="607" y="86"/>
                </a:cxn>
                <a:cxn ang="0">
                  <a:pos x="556" y="113"/>
                </a:cxn>
                <a:cxn ang="0">
                  <a:pos x="458" y="77"/>
                </a:cxn>
                <a:cxn ang="0">
                  <a:pos x="424" y="37"/>
                </a:cxn>
                <a:cxn ang="0">
                  <a:pos x="412" y="4"/>
                </a:cxn>
                <a:cxn ang="0">
                  <a:pos x="344" y="11"/>
                </a:cxn>
                <a:cxn ang="0">
                  <a:pos x="255" y="25"/>
                </a:cxn>
                <a:cxn ang="0">
                  <a:pos x="187" y="25"/>
                </a:cxn>
                <a:cxn ang="0">
                  <a:pos x="136" y="75"/>
                </a:cxn>
                <a:cxn ang="0">
                  <a:pos x="115" y="130"/>
                </a:cxn>
                <a:cxn ang="0">
                  <a:pos x="55" y="180"/>
                </a:cxn>
                <a:cxn ang="0">
                  <a:pos x="8" y="249"/>
                </a:cxn>
                <a:cxn ang="0">
                  <a:pos x="18" y="306"/>
                </a:cxn>
                <a:cxn ang="0">
                  <a:pos x="5" y="374"/>
                </a:cxn>
                <a:cxn ang="0">
                  <a:pos x="23" y="411"/>
                </a:cxn>
                <a:cxn ang="0">
                  <a:pos x="41" y="438"/>
                </a:cxn>
                <a:cxn ang="0">
                  <a:pos x="62" y="460"/>
                </a:cxn>
                <a:cxn ang="0">
                  <a:pos x="80" y="487"/>
                </a:cxn>
                <a:cxn ang="0">
                  <a:pos x="107" y="505"/>
                </a:cxn>
                <a:cxn ang="0">
                  <a:pos x="152" y="523"/>
                </a:cxn>
                <a:cxn ang="0">
                  <a:pos x="214" y="517"/>
                </a:cxn>
                <a:cxn ang="0">
                  <a:pos x="263" y="506"/>
                </a:cxn>
                <a:cxn ang="0">
                  <a:pos x="317" y="496"/>
                </a:cxn>
                <a:cxn ang="0">
                  <a:pos x="372" y="526"/>
                </a:cxn>
                <a:cxn ang="0">
                  <a:pos x="409" y="547"/>
                </a:cxn>
                <a:cxn ang="0">
                  <a:pos x="402" y="587"/>
                </a:cxn>
                <a:cxn ang="0">
                  <a:pos x="401" y="624"/>
                </a:cxn>
                <a:cxn ang="0">
                  <a:pos x="445" y="680"/>
                </a:cxn>
                <a:cxn ang="0">
                  <a:pos x="461" y="719"/>
                </a:cxn>
                <a:cxn ang="0">
                  <a:pos x="461" y="783"/>
                </a:cxn>
                <a:cxn ang="0">
                  <a:pos x="440" y="831"/>
                </a:cxn>
                <a:cxn ang="0">
                  <a:pos x="464" y="920"/>
                </a:cxn>
                <a:cxn ang="0">
                  <a:pos x="480" y="991"/>
                </a:cxn>
                <a:cxn ang="0">
                  <a:pos x="493" y="1028"/>
                </a:cxn>
                <a:cxn ang="0">
                  <a:pos x="519" y="1068"/>
                </a:cxn>
                <a:cxn ang="0">
                  <a:pos x="528" y="1109"/>
                </a:cxn>
                <a:cxn ang="0">
                  <a:pos x="548" y="1138"/>
                </a:cxn>
                <a:cxn ang="0">
                  <a:pos x="597" y="1130"/>
                </a:cxn>
                <a:cxn ang="0">
                  <a:pos x="633" y="1130"/>
                </a:cxn>
                <a:cxn ang="0">
                  <a:pos x="693" y="1095"/>
                </a:cxn>
                <a:cxn ang="0">
                  <a:pos x="738" y="1041"/>
                </a:cxn>
                <a:cxn ang="0">
                  <a:pos x="758" y="982"/>
                </a:cxn>
                <a:cxn ang="0">
                  <a:pos x="787" y="928"/>
                </a:cxn>
                <a:cxn ang="0">
                  <a:pos x="849" y="851"/>
                </a:cxn>
                <a:cxn ang="0">
                  <a:pos x="873" y="775"/>
                </a:cxn>
                <a:cxn ang="0">
                  <a:pos x="855" y="707"/>
                </a:cxn>
                <a:cxn ang="0">
                  <a:pos x="880" y="624"/>
                </a:cxn>
                <a:cxn ang="0">
                  <a:pos x="951" y="559"/>
                </a:cxn>
                <a:cxn ang="0">
                  <a:pos x="1008" y="483"/>
                </a:cxn>
                <a:cxn ang="0">
                  <a:pos x="1032" y="418"/>
                </a:cxn>
              </a:cxnLst>
              <a:rect l="0" t="0" r="r" b="b"/>
              <a:pathLst>
                <a:path w="1032" h="1140">
                  <a:moveTo>
                    <a:pt x="1032" y="418"/>
                  </a:moveTo>
                  <a:cubicBezTo>
                    <a:pt x="1032" y="417"/>
                    <a:pt x="1031" y="415"/>
                    <a:pt x="1030" y="414"/>
                  </a:cubicBezTo>
                  <a:cubicBezTo>
                    <a:pt x="1030" y="412"/>
                    <a:pt x="1028" y="411"/>
                    <a:pt x="1027" y="410"/>
                  </a:cubicBezTo>
                  <a:cubicBezTo>
                    <a:pt x="1026" y="410"/>
                    <a:pt x="1023" y="413"/>
                    <a:pt x="1021" y="414"/>
                  </a:cubicBezTo>
                  <a:cubicBezTo>
                    <a:pt x="1020" y="414"/>
                    <a:pt x="1015" y="419"/>
                    <a:pt x="1011" y="419"/>
                  </a:cubicBezTo>
                  <a:cubicBezTo>
                    <a:pt x="1007" y="420"/>
                    <a:pt x="1006" y="422"/>
                    <a:pt x="1005" y="421"/>
                  </a:cubicBezTo>
                  <a:cubicBezTo>
                    <a:pt x="1003" y="421"/>
                    <a:pt x="1001" y="421"/>
                    <a:pt x="999" y="421"/>
                  </a:cubicBezTo>
                  <a:cubicBezTo>
                    <a:pt x="998" y="421"/>
                    <a:pt x="996" y="422"/>
                    <a:pt x="995" y="421"/>
                  </a:cubicBezTo>
                  <a:cubicBezTo>
                    <a:pt x="994" y="421"/>
                    <a:pt x="997" y="421"/>
                    <a:pt x="991" y="420"/>
                  </a:cubicBezTo>
                  <a:cubicBezTo>
                    <a:pt x="986" y="420"/>
                    <a:pt x="984" y="421"/>
                    <a:pt x="983" y="421"/>
                  </a:cubicBezTo>
                  <a:cubicBezTo>
                    <a:pt x="982" y="423"/>
                    <a:pt x="981" y="424"/>
                    <a:pt x="980" y="424"/>
                  </a:cubicBezTo>
                  <a:cubicBezTo>
                    <a:pt x="979" y="425"/>
                    <a:pt x="979" y="425"/>
                    <a:pt x="977" y="424"/>
                  </a:cubicBezTo>
                  <a:cubicBezTo>
                    <a:pt x="974" y="423"/>
                    <a:pt x="972" y="424"/>
                    <a:pt x="972" y="423"/>
                  </a:cubicBezTo>
                  <a:cubicBezTo>
                    <a:pt x="971" y="422"/>
                    <a:pt x="970" y="422"/>
                    <a:pt x="969" y="424"/>
                  </a:cubicBezTo>
                  <a:cubicBezTo>
                    <a:pt x="968" y="426"/>
                    <a:pt x="965" y="427"/>
                    <a:pt x="965" y="428"/>
                  </a:cubicBezTo>
                  <a:cubicBezTo>
                    <a:pt x="964" y="429"/>
                    <a:pt x="957" y="430"/>
                    <a:pt x="956" y="430"/>
                  </a:cubicBezTo>
                  <a:cubicBezTo>
                    <a:pt x="955" y="430"/>
                    <a:pt x="955" y="428"/>
                    <a:pt x="953" y="428"/>
                  </a:cubicBezTo>
                  <a:cubicBezTo>
                    <a:pt x="951" y="427"/>
                    <a:pt x="943" y="430"/>
                    <a:pt x="942" y="431"/>
                  </a:cubicBezTo>
                  <a:cubicBezTo>
                    <a:pt x="940" y="433"/>
                    <a:pt x="937" y="436"/>
                    <a:pt x="936" y="436"/>
                  </a:cubicBezTo>
                  <a:cubicBezTo>
                    <a:pt x="935" y="436"/>
                    <a:pt x="933" y="436"/>
                    <a:pt x="932" y="435"/>
                  </a:cubicBezTo>
                  <a:cubicBezTo>
                    <a:pt x="931" y="434"/>
                    <a:pt x="929" y="434"/>
                    <a:pt x="928" y="433"/>
                  </a:cubicBezTo>
                  <a:cubicBezTo>
                    <a:pt x="927" y="432"/>
                    <a:pt x="921" y="430"/>
                    <a:pt x="920" y="428"/>
                  </a:cubicBezTo>
                  <a:cubicBezTo>
                    <a:pt x="919" y="427"/>
                    <a:pt x="916" y="425"/>
                    <a:pt x="916" y="422"/>
                  </a:cubicBezTo>
                  <a:cubicBezTo>
                    <a:pt x="915" y="419"/>
                    <a:pt x="914" y="418"/>
                    <a:pt x="914" y="417"/>
                  </a:cubicBezTo>
                  <a:cubicBezTo>
                    <a:pt x="914" y="417"/>
                    <a:pt x="912" y="414"/>
                    <a:pt x="911" y="415"/>
                  </a:cubicBezTo>
                  <a:cubicBezTo>
                    <a:pt x="909" y="416"/>
                    <a:pt x="911" y="414"/>
                    <a:pt x="907" y="416"/>
                  </a:cubicBezTo>
                  <a:cubicBezTo>
                    <a:pt x="904" y="418"/>
                    <a:pt x="908" y="419"/>
                    <a:pt x="904" y="418"/>
                  </a:cubicBezTo>
                  <a:cubicBezTo>
                    <a:pt x="903" y="417"/>
                    <a:pt x="902" y="417"/>
                    <a:pt x="902" y="417"/>
                  </a:cubicBezTo>
                  <a:cubicBezTo>
                    <a:pt x="908" y="409"/>
                    <a:pt x="908" y="409"/>
                    <a:pt x="908" y="409"/>
                  </a:cubicBezTo>
                  <a:cubicBezTo>
                    <a:pt x="910" y="408"/>
                    <a:pt x="910" y="408"/>
                    <a:pt x="911" y="408"/>
                  </a:cubicBezTo>
                  <a:cubicBezTo>
                    <a:pt x="913" y="409"/>
                    <a:pt x="914" y="411"/>
                    <a:pt x="914" y="408"/>
                  </a:cubicBezTo>
                  <a:cubicBezTo>
                    <a:pt x="914" y="406"/>
                    <a:pt x="915" y="406"/>
                    <a:pt x="914" y="404"/>
                  </a:cubicBezTo>
                  <a:cubicBezTo>
                    <a:pt x="914" y="404"/>
                    <a:pt x="913" y="403"/>
                    <a:pt x="912" y="402"/>
                  </a:cubicBezTo>
                  <a:cubicBezTo>
                    <a:pt x="912" y="402"/>
                    <a:pt x="912" y="402"/>
                    <a:pt x="912" y="401"/>
                  </a:cubicBezTo>
                  <a:cubicBezTo>
                    <a:pt x="912" y="401"/>
                    <a:pt x="912" y="401"/>
                    <a:pt x="912" y="401"/>
                  </a:cubicBezTo>
                  <a:cubicBezTo>
                    <a:pt x="909" y="399"/>
                    <a:pt x="906" y="398"/>
                    <a:pt x="905" y="397"/>
                  </a:cubicBezTo>
                  <a:cubicBezTo>
                    <a:pt x="904" y="396"/>
                    <a:pt x="901" y="393"/>
                    <a:pt x="901" y="393"/>
                  </a:cubicBezTo>
                  <a:cubicBezTo>
                    <a:pt x="901" y="393"/>
                    <a:pt x="897" y="388"/>
                    <a:pt x="896" y="387"/>
                  </a:cubicBezTo>
                  <a:cubicBezTo>
                    <a:pt x="896" y="386"/>
                    <a:pt x="894" y="386"/>
                    <a:pt x="894" y="384"/>
                  </a:cubicBezTo>
                  <a:cubicBezTo>
                    <a:pt x="894" y="383"/>
                    <a:pt x="890" y="380"/>
                    <a:pt x="888" y="378"/>
                  </a:cubicBezTo>
                  <a:cubicBezTo>
                    <a:pt x="886" y="376"/>
                    <a:pt x="885" y="375"/>
                    <a:pt x="884" y="374"/>
                  </a:cubicBezTo>
                  <a:cubicBezTo>
                    <a:pt x="884" y="372"/>
                    <a:pt x="883" y="371"/>
                    <a:pt x="883" y="371"/>
                  </a:cubicBezTo>
                  <a:cubicBezTo>
                    <a:pt x="883" y="371"/>
                    <a:pt x="880" y="370"/>
                    <a:pt x="880" y="369"/>
                  </a:cubicBezTo>
                  <a:cubicBezTo>
                    <a:pt x="879" y="367"/>
                    <a:pt x="876" y="366"/>
                    <a:pt x="876" y="365"/>
                  </a:cubicBezTo>
                  <a:cubicBezTo>
                    <a:pt x="876" y="364"/>
                    <a:pt x="871" y="363"/>
                    <a:pt x="871" y="363"/>
                  </a:cubicBezTo>
                  <a:cubicBezTo>
                    <a:pt x="871" y="363"/>
                    <a:pt x="870" y="363"/>
                    <a:pt x="867" y="362"/>
                  </a:cubicBezTo>
                  <a:cubicBezTo>
                    <a:pt x="864" y="361"/>
                    <a:pt x="861" y="360"/>
                    <a:pt x="860" y="360"/>
                  </a:cubicBezTo>
                  <a:cubicBezTo>
                    <a:pt x="859" y="360"/>
                    <a:pt x="858" y="359"/>
                    <a:pt x="855" y="354"/>
                  </a:cubicBezTo>
                  <a:cubicBezTo>
                    <a:pt x="851" y="349"/>
                    <a:pt x="849" y="348"/>
                    <a:pt x="849" y="346"/>
                  </a:cubicBezTo>
                  <a:cubicBezTo>
                    <a:pt x="848" y="344"/>
                    <a:pt x="847" y="341"/>
                    <a:pt x="847" y="339"/>
                  </a:cubicBezTo>
                  <a:cubicBezTo>
                    <a:pt x="847" y="337"/>
                    <a:pt x="849" y="340"/>
                    <a:pt x="846" y="331"/>
                  </a:cubicBezTo>
                  <a:cubicBezTo>
                    <a:pt x="844" y="323"/>
                    <a:pt x="838" y="320"/>
                    <a:pt x="840" y="320"/>
                  </a:cubicBezTo>
                  <a:cubicBezTo>
                    <a:pt x="842" y="320"/>
                    <a:pt x="835" y="315"/>
                    <a:pt x="834" y="313"/>
                  </a:cubicBezTo>
                  <a:cubicBezTo>
                    <a:pt x="833" y="312"/>
                    <a:pt x="829" y="310"/>
                    <a:pt x="828" y="308"/>
                  </a:cubicBezTo>
                  <a:cubicBezTo>
                    <a:pt x="827" y="307"/>
                    <a:pt x="827" y="307"/>
                    <a:pt x="827" y="307"/>
                  </a:cubicBezTo>
                  <a:cubicBezTo>
                    <a:pt x="827" y="307"/>
                    <a:pt x="827" y="306"/>
                    <a:pt x="824" y="304"/>
                  </a:cubicBezTo>
                  <a:cubicBezTo>
                    <a:pt x="819" y="299"/>
                    <a:pt x="820" y="300"/>
                    <a:pt x="819" y="297"/>
                  </a:cubicBezTo>
                  <a:cubicBezTo>
                    <a:pt x="818" y="294"/>
                    <a:pt x="818" y="294"/>
                    <a:pt x="818" y="293"/>
                  </a:cubicBezTo>
                  <a:cubicBezTo>
                    <a:pt x="818" y="292"/>
                    <a:pt x="818" y="289"/>
                    <a:pt x="819" y="286"/>
                  </a:cubicBezTo>
                  <a:cubicBezTo>
                    <a:pt x="819" y="284"/>
                    <a:pt x="813" y="269"/>
                    <a:pt x="814" y="267"/>
                  </a:cubicBezTo>
                  <a:cubicBezTo>
                    <a:pt x="814" y="266"/>
                    <a:pt x="814" y="265"/>
                    <a:pt x="813" y="261"/>
                  </a:cubicBezTo>
                  <a:cubicBezTo>
                    <a:pt x="812" y="258"/>
                    <a:pt x="812" y="257"/>
                    <a:pt x="811" y="255"/>
                  </a:cubicBezTo>
                  <a:cubicBezTo>
                    <a:pt x="809" y="253"/>
                    <a:pt x="806" y="250"/>
                    <a:pt x="805" y="249"/>
                  </a:cubicBezTo>
                  <a:cubicBezTo>
                    <a:pt x="804" y="248"/>
                    <a:pt x="802" y="247"/>
                    <a:pt x="800" y="245"/>
                  </a:cubicBezTo>
                  <a:cubicBezTo>
                    <a:pt x="799" y="243"/>
                    <a:pt x="798" y="243"/>
                    <a:pt x="796" y="241"/>
                  </a:cubicBezTo>
                  <a:cubicBezTo>
                    <a:pt x="795" y="239"/>
                    <a:pt x="794" y="237"/>
                    <a:pt x="793" y="237"/>
                  </a:cubicBezTo>
                  <a:cubicBezTo>
                    <a:pt x="793" y="236"/>
                    <a:pt x="791" y="235"/>
                    <a:pt x="791" y="234"/>
                  </a:cubicBezTo>
                  <a:cubicBezTo>
                    <a:pt x="791" y="232"/>
                    <a:pt x="790" y="230"/>
                    <a:pt x="790" y="229"/>
                  </a:cubicBezTo>
                  <a:cubicBezTo>
                    <a:pt x="790" y="228"/>
                    <a:pt x="791" y="221"/>
                    <a:pt x="790" y="219"/>
                  </a:cubicBezTo>
                  <a:cubicBezTo>
                    <a:pt x="788" y="217"/>
                    <a:pt x="785" y="214"/>
                    <a:pt x="785" y="213"/>
                  </a:cubicBezTo>
                  <a:cubicBezTo>
                    <a:pt x="785" y="213"/>
                    <a:pt x="784" y="212"/>
                    <a:pt x="784" y="212"/>
                  </a:cubicBezTo>
                  <a:cubicBezTo>
                    <a:pt x="784" y="212"/>
                    <a:pt x="784" y="212"/>
                    <a:pt x="784" y="212"/>
                  </a:cubicBezTo>
                  <a:cubicBezTo>
                    <a:pt x="782" y="210"/>
                    <a:pt x="779" y="207"/>
                    <a:pt x="779" y="206"/>
                  </a:cubicBezTo>
                  <a:cubicBezTo>
                    <a:pt x="778" y="205"/>
                    <a:pt x="777" y="209"/>
                    <a:pt x="776" y="203"/>
                  </a:cubicBezTo>
                  <a:cubicBezTo>
                    <a:pt x="775" y="196"/>
                    <a:pt x="774" y="196"/>
                    <a:pt x="774" y="195"/>
                  </a:cubicBezTo>
                  <a:cubicBezTo>
                    <a:pt x="774" y="193"/>
                    <a:pt x="771" y="188"/>
                    <a:pt x="771" y="187"/>
                  </a:cubicBezTo>
                  <a:cubicBezTo>
                    <a:pt x="771" y="185"/>
                    <a:pt x="767" y="181"/>
                    <a:pt x="766" y="180"/>
                  </a:cubicBezTo>
                  <a:cubicBezTo>
                    <a:pt x="766" y="179"/>
                    <a:pt x="762" y="175"/>
                    <a:pt x="762" y="173"/>
                  </a:cubicBezTo>
                  <a:cubicBezTo>
                    <a:pt x="762" y="171"/>
                    <a:pt x="761" y="170"/>
                    <a:pt x="759" y="167"/>
                  </a:cubicBezTo>
                  <a:cubicBezTo>
                    <a:pt x="757" y="163"/>
                    <a:pt x="756" y="161"/>
                    <a:pt x="756" y="161"/>
                  </a:cubicBezTo>
                  <a:cubicBezTo>
                    <a:pt x="756" y="160"/>
                    <a:pt x="748" y="147"/>
                    <a:pt x="747" y="146"/>
                  </a:cubicBezTo>
                  <a:cubicBezTo>
                    <a:pt x="747" y="146"/>
                    <a:pt x="746" y="146"/>
                    <a:pt x="746" y="145"/>
                  </a:cubicBezTo>
                  <a:cubicBezTo>
                    <a:pt x="752" y="137"/>
                    <a:pt x="752" y="137"/>
                    <a:pt x="752" y="137"/>
                  </a:cubicBezTo>
                  <a:cubicBezTo>
                    <a:pt x="752" y="138"/>
                    <a:pt x="753" y="139"/>
                    <a:pt x="756" y="142"/>
                  </a:cubicBezTo>
                  <a:cubicBezTo>
                    <a:pt x="764" y="152"/>
                    <a:pt x="765" y="154"/>
                    <a:pt x="766" y="155"/>
                  </a:cubicBezTo>
                  <a:cubicBezTo>
                    <a:pt x="768" y="156"/>
                    <a:pt x="769" y="157"/>
                    <a:pt x="769" y="157"/>
                  </a:cubicBezTo>
                  <a:cubicBezTo>
                    <a:pt x="772" y="153"/>
                    <a:pt x="772" y="150"/>
                    <a:pt x="772" y="150"/>
                  </a:cubicBezTo>
                  <a:cubicBezTo>
                    <a:pt x="772" y="150"/>
                    <a:pt x="774" y="139"/>
                    <a:pt x="774" y="137"/>
                  </a:cubicBezTo>
                  <a:cubicBezTo>
                    <a:pt x="774" y="134"/>
                    <a:pt x="776" y="131"/>
                    <a:pt x="776" y="131"/>
                  </a:cubicBezTo>
                  <a:cubicBezTo>
                    <a:pt x="776" y="131"/>
                    <a:pt x="776" y="128"/>
                    <a:pt x="776" y="127"/>
                  </a:cubicBezTo>
                  <a:cubicBezTo>
                    <a:pt x="775" y="125"/>
                    <a:pt x="774" y="124"/>
                    <a:pt x="774" y="123"/>
                  </a:cubicBezTo>
                  <a:cubicBezTo>
                    <a:pt x="774" y="123"/>
                    <a:pt x="771" y="119"/>
                    <a:pt x="771" y="116"/>
                  </a:cubicBezTo>
                  <a:cubicBezTo>
                    <a:pt x="771" y="114"/>
                    <a:pt x="770" y="113"/>
                    <a:pt x="770" y="112"/>
                  </a:cubicBezTo>
                  <a:cubicBezTo>
                    <a:pt x="769" y="111"/>
                    <a:pt x="769" y="110"/>
                    <a:pt x="769" y="110"/>
                  </a:cubicBezTo>
                  <a:cubicBezTo>
                    <a:pt x="768" y="109"/>
                    <a:pt x="767" y="108"/>
                    <a:pt x="767" y="108"/>
                  </a:cubicBezTo>
                  <a:cubicBezTo>
                    <a:pt x="763" y="104"/>
                    <a:pt x="763" y="104"/>
                    <a:pt x="763" y="104"/>
                  </a:cubicBezTo>
                  <a:cubicBezTo>
                    <a:pt x="763" y="104"/>
                    <a:pt x="761" y="103"/>
                    <a:pt x="760" y="103"/>
                  </a:cubicBezTo>
                  <a:cubicBezTo>
                    <a:pt x="759" y="104"/>
                    <a:pt x="758" y="104"/>
                    <a:pt x="758" y="104"/>
                  </a:cubicBezTo>
                  <a:cubicBezTo>
                    <a:pt x="758" y="104"/>
                    <a:pt x="754" y="104"/>
                    <a:pt x="752" y="104"/>
                  </a:cubicBezTo>
                  <a:cubicBezTo>
                    <a:pt x="751" y="104"/>
                    <a:pt x="746" y="105"/>
                    <a:pt x="742" y="104"/>
                  </a:cubicBezTo>
                  <a:cubicBezTo>
                    <a:pt x="739" y="104"/>
                    <a:pt x="742" y="105"/>
                    <a:pt x="737" y="104"/>
                  </a:cubicBezTo>
                  <a:cubicBezTo>
                    <a:pt x="731" y="102"/>
                    <a:pt x="728" y="102"/>
                    <a:pt x="728" y="101"/>
                  </a:cubicBezTo>
                  <a:cubicBezTo>
                    <a:pt x="728" y="99"/>
                    <a:pt x="724" y="97"/>
                    <a:pt x="724" y="97"/>
                  </a:cubicBezTo>
                  <a:cubicBezTo>
                    <a:pt x="724" y="97"/>
                    <a:pt x="727" y="91"/>
                    <a:pt x="717" y="96"/>
                  </a:cubicBezTo>
                  <a:cubicBezTo>
                    <a:pt x="707" y="101"/>
                    <a:pt x="707" y="101"/>
                    <a:pt x="707" y="101"/>
                  </a:cubicBezTo>
                  <a:cubicBezTo>
                    <a:pt x="707" y="101"/>
                    <a:pt x="696" y="111"/>
                    <a:pt x="693" y="111"/>
                  </a:cubicBezTo>
                  <a:cubicBezTo>
                    <a:pt x="689" y="110"/>
                    <a:pt x="687" y="111"/>
                    <a:pt x="686" y="110"/>
                  </a:cubicBezTo>
                  <a:cubicBezTo>
                    <a:pt x="684" y="109"/>
                    <a:pt x="682" y="108"/>
                    <a:pt x="680" y="106"/>
                  </a:cubicBezTo>
                  <a:cubicBezTo>
                    <a:pt x="678" y="105"/>
                    <a:pt x="674" y="106"/>
                    <a:pt x="673" y="105"/>
                  </a:cubicBezTo>
                  <a:cubicBezTo>
                    <a:pt x="672" y="105"/>
                    <a:pt x="671" y="105"/>
                    <a:pt x="668" y="103"/>
                  </a:cubicBezTo>
                  <a:cubicBezTo>
                    <a:pt x="666" y="102"/>
                    <a:pt x="672" y="103"/>
                    <a:pt x="661" y="100"/>
                  </a:cubicBezTo>
                  <a:cubicBezTo>
                    <a:pt x="650" y="97"/>
                    <a:pt x="652" y="99"/>
                    <a:pt x="649" y="97"/>
                  </a:cubicBezTo>
                  <a:cubicBezTo>
                    <a:pt x="646" y="95"/>
                    <a:pt x="642" y="95"/>
                    <a:pt x="642" y="95"/>
                  </a:cubicBezTo>
                  <a:cubicBezTo>
                    <a:pt x="642" y="95"/>
                    <a:pt x="637" y="97"/>
                    <a:pt x="637" y="97"/>
                  </a:cubicBezTo>
                  <a:cubicBezTo>
                    <a:pt x="636" y="98"/>
                    <a:pt x="629" y="98"/>
                    <a:pt x="629" y="98"/>
                  </a:cubicBezTo>
                  <a:cubicBezTo>
                    <a:pt x="629" y="98"/>
                    <a:pt x="627" y="99"/>
                    <a:pt x="627" y="96"/>
                  </a:cubicBezTo>
                  <a:cubicBezTo>
                    <a:pt x="626" y="94"/>
                    <a:pt x="626" y="91"/>
                    <a:pt x="626" y="91"/>
                  </a:cubicBezTo>
                  <a:cubicBezTo>
                    <a:pt x="626" y="91"/>
                    <a:pt x="621" y="91"/>
                    <a:pt x="619" y="90"/>
                  </a:cubicBezTo>
                  <a:cubicBezTo>
                    <a:pt x="617" y="89"/>
                    <a:pt x="613" y="90"/>
                    <a:pt x="611" y="89"/>
                  </a:cubicBezTo>
                  <a:cubicBezTo>
                    <a:pt x="610" y="88"/>
                    <a:pt x="607" y="86"/>
                    <a:pt x="607" y="86"/>
                  </a:cubicBezTo>
                  <a:cubicBezTo>
                    <a:pt x="604" y="83"/>
                    <a:pt x="606" y="84"/>
                    <a:pt x="602" y="82"/>
                  </a:cubicBezTo>
                  <a:cubicBezTo>
                    <a:pt x="599" y="80"/>
                    <a:pt x="600" y="82"/>
                    <a:pt x="599" y="80"/>
                  </a:cubicBezTo>
                  <a:cubicBezTo>
                    <a:pt x="598" y="78"/>
                    <a:pt x="600" y="81"/>
                    <a:pt x="598" y="78"/>
                  </a:cubicBezTo>
                  <a:cubicBezTo>
                    <a:pt x="596" y="76"/>
                    <a:pt x="582" y="78"/>
                    <a:pt x="581" y="78"/>
                  </a:cubicBezTo>
                  <a:cubicBezTo>
                    <a:pt x="580" y="78"/>
                    <a:pt x="575" y="79"/>
                    <a:pt x="574" y="79"/>
                  </a:cubicBezTo>
                  <a:cubicBezTo>
                    <a:pt x="572" y="79"/>
                    <a:pt x="574" y="76"/>
                    <a:pt x="572" y="79"/>
                  </a:cubicBezTo>
                  <a:cubicBezTo>
                    <a:pt x="570" y="82"/>
                    <a:pt x="570" y="80"/>
                    <a:pt x="570" y="80"/>
                  </a:cubicBezTo>
                  <a:cubicBezTo>
                    <a:pt x="570" y="80"/>
                    <a:pt x="559" y="91"/>
                    <a:pt x="559" y="92"/>
                  </a:cubicBezTo>
                  <a:cubicBezTo>
                    <a:pt x="559" y="93"/>
                    <a:pt x="558" y="98"/>
                    <a:pt x="558" y="98"/>
                  </a:cubicBezTo>
                  <a:cubicBezTo>
                    <a:pt x="558" y="99"/>
                    <a:pt x="559" y="103"/>
                    <a:pt x="559" y="104"/>
                  </a:cubicBezTo>
                  <a:cubicBezTo>
                    <a:pt x="559" y="104"/>
                    <a:pt x="559" y="105"/>
                    <a:pt x="558" y="107"/>
                  </a:cubicBezTo>
                  <a:cubicBezTo>
                    <a:pt x="557" y="109"/>
                    <a:pt x="559" y="111"/>
                    <a:pt x="556" y="113"/>
                  </a:cubicBezTo>
                  <a:cubicBezTo>
                    <a:pt x="553" y="115"/>
                    <a:pt x="544" y="117"/>
                    <a:pt x="542" y="117"/>
                  </a:cubicBezTo>
                  <a:cubicBezTo>
                    <a:pt x="540" y="117"/>
                    <a:pt x="537" y="118"/>
                    <a:pt x="535" y="116"/>
                  </a:cubicBezTo>
                  <a:cubicBezTo>
                    <a:pt x="533" y="113"/>
                    <a:pt x="531" y="112"/>
                    <a:pt x="531" y="111"/>
                  </a:cubicBezTo>
                  <a:cubicBezTo>
                    <a:pt x="530" y="110"/>
                    <a:pt x="532" y="112"/>
                    <a:pt x="529" y="109"/>
                  </a:cubicBezTo>
                  <a:cubicBezTo>
                    <a:pt x="525" y="106"/>
                    <a:pt x="503" y="104"/>
                    <a:pt x="501" y="104"/>
                  </a:cubicBezTo>
                  <a:cubicBezTo>
                    <a:pt x="500" y="103"/>
                    <a:pt x="494" y="105"/>
                    <a:pt x="493" y="104"/>
                  </a:cubicBezTo>
                  <a:cubicBezTo>
                    <a:pt x="492" y="103"/>
                    <a:pt x="489" y="101"/>
                    <a:pt x="490" y="100"/>
                  </a:cubicBezTo>
                  <a:cubicBezTo>
                    <a:pt x="490" y="98"/>
                    <a:pt x="488" y="97"/>
                    <a:pt x="488" y="95"/>
                  </a:cubicBezTo>
                  <a:cubicBezTo>
                    <a:pt x="488" y="93"/>
                    <a:pt x="487" y="92"/>
                    <a:pt x="487" y="90"/>
                  </a:cubicBezTo>
                  <a:cubicBezTo>
                    <a:pt x="487" y="88"/>
                    <a:pt x="486" y="86"/>
                    <a:pt x="485" y="85"/>
                  </a:cubicBezTo>
                  <a:cubicBezTo>
                    <a:pt x="483" y="84"/>
                    <a:pt x="469" y="81"/>
                    <a:pt x="468" y="80"/>
                  </a:cubicBezTo>
                  <a:cubicBezTo>
                    <a:pt x="467" y="79"/>
                    <a:pt x="462" y="79"/>
                    <a:pt x="458" y="77"/>
                  </a:cubicBezTo>
                  <a:cubicBezTo>
                    <a:pt x="454" y="74"/>
                    <a:pt x="452" y="75"/>
                    <a:pt x="450" y="75"/>
                  </a:cubicBezTo>
                  <a:cubicBezTo>
                    <a:pt x="448" y="75"/>
                    <a:pt x="448" y="76"/>
                    <a:pt x="446" y="76"/>
                  </a:cubicBezTo>
                  <a:cubicBezTo>
                    <a:pt x="444" y="75"/>
                    <a:pt x="443" y="77"/>
                    <a:pt x="441" y="75"/>
                  </a:cubicBezTo>
                  <a:cubicBezTo>
                    <a:pt x="438" y="73"/>
                    <a:pt x="429" y="71"/>
                    <a:pt x="428" y="70"/>
                  </a:cubicBezTo>
                  <a:cubicBezTo>
                    <a:pt x="427" y="70"/>
                    <a:pt x="422" y="69"/>
                    <a:pt x="420" y="67"/>
                  </a:cubicBezTo>
                  <a:cubicBezTo>
                    <a:pt x="418" y="65"/>
                    <a:pt x="420" y="65"/>
                    <a:pt x="417" y="64"/>
                  </a:cubicBezTo>
                  <a:cubicBezTo>
                    <a:pt x="414" y="62"/>
                    <a:pt x="416" y="65"/>
                    <a:pt x="414" y="62"/>
                  </a:cubicBezTo>
                  <a:cubicBezTo>
                    <a:pt x="412" y="59"/>
                    <a:pt x="415" y="67"/>
                    <a:pt x="412" y="60"/>
                  </a:cubicBezTo>
                  <a:cubicBezTo>
                    <a:pt x="410" y="54"/>
                    <a:pt x="410" y="54"/>
                    <a:pt x="411" y="52"/>
                  </a:cubicBezTo>
                  <a:cubicBezTo>
                    <a:pt x="413" y="50"/>
                    <a:pt x="412" y="49"/>
                    <a:pt x="414" y="48"/>
                  </a:cubicBezTo>
                  <a:cubicBezTo>
                    <a:pt x="417" y="47"/>
                    <a:pt x="418" y="47"/>
                    <a:pt x="420" y="44"/>
                  </a:cubicBezTo>
                  <a:cubicBezTo>
                    <a:pt x="422" y="40"/>
                    <a:pt x="424" y="39"/>
                    <a:pt x="424" y="37"/>
                  </a:cubicBezTo>
                  <a:cubicBezTo>
                    <a:pt x="424" y="34"/>
                    <a:pt x="423" y="33"/>
                    <a:pt x="423" y="32"/>
                  </a:cubicBezTo>
                  <a:cubicBezTo>
                    <a:pt x="424" y="31"/>
                    <a:pt x="423" y="28"/>
                    <a:pt x="422" y="27"/>
                  </a:cubicBezTo>
                  <a:cubicBezTo>
                    <a:pt x="421" y="26"/>
                    <a:pt x="419" y="26"/>
                    <a:pt x="418" y="24"/>
                  </a:cubicBezTo>
                  <a:cubicBezTo>
                    <a:pt x="417" y="22"/>
                    <a:pt x="416" y="22"/>
                    <a:pt x="415" y="21"/>
                  </a:cubicBezTo>
                  <a:cubicBezTo>
                    <a:pt x="415" y="20"/>
                    <a:pt x="411" y="23"/>
                    <a:pt x="415" y="18"/>
                  </a:cubicBezTo>
                  <a:cubicBezTo>
                    <a:pt x="419" y="14"/>
                    <a:pt x="420" y="12"/>
                    <a:pt x="421" y="12"/>
                  </a:cubicBezTo>
                  <a:cubicBezTo>
                    <a:pt x="424" y="10"/>
                    <a:pt x="426" y="6"/>
                    <a:pt x="426" y="5"/>
                  </a:cubicBezTo>
                  <a:cubicBezTo>
                    <a:pt x="426" y="3"/>
                    <a:pt x="428" y="4"/>
                    <a:pt x="426" y="3"/>
                  </a:cubicBezTo>
                  <a:cubicBezTo>
                    <a:pt x="423" y="1"/>
                    <a:pt x="420" y="2"/>
                    <a:pt x="420" y="3"/>
                  </a:cubicBezTo>
                  <a:cubicBezTo>
                    <a:pt x="420" y="4"/>
                    <a:pt x="419" y="5"/>
                    <a:pt x="419" y="6"/>
                  </a:cubicBezTo>
                  <a:cubicBezTo>
                    <a:pt x="418" y="7"/>
                    <a:pt x="417" y="9"/>
                    <a:pt x="414" y="7"/>
                  </a:cubicBezTo>
                  <a:cubicBezTo>
                    <a:pt x="412" y="6"/>
                    <a:pt x="413" y="5"/>
                    <a:pt x="412" y="4"/>
                  </a:cubicBezTo>
                  <a:cubicBezTo>
                    <a:pt x="411" y="2"/>
                    <a:pt x="411" y="0"/>
                    <a:pt x="409" y="0"/>
                  </a:cubicBezTo>
                  <a:cubicBezTo>
                    <a:pt x="407" y="1"/>
                    <a:pt x="400" y="1"/>
                    <a:pt x="397" y="2"/>
                  </a:cubicBezTo>
                  <a:cubicBezTo>
                    <a:pt x="394" y="4"/>
                    <a:pt x="394" y="4"/>
                    <a:pt x="393" y="5"/>
                  </a:cubicBezTo>
                  <a:cubicBezTo>
                    <a:pt x="392" y="5"/>
                    <a:pt x="392" y="7"/>
                    <a:pt x="388" y="6"/>
                  </a:cubicBezTo>
                  <a:cubicBezTo>
                    <a:pt x="384" y="4"/>
                    <a:pt x="386" y="4"/>
                    <a:pt x="383" y="4"/>
                  </a:cubicBezTo>
                  <a:cubicBezTo>
                    <a:pt x="381" y="4"/>
                    <a:pt x="389" y="6"/>
                    <a:pt x="383" y="6"/>
                  </a:cubicBezTo>
                  <a:cubicBezTo>
                    <a:pt x="377" y="6"/>
                    <a:pt x="377" y="6"/>
                    <a:pt x="375" y="6"/>
                  </a:cubicBezTo>
                  <a:cubicBezTo>
                    <a:pt x="369" y="3"/>
                    <a:pt x="367" y="4"/>
                    <a:pt x="367" y="4"/>
                  </a:cubicBezTo>
                  <a:cubicBezTo>
                    <a:pt x="367" y="4"/>
                    <a:pt x="362" y="6"/>
                    <a:pt x="358" y="6"/>
                  </a:cubicBezTo>
                  <a:cubicBezTo>
                    <a:pt x="355" y="6"/>
                    <a:pt x="353" y="5"/>
                    <a:pt x="352" y="6"/>
                  </a:cubicBezTo>
                  <a:cubicBezTo>
                    <a:pt x="351" y="6"/>
                    <a:pt x="347" y="7"/>
                    <a:pt x="346" y="9"/>
                  </a:cubicBezTo>
                  <a:cubicBezTo>
                    <a:pt x="346" y="10"/>
                    <a:pt x="347" y="10"/>
                    <a:pt x="344" y="11"/>
                  </a:cubicBezTo>
                  <a:cubicBezTo>
                    <a:pt x="342" y="11"/>
                    <a:pt x="343" y="13"/>
                    <a:pt x="340" y="12"/>
                  </a:cubicBezTo>
                  <a:cubicBezTo>
                    <a:pt x="338" y="10"/>
                    <a:pt x="337" y="10"/>
                    <a:pt x="337" y="10"/>
                  </a:cubicBezTo>
                  <a:cubicBezTo>
                    <a:pt x="337" y="10"/>
                    <a:pt x="326" y="7"/>
                    <a:pt x="323" y="8"/>
                  </a:cubicBezTo>
                  <a:cubicBezTo>
                    <a:pt x="320" y="8"/>
                    <a:pt x="318" y="10"/>
                    <a:pt x="315" y="10"/>
                  </a:cubicBezTo>
                  <a:cubicBezTo>
                    <a:pt x="313" y="10"/>
                    <a:pt x="308" y="11"/>
                    <a:pt x="306" y="11"/>
                  </a:cubicBezTo>
                  <a:cubicBezTo>
                    <a:pt x="304" y="11"/>
                    <a:pt x="292" y="13"/>
                    <a:pt x="290" y="13"/>
                  </a:cubicBezTo>
                  <a:cubicBezTo>
                    <a:pt x="288" y="13"/>
                    <a:pt x="287" y="14"/>
                    <a:pt x="282" y="14"/>
                  </a:cubicBezTo>
                  <a:cubicBezTo>
                    <a:pt x="277" y="14"/>
                    <a:pt x="275" y="13"/>
                    <a:pt x="273" y="15"/>
                  </a:cubicBezTo>
                  <a:cubicBezTo>
                    <a:pt x="272" y="17"/>
                    <a:pt x="270" y="19"/>
                    <a:pt x="269" y="20"/>
                  </a:cubicBezTo>
                  <a:cubicBezTo>
                    <a:pt x="268" y="20"/>
                    <a:pt x="266" y="26"/>
                    <a:pt x="262" y="25"/>
                  </a:cubicBezTo>
                  <a:cubicBezTo>
                    <a:pt x="259" y="24"/>
                    <a:pt x="257" y="25"/>
                    <a:pt x="256" y="25"/>
                  </a:cubicBezTo>
                  <a:cubicBezTo>
                    <a:pt x="255" y="25"/>
                    <a:pt x="255" y="25"/>
                    <a:pt x="255" y="25"/>
                  </a:cubicBezTo>
                  <a:cubicBezTo>
                    <a:pt x="254" y="26"/>
                    <a:pt x="253" y="26"/>
                    <a:pt x="249" y="29"/>
                  </a:cubicBezTo>
                  <a:cubicBezTo>
                    <a:pt x="245" y="33"/>
                    <a:pt x="238" y="36"/>
                    <a:pt x="237" y="37"/>
                  </a:cubicBezTo>
                  <a:cubicBezTo>
                    <a:pt x="237" y="37"/>
                    <a:pt x="235" y="40"/>
                    <a:pt x="232" y="39"/>
                  </a:cubicBezTo>
                  <a:cubicBezTo>
                    <a:pt x="230" y="38"/>
                    <a:pt x="228" y="38"/>
                    <a:pt x="227" y="37"/>
                  </a:cubicBezTo>
                  <a:cubicBezTo>
                    <a:pt x="225" y="37"/>
                    <a:pt x="224" y="36"/>
                    <a:pt x="223" y="36"/>
                  </a:cubicBezTo>
                  <a:cubicBezTo>
                    <a:pt x="221" y="35"/>
                    <a:pt x="216" y="36"/>
                    <a:pt x="216" y="36"/>
                  </a:cubicBezTo>
                  <a:cubicBezTo>
                    <a:pt x="216" y="36"/>
                    <a:pt x="211" y="36"/>
                    <a:pt x="208" y="36"/>
                  </a:cubicBezTo>
                  <a:cubicBezTo>
                    <a:pt x="205" y="36"/>
                    <a:pt x="201" y="38"/>
                    <a:pt x="199" y="37"/>
                  </a:cubicBezTo>
                  <a:cubicBezTo>
                    <a:pt x="198" y="36"/>
                    <a:pt x="197" y="36"/>
                    <a:pt x="195" y="35"/>
                  </a:cubicBezTo>
                  <a:cubicBezTo>
                    <a:pt x="193" y="33"/>
                    <a:pt x="190" y="32"/>
                    <a:pt x="190" y="31"/>
                  </a:cubicBezTo>
                  <a:cubicBezTo>
                    <a:pt x="190" y="31"/>
                    <a:pt x="187" y="29"/>
                    <a:pt x="187" y="28"/>
                  </a:cubicBezTo>
                  <a:cubicBezTo>
                    <a:pt x="187" y="27"/>
                    <a:pt x="187" y="25"/>
                    <a:pt x="187" y="25"/>
                  </a:cubicBezTo>
                  <a:cubicBezTo>
                    <a:pt x="187" y="23"/>
                    <a:pt x="187" y="23"/>
                    <a:pt x="187" y="23"/>
                  </a:cubicBezTo>
                  <a:cubicBezTo>
                    <a:pt x="185" y="23"/>
                    <a:pt x="185" y="23"/>
                    <a:pt x="185" y="23"/>
                  </a:cubicBezTo>
                  <a:cubicBezTo>
                    <a:pt x="181" y="26"/>
                    <a:pt x="178" y="24"/>
                    <a:pt x="178" y="26"/>
                  </a:cubicBezTo>
                  <a:cubicBezTo>
                    <a:pt x="178" y="26"/>
                    <a:pt x="177" y="29"/>
                    <a:pt x="176" y="32"/>
                  </a:cubicBezTo>
                  <a:cubicBezTo>
                    <a:pt x="176" y="33"/>
                    <a:pt x="176" y="33"/>
                    <a:pt x="176" y="34"/>
                  </a:cubicBezTo>
                  <a:cubicBezTo>
                    <a:pt x="175" y="35"/>
                    <a:pt x="175" y="37"/>
                    <a:pt x="174" y="38"/>
                  </a:cubicBezTo>
                  <a:cubicBezTo>
                    <a:pt x="172" y="42"/>
                    <a:pt x="168" y="53"/>
                    <a:pt x="164" y="55"/>
                  </a:cubicBezTo>
                  <a:cubicBezTo>
                    <a:pt x="159" y="57"/>
                    <a:pt x="160" y="60"/>
                    <a:pt x="158" y="60"/>
                  </a:cubicBezTo>
                  <a:cubicBezTo>
                    <a:pt x="155" y="60"/>
                    <a:pt x="155" y="60"/>
                    <a:pt x="153" y="62"/>
                  </a:cubicBezTo>
                  <a:cubicBezTo>
                    <a:pt x="151" y="63"/>
                    <a:pt x="152" y="63"/>
                    <a:pt x="148" y="64"/>
                  </a:cubicBezTo>
                  <a:cubicBezTo>
                    <a:pt x="145" y="65"/>
                    <a:pt x="140" y="67"/>
                    <a:pt x="139" y="70"/>
                  </a:cubicBezTo>
                  <a:cubicBezTo>
                    <a:pt x="137" y="72"/>
                    <a:pt x="137" y="74"/>
                    <a:pt x="136" y="75"/>
                  </a:cubicBezTo>
                  <a:cubicBezTo>
                    <a:pt x="135" y="76"/>
                    <a:pt x="131" y="79"/>
                    <a:pt x="130" y="79"/>
                  </a:cubicBezTo>
                  <a:cubicBezTo>
                    <a:pt x="130" y="79"/>
                    <a:pt x="127" y="82"/>
                    <a:pt x="127" y="83"/>
                  </a:cubicBezTo>
                  <a:cubicBezTo>
                    <a:pt x="128" y="84"/>
                    <a:pt x="127" y="86"/>
                    <a:pt x="127" y="86"/>
                  </a:cubicBezTo>
                  <a:cubicBezTo>
                    <a:pt x="126" y="87"/>
                    <a:pt x="127" y="89"/>
                    <a:pt x="125" y="90"/>
                  </a:cubicBezTo>
                  <a:cubicBezTo>
                    <a:pt x="124" y="91"/>
                    <a:pt x="123" y="91"/>
                    <a:pt x="121" y="94"/>
                  </a:cubicBezTo>
                  <a:cubicBezTo>
                    <a:pt x="119" y="96"/>
                    <a:pt x="122" y="94"/>
                    <a:pt x="121" y="97"/>
                  </a:cubicBezTo>
                  <a:cubicBezTo>
                    <a:pt x="121" y="99"/>
                    <a:pt x="119" y="100"/>
                    <a:pt x="118" y="102"/>
                  </a:cubicBezTo>
                  <a:cubicBezTo>
                    <a:pt x="117" y="103"/>
                    <a:pt x="118" y="104"/>
                    <a:pt x="118" y="107"/>
                  </a:cubicBezTo>
                  <a:cubicBezTo>
                    <a:pt x="118" y="110"/>
                    <a:pt x="117" y="111"/>
                    <a:pt x="118" y="112"/>
                  </a:cubicBezTo>
                  <a:cubicBezTo>
                    <a:pt x="119" y="113"/>
                    <a:pt x="120" y="114"/>
                    <a:pt x="120" y="115"/>
                  </a:cubicBezTo>
                  <a:cubicBezTo>
                    <a:pt x="121" y="116"/>
                    <a:pt x="122" y="120"/>
                    <a:pt x="120" y="123"/>
                  </a:cubicBezTo>
                  <a:cubicBezTo>
                    <a:pt x="117" y="126"/>
                    <a:pt x="116" y="129"/>
                    <a:pt x="115" y="130"/>
                  </a:cubicBezTo>
                  <a:cubicBezTo>
                    <a:pt x="113" y="131"/>
                    <a:pt x="111" y="131"/>
                    <a:pt x="111" y="134"/>
                  </a:cubicBezTo>
                  <a:cubicBezTo>
                    <a:pt x="110" y="137"/>
                    <a:pt x="109" y="138"/>
                    <a:pt x="107" y="139"/>
                  </a:cubicBezTo>
                  <a:cubicBezTo>
                    <a:pt x="104" y="141"/>
                    <a:pt x="102" y="141"/>
                    <a:pt x="100" y="143"/>
                  </a:cubicBezTo>
                  <a:cubicBezTo>
                    <a:pt x="97" y="146"/>
                    <a:pt x="95" y="147"/>
                    <a:pt x="94" y="149"/>
                  </a:cubicBezTo>
                  <a:cubicBezTo>
                    <a:pt x="92" y="150"/>
                    <a:pt x="93" y="151"/>
                    <a:pt x="90" y="152"/>
                  </a:cubicBezTo>
                  <a:cubicBezTo>
                    <a:pt x="87" y="154"/>
                    <a:pt x="86" y="154"/>
                    <a:pt x="83" y="154"/>
                  </a:cubicBezTo>
                  <a:cubicBezTo>
                    <a:pt x="80" y="154"/>
                    <a:pt x="80" y="156"/>
                    <a:pt x="77" y="156"/>
                  </a:cubicBezTo>
                  <a:cubicBezTo>
                    <a:pt x="74" y="156"/>
                    <a:pt x="73" y="157"/>
                    <a:pt x="72" y="157"/>
                  </a:cubicBezTo>
                  <a:cubicBezTo>
                    <a:pt x="71" y="156"/>
                    <a:pt x="70" y="154"/>
                    <a:pt x="68" y="158"/>
                  </a:cubicBezTo>
                  <a:cubicBezTo>
                    <a:pt x="66" y="161"/>
                    <a:pt x="67" y="165"/>
                    <a:pt x="64" y="169"/>
                  </a:cubicBezTo>
                  <a:cubicBezTo>
                    <a:pt x="62" y="173"/>
                    <a:pt x="61" y="174"/>
                    <a:pt x="59" y="176"/>
                  </a:cubicBezTo>
                  <a:cubicBezTo>
                    <a:pt x="57" y="177"/>
                    <a:pt x="58" y="178"/>
                    <a:pt x="55" y="180"/>
                  </a:cubicBezTo>
                  <a:cubicBezTo>
                    <a:pt x="53" y="181"/>
                    <a:pt x="52" y="182"/>
                    <a:pt x="51" y="182"/>
                  </a:cubicBezTo>
                  <a:cubicBezTo>
                    <a:pt x="49" y="183"/>
                    <a:pt x="44" y="190"/>
                    <a:pt x="44" y="192"/>
                  </a:cubicBezTo>
                  <a:cubicBezTo>
                    <a:pt x="43" y="194"/>
                    <a:pt x="43" y="195"/>
                    <a:pt x="42" y="198"/>
                  </a:cubicBezTo>
                  <a:cubicBezTo>
                    <a:pt x="42" y="200"/>
                    <a:pt x="41" y="205"/>
                    <a:pt x="40" y="208"/>
                  </a:cubicBezTo>
                  <a:cubicBezTo>
                    <a:pt x="39" y="209"/>
                    <a:pt x="39" y="210"/>
                    <a:pt x="39" y="211"/>
                  </a:cubicBezTo>
                  <a:cubicBezTo>
                    <a:pt x="39" y="212"/>
                    <a:pt x="38" y="212"/>
                    <a:pt x="38" y="213"/>
                  </a:cubicBezTo>
                  <a:cubicBezTo>
                    <a:pt x="38" y="214"/>
                    <a:pt x="37" y="214"/>
                    <a:pt x="36" y="215"/>
                  </a:cubicBezTo>
                  <a:cubicBezTo>
                    <a:pt x="34" y="216"/>
                    <a:pt x="34" y="214"/>
                    <a:pt x="32" y="217"/>
                  </a:cubicBezTo>
                  <a:cubicBezTo>
                    <a:pt x="29" y="220"/>
                    <a:pt x="23" y="229"/>
                    <a:pt x="21" y="232"/>
                  </a:cubicBezTo>
                  <a:cubicBezTo>
                    <a:pt x="20" y="236"/>
                    <a:pt x="19" y="238"/>
                    <a:pt x="17" y="240"/>
                  </a:cubicBezTo>
                  <a:cubicBezTo>
                    <a:pt x="15" y="242"/>
                    <a:pt x="14" y="245"/>
                    <a:pt x="13" y="246"/>
                  </a:cubicBezTo>
                  <a:cubicBezTo>
                    <a:pt x="11" y="246"/>
                    <a:pt x="9" y="248"/>
                    <a:pt x="8" y="249"/>
                  </a:cubicBezTo>
                  <a:cubicBezTo>
                    <a:pt x="8" y="251"/>
                    <a:pt x="7" y="253"/>
                    <a:pt x="6" y="255"/>
                  </a:cubicBezTo>
                  <a:cubicBezTo>
                    <a:pt x="6" y="256"/>
                    <a:pt x="5" y="259"/>
                    <a:pt x="6" y="261"/>
                  </a:cubicBezTo>
                  <a:cubicBezTo>
                    <a:pt x="6" y="263"/>
                    <a:pt x="7" y="265"/>
                    <a:pt x="8" y="267"/>
                  </a:cubicBezTo>
                  <a:cubicBezTo>
                    <a:pt x="9" y="269"/>
                    <a:pt x="9" y="271"/>
                    <a:pt x="10" y="272"/>
                  </a:cubicBezTo>
                  <a:cubicBezTo>
                    <a:pt x="10" y="272"/>
                    <a:pt x="14" y="273"/>
                    <a:pt x="15" y="275"/>
                  </a:cubicBezTo>
                  <a:cubicBezTo>
                    <a:pt x="16" y="277"/>
                    <a:pt x="17" y="278"/>
                    <a:pt x="17" y="280"/>
                  </a:cubicBezTo>
                  <a:cubicBezTo>
                    <a:pt x="18" y="283"/>
                    <a:pt x="19" y="282"/>
                    <a:pt x="18" y="285"/>
                  </a:cubicBezTo>
                  <a:cubicBezTo>
                    <a:pt x="17" y="287"/>
                    <a:pt x="17" y="288"/>
                    <a:pt x="15" y="290"/>
                  </a:cubicBezTo>
                  <a:cubicBezTo>
                    <a:pt x="14" y="292"/>
                    <a:pt x="13" y="294"/>
                    <a:pt x="13" y="296"/>
                  </a:cubicBezTo>
                  <a:cubicBezTo>
                    <a:pt x="13" y="296"/>
                    <a:pt x="13" y="296"/>
                    <a:pt x="13" y="296"/>
                  </a:cubicBezTo>
                  <a:cubicBezTo>
                    <a:pt x="14" y="299"/>
                    <a:pt x="14" y="298"/>
                    <a:pt x="15" y="300"/>
                  </a:cubicBezTo>
                  <a:cubicBezTo>
                    <a:pt x="17" y="303"/>
                    <a:pt x="18" y="302"/>
                    <a:pt x="18" y="306"/>
                  </a:cubicBezTo>
                  <a:cubicBezTo>
                    <a:pt x="19" y="310"/>
                    <a:pt x="20" y="309"/>
                    <a:pt x="19" y="313"/>
                  </a:cubicBezTo>
                  <a:cubicBezTo>
                    <a:pt x="18" y="318"/>
                    <a:pt x="20" y="319"/>
                    <a:pt x="18" y="321"/>
                  </a:cubicBezTo>
                  <a:cubicBezTo>
                    <a:pt x="16" y="323"/>
                    <a:pt x="16" y="326"/>
                    <a:pt x="15" y="327"/>
                  </a:cubicBezTo>
                  <a:cubicBezTo>
                    <a:pt x="14" y="328"/>
                    <a:pt x="12" y="328"/>
                    <a:pt x="13" y="330"/>
                  </a:cubicBezTo>
                  <a:cubicBezTo>
                    <a:pt x="14" y="333"/>
                    <a:pt x="15" y="332"/>
                    <a:pt x="15" y="334"/>
                  </a:cubicBezTo>
                  <a:cubicBezTo>
                    <a:pt x="14" y="335"/>
                    <a:pt x="14" y="337"/>
                    <a:pt x="12" y="339"/>
                  </a:cubicBezTo>
                  <a:cubicBezTo>
                    <a:pt x="11" y="342"/>
                    <a:pt x="14" y="337"/>
                    <a:pt x="11" y="346"/>
                  </a:cubicBezTo>
                  <a:cubicBezTo>
                    <a:pt x="8" y="355"/>
                    <a:pt x="8" y="356"/>
                    <a:pt x="7" y="357"/>
                  </a:cubicBezTo>
                  <a:cubicBezTo>
                    <a:pt x="5" y="358"/>
                    <a:pt x="8" y="355"/>
                    <a:pt x="5" y="358"/>
                  </a:cubicBezTo>
                  <a:cubicBezTo>
                    <a:pt x="3" y="361"/>
                    <a:pt x="2" y="363"/>
                    <a:pt x="2" y="364"/>
                  </a:cubicBezTo>
                  <a:cubicBezTo>
                    <a:pt x="2" y="366"/>
                    <a:pt x="0" y="366"/>
                    <a:pt x="2" y="368"/>
                  </a:cubicBezTo>
                  <a:cubicBezTo>
                    <a:pt x="4" y="371"/>
                    <a:pt x="3" y="371"/>
                    <a:pt x="5" y="374"/>
                  </a:cubicBezTo>
                  <a:cubicBezTo>
                    <a:pt x="6" y="377"/>
                    <a:pt x="6" y="379"/>
                    <a:pt x="7" y="380"/>
                  </a:cubicBezTo>
                  <a:cubicBezTo>
                    <a:pt x="8" y="382"/>
                    <a:pt x="11" y="381"/>
                    <a:pt x="11" y="383"/>
                  </a:cubicBezTo>
                  <a:cubicBezTo>
                    <a:pt x="11" y="385"/>
                    <a:pt x="16" y="385"/>
                    <a:pt x="15" y="388"/>
                  </a:cubicBezTo>
                  <a:cubicBezTo>
                    <a:pt x="14" y="391"/>
                    <a:pt x="12" y="393"/>
                    <a:pt x="10" y="393"/>
                  </a:cubicBezTo>
                  <a:cubicBezTo>
                    <a:pt x="10" y="393"/>
                    <a:pt x="7" y="396"/>
                    <a:pt x="7" y="397"/>
                  </a:cubicBezTo>
                  <a:cubicBezTo>
                    <a:pt x="6" y="398"/>
                    <a:pt x="4" y="399"/>
                    <a:pt x="7" y="400"/>
                  </a:cubicBezTo>
                  <a:cubicBezTo>
                    <a:pt x="9" y="400"/>
                    <a:pt x="11" y="399"/>
                    <a:pt x="11" y="401"/>
                  </a:cubicBezTo>
                  <a:cubicBezTo>
                    <a:pt x="12" y="402"/>
                    <a:pt x="12" y="404"/>
                    <a:pt x="12" y="404"/>
                  </a:cubicBezTo>
                  <a:cubicBezTo>
                    <a:pt x="12" y="404"/>
                    <a:pt x="12" y="409"/>
                    <a:pt x="13" y="409"/>
                  </a:cubicBezTo>
                  <a:cubicBezTo>
                    <a:pt x="14" y="409"/>
                    <a:pt x="17" y="409"/>
                    <a:pt x="17" y="409"/>
                  </a:cubicBezTo>
                  <a:cubicBezTo>
                    <a:pt x="17" y="409"/>
                    <a:pt x="18" y="409"/>
                    <a:pt x="20" y="409"/>
                  </a:cubicBezTo>
                  <a:cubicBezTo>
                    <a:pt x="21" y="410"/>
                    <a:pt x="22" y="411"/>
                    <a:pt x="23" y="411"/>
                  </a:cubicBezTo>
                  <a:cubicBezTo>
                    <a:pt x="25" y="411"/>
                    <a:pt x="27" y="409"/>
                    <a:pt x="28" y="409"/>
                  </a:cubicBezTo>
                  <a:cubicBezTo>
                    <a:pt x="28" y="409"/>
                    <a:pt x="32" y="409"/>
                    <a:pt x="32" y="410"/>
                  </a:cubicBezTo>
                  <a:cubicBezTo>
                    <a:pt x="32" y="411"/>
                    <a:pt x="32" y="411"/>
                    <a:pt x="31" y="414"/>
                  </a:cubicBezTo>
                  <a:cubicBezTo>
                    <a:pt x="31" y="417"/>
                    <a:pt x="27" y="418"/>
                    <a:pt x="27" y="418"/>
                  </a:cubicBezTo>
                  <a:cubicBezTo>
                    <a:pt x="25" y="419"/>
                    <a:pt x="25" y="418"/>
                    <a:pt x="26" y="420"/>
                  </a:cubicBezTo>
                  <a:cubicBezTo>
                    <a:pt x="27" y="423"/>
                    <a:pt x="28" y="423"/>
                    <a:pt x="29" y="423"/>
                  </a:cubicBezTo>
                  <a:cubicBezTo>
                    <a:pt x="31" y="423"/>
                    <a:pt x="32" y="424"/>
                    <a:pt x="33" y="424"/>
                  </a:cubicBezTo>
                  <a:cubicBezTo>
                    <a:pt x="34" y="424"/>
                    <a:pt x="35" y="424"/>
                    <a:pt x="36" y="425"/>
                  </a:cubicBezTo>
                  <a:cubicBezTo>
                    <a:pt x="37" y="427"/>
                    <a:pt x="38" y="426"/>
                    <a:pt x="39" y="428"/>
                  </a:cubicBezTo>
                  <a:cubicBezTo>
                    <a:pt x="40" y="430"/>
                    <a:pt x="41" y="432"/>
                    <a:pt x="40" y="433"/>
                  </a:cubicBezTo>
                  <a:cubicBezTo>
                    <a:pt x="38" y="433"/>
                    <a:pt x="37" y="434"/>
                    <a:pt x="38" y="436"/>
                  </a:cubicBezTo>
                  <a:cubicBezTo>
                    <a:pt x="40" y="437"/>
                    <a:pt x="40" y="437"/>
                    <a:pt x="41" y="438"/>
                  </a:cubicBezTo>
                  <a:cubicBezTo>
                    <a:pt x="43" y="438"/>
                    <a:pt x="43" y="439"/>
                    <a:pt x="44" y="439"/>
                  </a:cubicBezTo>
                  <a:cubicBezTo>
                    <a:pt x="45" y="439"/>
                    <a:pt x="45" y="439"/>
                    <a:pt x="47" y="439"/>
                  </a:cubicBezTo>
                  <a:cubicBezTo>
                    <a:pt x="48" y="439"/>
                    <a:pt x="48" y="439"/>
                    <a:pt x="49" y="440"/>
                  </a:cubicBezTo>
                  <a:cubicBezTo>
                    <a:pt x="49" y="440"/>
                    <a:pt x="51" y="442"/>
                    <a:pt x="51" y="443"/>
                  </a:cubicBezTo>
                  <a:cubicBezTo>
                    <a:pt x="52" y="444"/>
                    <a:pt x="53" y="445"/>
                    <a:pt x="52" y="446"/>
                  </a:cubicBezTo>
                  <a:cubicBezTo>
                    <a:pt x="51" y="447"/>
                    <a:pt x="50" y="448"/>
                    <a:pt x="51" y="448"/>
                  </a:cubicBezTo>
                  <a:cubicBezTo>
                    <a:pt x="52" y="449"/>
                    <a:pt x="55" y="450"/>
                    <a:pt x="55" y="450"/>
                  </a:cubicBezTo>
                  <a:cubicBezTo>
                    <a:pt x="55" y="450"/>
                    <a:pt x="57" y="451"/>
                    <a:pt x="58" y="452"/>
                  </a:cubicBezTo>
                  <a:cubicBezTo>
                    <a:pt x="58" y="452"/>
                    <a:pt x="59" y="455"/>
                    <a:pt x="59" y="456"/>
                  </a:cubicBezTo>
                  <a:cubicBezTo>
                    <a:pt x="59" y="457"/>
                    <a:pt x="59" y="458"/>
                    <a:pt x="59" y="458"/>
                  </a:cubicBezTo>
                  <a:cubicBezTo>
                    <a:pt x="59" y="458"/>
                    <a:pt x="58" y="460"/>
                    <a:pt x="59" y="461"/>
                  </a:cubicBezTo>
                  <a:cubicBezTo>
                    <a:pt x="59" y="462"/>
                    <a:pt x="61" y="459"/>
                    <a:pt x="62" y="460"/>
                  </a:cubicBezTo>
                  <a:cubicBezTo>
                    <a:pt x="64" y="461"/>
                    <a:pt x="63" y="463"/>
                    <a:pt x="63" y="463"/>
                  </a:cubicBezTo>
                  <a:cubicBezTo>
                    <a:pt x="63" y="463"/>
                    <a:pt x="62" y="465"/>
                    <a:pt x="61" y="465"/>
                  </a:cubicBezTo>
                  <a:cubicBezTo>
                    <a:pt x="61" y="466"/>
                    <a:pt x="60" y="467"/>
                    <a:pt x="61" y="468"/>
                  </a:cubicBezTo>
                  <a:cubicBezTo>
                    <a:pt x="62" y="468"/>
                    <a:pt x="62" y="470"/>
                    <a:pt x="64" y="471"/>
                  </a:cubicBezTo>
                  <a:cubicBezTo>
                    <a:pt x="65" y="471"/>
                    <a:pt x="67" y="473"/>
                    <a:pt x="67" y="473"/>
                  </a:cubicBezTo>
                  <a:cubicBezTo>
                    <a:pt x="70" y="474"/>
                    <a:pt x="70" y="474"/>
                    <a:pt x="70" y="474"/>
                  </a:cubicBezTo>
                  <a:cubicBezTo>
                    <a:pt x="70" y="474"/>
                    <a:pt x="70" y="476"/>
                    <a:pt x="70" y="476"/>
                  </a:cubicBezTo>
                  <a:cubicBezTo>
                    <a:pt x="70" y="476"/>
                    <a:pt x="72" y="479"/>
                    <a:pt x="73" y="480"/>
                  </a:cubicBezTo>
                  <a:cubicBezTo>
                    <a:pt x="74" y="481"/>
                    <a:pt x="74" y="481"/>
                    <a:pt x="75" y="481"/>
                  </a:cubicBezTo>
                  <a:cubicBezTo>
                    <a:pt x="76" y="481"/>
                    <a:pt x="77" y="483"/>
                    <a:pt x="77" y="483"/>
                  </a:cubicBezTo>
                  <a:cubicBezTo>
                    <a:pt x="78" y="483"/>
                    <a:pt x="79" y="484"/>
                    <a:pt x="79" y="484"/>
                  </a:cubicBezTo>
                  <a:cubicBezTo>
                    <a:pt x="79" y="484"/>
                    <a:pt x="79" y="486"/>
                    <a:pt x="80" y="487"/>
                  </a:cubicBezTo>
                  <a:cubicBezTo>
                    <a:pt x="81" y="487"/>
                    <a:pt x="82" y="488"/>
                    <a:pt x="82" y="488"/>
                  </a:cubicBezTo>
                  <a:cubicBezTo>
                    <a:pt x="82" y="488"/>
                    <a:pt x="84" y="487"/>
                    <a:pt x="85" y="488"/>
                  </a:cubicBezTo>
                  <a:cubicBezTo>
                    <a:pt x="85" y="488"/>
                    <a:pt x="87" y="490"/>
                    <a:pt x="87" y="491"/>
                  </a:cubicBezTo>
                  <a:cubicBezTo>
                    <a:pt x="87" y="492"/>
                    <a:pt x="89" y="491"/>
                    <a:pt x="90" y="492"/>
                  </a:cubicBezTo>
                  <a:cubicBezTo>
                    <a:pt x="92" y="493"/>
                    <a:pt x="92" y="494"/>
                    <a:pt x="93" y="495"/>
                  </a:cubicBezTo>
                  <a:cubicBezTo>
                    <a:pt x="95" y="496"/>
                    <a:pt x="95" y="496"/>
                    <a:pt x="95" y="497"/>
                  </a:cubicBezTo>
                  <a:cubicBezTo>
                    <a:pt x="98" y="499"/>
                    <a:pt x="97" y="499"/>
                    <a:pt x="98" y="499"/>
                  </a:cubicBezTo>
                  <a:cubicBezTo>
                    <a:pt x="98" y="499"/>
                    <a:pt x="99" y="499"/>
                    <a:pt x="100" y="500"/>
                  </a:cubicBezTo>
                  <a:cubicBezTo>
                    <a:pt x="102" y="500"/>
                    <a:pt x="101" y="500"/>
                    <a:pt x="102" y="500"/>
                  </a:cubicBezTo>
                  <a:cubicBezTo>
                    <a:pt x="104" y="500"/>
                    <a:pt x="102" y="499"/>
                    <a:pt x="104" y="500"/>
                  </a:cubicBezTo>
                  <a:cubicBezTo>
                    <a:pt x="105" y="501"/>
                    <a:pt x="107" y="502"/>
                    <a:pt x="107" y="502"/>
                  </a:cubicBezTo>
                  <a:cubicBezTo>
                    <a:pt x="107" y="504"/>
                    <a:pt x="107" y="504"/>
                    <a:pt x="107" y="505"/>
                  </a:cubicBezTo>
                  <a:cubicBezTo>
                    <a:pt x="110" y="507"/>
                    <a:pt x="105" y="501"/>
                    <a:pt x="110" y="507"/>
                  </a:cubicBezTo>
                  <a:cubicBezTo>
                    <a:pt x="116" y="512"/>
                    <a:pt x="114" y="512"/>
                    <a:pt x="117" y="514"/>
                  </a:cubicBezTo>
                  <a:cubicBezTo>
                    <a:pt x="120" y="516"/>
                    <a:pt x="120" y="517"/>
                    <a:pt x="121" y="517"/>
                  </a:cubicBezTo>
                  <a:cubicBezTo>
                    <a:pt x="121" y="516"/>
                    <a:pt x="122" y="517"/>
                    <a:pt x="124" y="517"/>
                  </a:cubicBezTo>
                  <a:cubicBezTo>
                    <a:pt x="125" y="517"/>
                    <a:pt x="124" y="516"/>
                    <a:pt x="126" y="517"/>
                  </a:cubicBezTo>
                  <a:cubicBezTo>
                    <a:pt x="128" y="519"/>
                    <a:pt x="129" y="519"/>
                    <a:pt x="129" y="519"/>
                  </a:cubicBezTo>
                  <a:cubicBezTo>
                    <a:pt x="131" y="520"/>
                    <a:pt x="131" y="520"/>
                    <a:pt x="131" y="520"/>
                  </a:cubicBezTo>
                  <a:cubicBezTo>
                    <a:pt x="132" y="521"/>
                    <a:pt x="135" y="523"/>
                    <a:pt x="135" y="523"/>
                  </a:cubicBezTo>
                  <a:cubicBezTo>
                    <a:pt x="138" y="524"/>
                    <a:pt x="137" y="524"/>
                    <a:pt x="140" y="525"/>
                  </a:cubicBezTo>
                  <a:cubicBezTo>
                    <a:pt x="142" y="526"/>
                    <a:pt x="142" y="526"/>
                    <a:pt x="142" y="526"/>
                  </a:cubicBezTo>
                  <a:cubicBezTo>
                    <a:pt x="142" y="526"/>
                    <a:pt x="146" y="527"/>
                    <a:pt x="147" y="526"/>
                  </a:cubicBezTo>
                  <a:cubicBezTo>
                    <a:pt x="147" y="526"/>
                    <a:pt x="151" y="524"/>
                    <a:pt x="152" y="523"/>
                  </a:cubicBezTo>
                  <a:cubicBezTo>
                    <a:pt x="154" y="522"/>
                    <a:pt x="161" y="518"/>
                    <a:pt x="162" y="518"/>
                  </a:cubicBezTo>
                  <a:cubicBezTo>
                    <a:pt x="163" y="518"/>
                    <a:pt x="165" y="517"/>
                    <a:pt x="167" y="516"/>
                  </a:cubicBezTo>
                  <a:cubicBezTo>
                    <a:pt x="167" y="516"/>
                    <a:pt x="167" y="516"/>
                    <a:pt x="168" y="516"/>
                  </a:cubicBezTo>
                  <a:cubicBezTo>
                    <a:pt x="169" y="516"/>
                    <a:pt x="171" y="515"/>
                    <a:pt x="172" y="515"/>
                  </a:cubicBezTo>
                  <a:cubicBezTo>
                    <a:pt x="173" y="515"/>
                    <a:pt x="174" y="515"/>
                    <a:pt x="176" y="515"/>
                  </a:cubicBezTo>
                  <a:cubicBezTo>
                    <a:pt x="177" y="515"/>
                    <a:pt x="181" y="514"/>
                    <a:pt x="182" y="514"/>
                  </a:cubicBezTo>
                  <a:cubicBezTo>
                    <a:pt x="183" y="514"/>
                    <a:pt x="184" y="514"/>
                    <a:pt x="186" y="514"/>
                  </a:cubicBezTo>
                  <a:cubicBezTo>
                    <a:pt x="187" y="514"/>
                    <a:pt x="190" y="513"/>
                    <a:pt x="191" y="513"/>
                  </a:cubicBezTo>
                  <a:cubicBezTo>
                    <a:pt x="193" y="513"/>
                    <a:pt x="195" y="513"/>
                    <a:pt x="197" y="514"/>
                  </a:cubicBezTo>
                  <a:cubicBezTo>
                    <a:pt x="198" y="514"/>
                    <a:pt x="199" y="513"/>
                    <a:pt x="203" y="514"/>
                  </a:cubicBezTo>
                  <a:cubicBezTo>
                    <a:pt x="206" y="514"/>
                    <a:pt x="205" y="516"/>
                    <a:pt x="208" y="516"/>
                  </a:cubicBezTo>
                  <a:cubicBezTo>
                    <a:pt x="211" y="516"/>
                    <a:pt x="211" y="517"/>
                    <a:pt x="214" y="517"/>
                  </a:cubicBezTo>
                  <a:cubicBezTo>
                    <a:pt x="216" y="517"/>
                    <a:pt x="212" y="517"/>
                    <a:pt x="216" y="517"/>
                  </a:cubicBezTo>
                  <a:cubicBezTo>
                    <a:pt x="220" y="516"/>
                    <a:pt x="221" y="517"/>
                    <a:pt x="221" y="517"/>
                  </a:cubicBezTo>
                  <a:cubicBezTo>
                    <a:pt x="222" y="517"/>
                    <a:pt x="220" y="517"/>
                    <a:pt x="224" y="519"/>
                  </a:cubicBezTo>
                  <a:cubicBezTo>
                    <a:pt x="227" y="520"/>
                    <a:pt x="227" y="520"/>
                    <a:pt x="228" y="520"/>
                  </a:cubicBezTo>
                  <a:cubicBezTo>
                    <a:pt x="230" y="519"/>
                    <a:pt x="230" y="519"/>
                    <a:pt x="232" y="518"/>
                  </a:cubicBezTo>
                  <a:cubicBezTo>
                    <a:pt x="233" y="518"/>
                    <a:pt x="242" y="513"/>
                    <a:pt x="244" y="513"/>
                  </a:cubicBezTo>
                  <a:cubicBezTo>
                    <a:pt x="246" y="513"/>
                    <a:pt x="246" y="513"/>
                    <a:pt x="249" y="512"/>
                  </a:cubicBezTo>
                  <a:cubicBezTo>
                    <a:pt x="249" y="512"/>
                    <a:pt x="249" y="512"/>
                    <a:pt x="250" y="512"/>
                  </a:cubicBezTo>
                  <a:cubicBezTo>
                    <a:pt x="250" y="512"/>
                    <a:pt x="250" y="512"/>
                    <a:pt x="250" y="512"/>
                  </a:cubicBezTo>
                  <a:cubicBezTo>
                    <a:pt x="252" y="511"/>
                    <a:pt x="254" y="511"/>
                    <a:pt x="254" y="511"/>
                  </a:cubicBezTo>
                  <a:cubicBezTo>
                    <a:pt x="257" y="509"/>
                    <a:pt x="256" y="510"/>
                    <a:pt x="258" y="508"/>
                  </a:cubicBezTo>
                  <a:cubicBezTo>
                    <a:pt x="261" y="506"/>
                    <a:pt x="262" y="507"/>
                    <a:pt x="263" y="506"/>
                  </a:cubicBezTo>
                  <a:cubicBezTo>
                    <a:pt x="265" y="504"/>
                    <a:pt x="268" y="504"/>
                    <a:pt x="270" y="503"/>
                  </a:cubicBezTo>
                  <a:cubicBezTo>
                    <a:pt x="271" y="503"/>
                    <a:pt x="274" y="503"/>
                    <a:pt x="275" y="502"/>
                  </a:cubicBezTo>
                  <a:cubicBezTo>
                    <a:pt x="276" y="501"/>
                    <a:pt x="277" y="500"/>
                    <a:pt x="278" y="499"/>
                  </a:cubicBezTo>
                  <a:cubicBezTo>
                    <a:pt x="280" y="498"/>
                    <a:pt x="280" y="499"/>
                    <a:pt x="282" y="498"/>
                  </a:cubicBezTo>
                  <a:cubicBezTo>
                    <a:pt x="284" y="497"/>
                    <a:pt x="284" y="498"/>
                    <a:pt x="286" y="498"/>
                  </a:cubicBezTo>
                  <a:cubicBezTo>
                    <a:pt x="288" y="497"/>
                    <a:pt x="289" y="497"/>
                    <a:pt x="290" y="497"/>
                  </a:cubicBezTo>
                  <a:cubicBezTo>
                    <a:pt x="291" y="497"/>
                    <a:pt x="293" y="498"/>
                    <a:pt x="295" y="497"/>
                  </a:cubicBezTo>
                  <a:cubicBezTo>
                    <a:pt x="297" y="497"/>
                    <a:pt x="298" y="497"/>
                    <a:pt x="299" y="497"/>
                  </a:cubicBezTo>
                  <a:cubicBezTo>
                    <a:pt x="301" y="497"/>
                    <a:pt x="304" y="498"/>
                    <a:pt x="305" y="497"/>
                  </a:cubicBezTo>
                  <a:cubicBezTo>
                    <a:pt x="307" y="496"/>
                    <a:pt x="308" y="497"/>
                    <a:pt x="309" y="496"/>
                  </a:cubicBezTo>
                  <a:cubicBezTo>
                    <a:pt x="310" y="495"/>
                    <a:pt x="312" y="496"/>
                    <a:pt x="312" y="496"/>
                  </a:cubicBezTo>
                  <a:cubicBezTo>
                    <a:pt x="312" y="496"/>
                    <a:pt x="315" y="496"/>
                    <a:pt x="317" y="496"/>
                  </a:cubicBezTo>
                  <a:cubicBezTo>
                    <a:pt x="318" y="496"/>
                    <a:pt x="319" y="496"/>
                    <a:pt x="321" y="496"/>
                  </a:cubicBezTo>
                  <a:cubicBezTo>
                    <a:pt x="322" y="496"/>
                    <a:pt x="323" y="496"/>
                    <a:pt x="323" y="496"/>
                  </a:cubicBezTo>
                  <a:cubicBezTo>
                    <a:pt x="327" y="498"/>
                    <a:pt x="327" y="498"/>
                    <a:pt x="327" y="498"/>
                  </a:cubicBezTo>
                  <a:cubicBezTo>
                    <a:pt x="327" y="498"/>
                    <a:pt x="331" y="499"/>
                    <a:pt x="333" y="501"/>
                  </a:cubicBezTo>
                  <a:cubicBezTo>
                    <a:pt x="337" y="505"/>
                    <a:pt x="335" y="505"/>
                    <a:pt x="338" y="507"/>
                  </a:cubicBezTo>
                  <a:cubicBezTo>
                    <a:pt x="340" y="510"/>
                    <a:pt x="338" y="513"/>
                    <a:pt x="339" y="515"/>
                  </a:cubicBezTo>
                  <a:cubicBezTo>
                    <a:pt x="340" y="517"/>
                    <a:pt x="349" y="527"/>
                    <a:pt x="349" y="527"/>
                  </a:cubicBezTo>
                  <a:cubicBezTo>
                    <a:pt x="350" y="528"/>
                    <a:pt x="352" y="529"/>
                    <a:pt x="353" y="529"/>
                  </a:cubicBezTo>
                  <a:cubicBezTo>
                    <a:pt x="354" y="528"/>
                    <a:pt x="359" y="528"/>
                    <a:pt x="359" y="528"/>
                  </a:cubicBezTo>
                  <a:cubicBezTo>
                    <a:pt x="359" y="528"/>
                    <a:pt x="362" y="528"/>
                    <a:pt x="363" y="528"/>
                  </a:cubicBezTo>
                  <a:cubicBezTo>
                    <a:pt x="364" y="527"/>
                    <a:pt x="365" y="527"/>
                    <a:pt x="367" y="526"/>
                  </a:cubicBezTo>
                  <a:cubicBezTo>
                    <a:pt x="369" y="526"/>
                    <a:pt x="371" y="526"/>
                    <a:pt x="372" y="526"/>
                  </a:cubicBezTo>
                  <a:cubicBezTo>
                    <a:pt x="372" y="525"/>
                    <a:pt x="372" y="526"/>
                    <a:pt x="374" y="524"/>
                  </a:cubicBezTo>
                  <a:cubicBezTo>
                    <a:pt x="377" y="523"/>
                    <a:pt x="377" y="523"/>
                    <a:pt x="378" y="523"/>
                  </a:cubicBezTo>
                  <a:cubicBezTo>
                    <a:pt x="380" y="522"/>
                    <a:pt x="380" y="522"/>
                    <a:pt x="382" y="521"/>
                  </a:cubicBezTo>
                  <a:cubicBezTo>
                    <a:pt x="383" y="520"/>
                    <a:pt x="382" y="520"/>
                    <a:pt x="384" y="520"/>
                  </a:cubicBezTo>
                  <a:cubicBezTo>
                    <a:pt x="387" y="520"/>
                    <a:pt x="382" y="516"/>
                    <a:pt x="388" y="521"/>
                  </a:cubicBezTo>
                  <a:cubicBezTo>
                    <a:pt x="395" y="525"/>
                    <a:pt x="393" y="527"/>
                    <a:pt x="395" y="527"/>
                  </a:cubicBezTo>
                  <a:cubicBezTo>
                    <a:pt x="397" y="527"/>
                    <a:pt x="396" y="528"/>
                    <a:pt x="399" y="528"/>
                  </a:cubicBezTo>
                  <a:cubicBezTo>
                    <a:pt x="402" y="528"/>
                    <a:pt x="402" y="529"/>
                    <a:pt x="403" y="530"/>
                  </a:cubicBezTo>
                  <a:cubicBezTo>
                    <a:pt x="405" y="531"/>
                    <a:pt x="403" y="527"/>
                    <a:pt x="405" y="532"/>
                  </a:cubicBezTo>
                  <a:cubicBezTo>
                    <a:pt x="407" y="537"/>
                    <a:pt x="407" y="531"/>
                    <a:pt x="407" y="537"/>
                  </a:cubicBezTo>
                  <a:cubicBezTo>
                    <a:pt x="408" y="543"/>
                    <a:pt x="409" y="543"/>
                    <a:pt x="409" y="544"/>
                  </a:cubicBezTo>
                  <a:cubicBezTo>
                    <a:pt x="409" y="545"/>
                    <a:pt x="408" y="546"/>
                    <a:pt x="409" y="547"/>
                  </a:cubicBezTo>
                  <a:cubicBezTo>
                    <a:pt x="409" y="547"/>
                    <a:pt x="411" y="547"/>
                    <a:pt x="410" y="549"/>
                  </a:cubicBezTo>
                  <a:cubicBezTo>
                    <a:pt x="410" y="551"/>
                    <a:pt x="409" y="554"/>
                    <a:pt x="409" y="554"/>
                  </a:cubicBezTo>
                  <a:cubicBezTo>
                    <a:pt x="407" y="557"/>
                    <a:pt x="407" y="557"/>
                    <a:pt x="407" y="557"/>
                  </a:cubicBezTo>
                  <a:cubicBezTo>
                    <a:pt x="407" y="557"/>
                    <a:pt x="409" y="559"/>
                    <a:pt x="409" y="560"/>
                  </a:cubicBezTo>
                  <a:cubicBezTo>
                    <a:pt x="407" y="564"/>
                    <a:pt x="407" y="564"/>
                    <a:pt x="407" y="564"/>
                  </a:cubicBezTo>
                  <a:cubicBezTo>
                    <a:pt x="407" y="564"/>
                    <a:pt x="405" y="565"/>
                    <a:pt x="405" y="566"/>
                  </a:cubicBezTo>
                  <a:cubicBezTo>
                    <a:pt x="405" y="570"/>
                    <a:pt x="405" y="568"/>
                    <a:pt x="405" y="569"/>
                  </a:cubicBezTo>
                  <a:cubicBezTo>
                    <a:pt x="404" y="570"/>
                    <a:pt x="402" y="570"/>
                    <a:pt x="402" y="573"/>
                  </a:cubicBezTo>
                  <a:cubicBezTo>
                    <a:pt x="402" y="575"/>
                    <a:pt x="402" y="573"/>
                    <a:pt x="402" y="576"/>
                  </a:cubicBezTo>
                  <a:cubicBezTo>
                    <a:pt x="403" y="580"/>
                    <a:pt x="402" y="580"/>
                    <a:pt x="402" y="580"/>
                  </a:cubicBezTo>
                  <a:cubicBezTo>
                    <a:pt x="404" y="584"/>
                    <a:pt x="405" y="581"/>
                    <a:pt x="404" y="583"/>
                  </a:cubicBezTo>
                  <a:cubicBezTo>
                    <a:pt x="403" y="586"/>
                    <a:pt x="402" y="586"/>
                    <a:pt x="402" y="587"/>
                  </a:cubicBezTo>
                  <a:cubicBezTo>
                    <a:pt x="402" y="588"/>
                    <a:pt x="406" y="590"/>
                    <a:pt x="405" y="590"/>
                  </a:cubicBezTo>
                  <a:cubicBezTo>
                    <a:pt x="404" y="591"/>
                    <a:pt x="403" y="594"/>
                    <a:pt x="402" y="594"/>
                  </a:cubicBezTo>
                  <a:cubicBezTo>
                    <a:pt x="402" y="594"/>
                    <a:pt x="399" y="596"/>
                    <a:pt x="399" y="596"/>
                  </a:cubicBezTo>
                  <a:cubicBezTo>
                    <a:pt x="399" y="600"/>
                    <a:pt x="399" y="600"/>
                    <a:pt x="399" y="600"/>
                  </a:cubicBezTo>
                  <a:cubicBezTo>
                    <a:pt x="399" y="600"/>
                    <a:pt x="397" y="600"/>
                    <a:pt x="396" y="603"/>
                  </a:cubicBezTo>
                  <a:cubicBezTo>
                    <a:pt x="395" y="606"/>
                    <a:pt x="397" y="608"/>
                    <a:pt x="396" y="610"/>
                  </a:cubicBezTo>
                  <a:cubicBezTo>
                    <a:pt x="396" y="612"/>
                    <a:pt x="394" y="612"/>
                    <a:pt x="395" y="614"/>
                  </a:cubicBezTo>
                  <a:cubicBezTo>
                    <a:pt x="395" y="616"/>
                    <a:pt x="394" y="617"/>
                    <a:pt x="396" y="618"/>
                  </a:cubicBezTo>
                  <a:cubicBezTo>
                    <a:pt x="398" y="618"/>
                    <a:pt x="395" y="617"/>
                    <a:pt x="398" y="618"/>
                  </a:cubicBezTo>
                  <a:cubicBezTo>
                    <a:pt x="398" y="619"/>
                    <a:pt x="399" y="619"/>
                    <a:pt x="399" y="619"/>
                  </a:cubicBezTo>
                  <a:cubicBezTo>
                    <a:pt x="399" y="619"/>
                    <a:pt x="399" y="619"/>
                    <a:pt x="399" y="619"/>
                  </a:cubicBezTo>
                  <a:cubicBezTo>
                    <a:pt x="400" y="622"/>
                    <a:pt x="401" y="624"/>
                    <a:pt x="401" y="624"/>
                  </a:cubicBezTo>
                  <a:cubicBezTo>
                    <a:pt x="401" y="624"/>
                    <a:pt x="405" y="630"/>
                    <a:pt x="406" y="631"/>
                  </a:cubicBezTo>
                  <a:cubicBezTo>
                    <a:pt x="408" y="632"/>
                    <a:pt x="410" y="635"/>
                    <a:pt x="411" y="635"/>
                  </a:cubicBezTo>
                  <a:cubicBezTo>
                    <a:pt x="411" y="635"/>
                    <a:pt x="415" y="639"/>
                    <a:pt x="415" y="640"/>
                  </a:cubicBezTo>
                  <a:cubicBezTo>
                    <a:pt x="415" y="640"/>
                    <a:pt x="416" y="642"/>
                    <a:pt x="416" y="643"/>
                  </a:cubicBezTo>
                  <a:cubicBezTo>
                    <a:pt x="416" y="643"/>
                    <a:pt x="418" y="645"/>
                    <a:pt x="421" y="646"/>
                  </a:cubicBezTo>
                  <a:cubicBezTo>
                    <a:pt x="423" y="647"/>
                    <a:pt x="423" y="648"/>
                    <a:pt x="425" y="650"/>
                  </a:cubicBezTo>
                  <a:cubicBezTo>
                    <a:pt x="427" y="651"/>
                    <a:pt x="431" y="656"/>
                    <a:pt x="432" y="656"/>
                  </a:cubicBezTo>
                  <a:cubicBezTo>
                    <a:pt x="433" y="657"/>
                    <a:pt x="434" y="660"/>
                    <a:pt x="435" y="660"/>
                  </a:cubicBezTo>
                  <a:cubicBezTo>
                    <a:pt x="437" y="661"/>
                    <a:pt x="438" y="666"/>
                    <a:pt x="438" y="666"/>
                  </a:cubicBezTo>
                  <a:cubicBezTo>
                    <a:pt x="438" y="666"/>
                    <a:pt x="439" y="668"/>
                    <a:pt x="440" y="669"/>
                  </a:cubicBezTo>
                  <a:cubicBezTo>
                    <a:pt x="441" y="670"/>
                    <a:pt x="442" y="671"/>
                    <a:pt x="443" y="673"/>
                  </a:cubicBezTo>
                  <a:cubicBezTo>
                    <a:pt x="444" y="675"/>
                    <a:pt x="442" y="678"/>
                    <a:pt x="445" y="680"/>
                  </a:cubicBezTo>
                  <a:cubicBezTo>
                    <a:pt x="447" y="682"/>
                    <a:pt x="448" y="682"/>
                    <a:pt x="449" y="682"/>
                  </a:cubicBezTo>
                  <a:cubicBezTo>
                    <a:pt x="450" y="682"/>
                    <a:pt x="452" y="683"/>
                    <a:pt x="452" y="683"/>
                  </a:cubicBezTo>
                  <a:cubicBezTo>
                    <a:pt x="452" y="683"/>
                    <a:pt x="453" y="682"/>
                    <a:pt x="454" y="682"/>
                  </a:cubicBezTo>
                  <a:cubicBezTo>
                    <a:pt x="455" y="682"/>
                    <a:pt x="456" y="685"/>
                    <a:pt x="456" y="685"/>
                  </a:cubicBezTo>
                  <a:cubicBezTo>
                    <a:pt x="456" y="685"/>
                    <a:pt x="454" y="689"/>
                    <a:pt x="452" y="689"/>
                  </a:cubicBezTo>
                  <a:cubicBezTo>
                    <a:pt x="451" y="688"/>
                    <a:pt x="448" y="688"/>
                    <a:pt x="448" y="689"/>
                  </a:cubicBezTo>
                  <a:cubicBezTo>
                    <a:pt x="447" y="691"/>
                    <a:pt x="449" y="693"/>
                    <a:pt x="449" y="694"/>
                  </a:cubicBezTo>
                  <a:cubicBezTo>
                    <a:pt x="450" y="694"/>
                    <a:pt x="449" y="694"/>
                    <a:pt x="451" y="697"/>
                  </a:cubicBezTo>
                  <a:cubicBezTo>
                    <a:pt x="453" y="699"/>
                    <a:pt x="453" y="705"/>
                    <a:pt x="454" y="706"/>
                  </a:cubicBezTo>
                  <a:cubicBezTo>
                    <a:pt x="455" y="707"/>
                    <a:pt x="457" y="711"/>
                    <a:pt x="458" y="712"/>
                  </a:cubicBezTo>
                  <a:cubicBezTo>
                    <a:pt x="458" y="713"/>
                    <a:pt x="459" y="716"/>
                    <a:pt x="460" y="718"/>
                  </a:cubicBezTo>
                  <a:cubicBezTo>
                    <a:pt x="461" y="719"/>
                    <a:pt x="460" y="716"/>
                    <a:pt x="461" y="719"/>
                  </a:cubicBezTo>
                  <a:cubicBezTo>
                    <a:pt x="462" y="722"/>
                    <a:pt x="462" y="718"/>
                    <a:pt x="462" y="722"/>
                  </a:cubicBezTo>
                  <a:cubicBezTo>
                    <a:pt x="462" y="725"/>
                    <a:pt x="461" y="725"/>
                    <a:pt x="461" y="726"/>
                  </a:cubicBezTo>
                  <a:cubicBezTo>
                    <a:pt x="461" y="727"/>
                    <a:pt x="460" y="728"/>
                    <a:pt x="459" y="728"/>
                  </a:cubicBezTo>
                  <a:cubicBezTo>
                    <a:pt x="458" y="728"/>
                    <a:pt x="457" y="728"/>
                    <a:pt x="457" y="728"/>
                  </a:cubicBezTo>
                  <a:cubicBezTo>
                    <a:pt x="457" y="728"/>
                    <a:pt x="457" y="732"/>
                    <a:pt x="457" y="733"/>
                  </a:cubicBezTo>
                  <a:cubicBezTo>
                    <a:pt x="459" y="738"/>
                    <a:pt x="459" y="738"/>
                    <a:pt x="459" y="738"/>
                  </a:cubicBezTo>
                  <a:cubicBezTo>
                    <a:pt x="459" y="738"/>
                    <a:pt x="463" y="748"/>
                    <a:pt x="464" y="750"/>
                  </a:cubicBezTo>
                  <a:cubicBezTo>
                    <a:pt x="465" y="751"/>
                    <a:pt x="465" y="755"/>
                    <a:pt x="467" y="756"/>
                  </a:cubicBezTo>
                  <a:cubicBezTo>
                    <a:pt x="468" y="757"/>
                    <a:pt x="468" y="762"/>
                    <a:pt x="468" y="763"/>
                  </a:cubicBezTo>
                  <a:cubicBezTo>
                    <a:pt x="468" y="764"/>
                    <a:pt x="468" y="768"/>
                    <a:pt x="468" y="768"/>
                  </a:cubicBezTo>
                  <a:cubicBezTo>
                    <a:pt x="468" y="769"/>
                    <a:pt x="467" y="771"/>
                    <a:pt x="467" y="773"/>
                  </a:cubicBezTo>
                  <a:cubicBezTo>
                    <a:pt x="466" y="774"/>
                    <a:pt x="464" y="782"/>
                    <a:pt x="461" y="783"/>
                  </a:cubicBezTo>
                  <a:cubicBezTo>
                    <a:pt x="459" y="784"/>
                    <a:pt x="457" y="788"/>
                    <a:pt x="456" y="788"/>
                  </a:cubicBezTo>
                  <a:cubicBezTo>
                    <a:pt x="455" y="787"/>
                    <a:pt x="453" y="788"/>
                    <a:pt x="453" y="789"/>
                  </a:cubicBezTo>
                  <a:cubicBezTo>
                    <a:pt x="453" y="791"/>
                    <a:pt x="453" y="787"/>
                    <a:pt x="453" y="791"/>
                  </a:cubicBezTo>
                  <a:cubicBezTo>
                    <a:pt x="452" y="794"/>
                    <a:pt x="452" y="794"/>
                    <a:pt x="452" y="794"/>
                  </a:cubicBezTo>
                  <a:cubicBezTo>
                    <a:pt x="452" y="795"/>
                    <a:pt x="451" y="798"/>
                    <a:pt x="451" y="798"/>
                  </a:cubicBezTo>
                  <a:cubicBezTo>
                    <a:pt x="451" y="798"/>
                    <a:pt x="449" y="801"/>
                    <a:pt x="448" y="803"/>
                  </a:cubicBezTo>
                  <a:cubicBezTo>
                    <a:pt x="448" y="805"/>
                    <a:pt x="448" y="805"/>
                    <a:pt x="447" y="807"/>
                  </a:cubicBezTo>
                  <a:cubicBezTo>
                    <a:pt x="446" y="809"/>
                    <a:pt x="444" y="810"/>
                    <a:pt x="445" y="812"/>
                  </a:cubicBezTo>
                  <a:cubicBezTo>
                    <a:pt x="445" y="813"/>
                    <a:pt x="445" y="816"/>
                    <a:pt x="445" y="817"/>
                  </a:cubicBezTo>
                  <a:cubicBezTo>
                    <a:pt x="444" y="819"/>
                    <a:pt x="443" y="823"/>
                    <a:pt x="442" y="824"/>
                  </a:cubicBezTo>
                  <a:cubicBezTo>
                    <a:pt x="441" y="825"/>
                    <a:pt x="441" y="822"/>
                    <a:pt x="441" y="826"/>
                  </a:cubicBezTo>
                  <a:cubicBezTo>
                    <a:pt x="440" y="830"/>
                    <a:pt x="443" y="828"/>
                    <a:pt x="440" y="831"/>
                  </a:cubicBezTo>
                  <a:cubicBezTo>
                    <a:pt x="437" y="833"/>
                    <a:pt x="437" y="833"/>
                    <a:pt x="437" y="833"/>
                  </a:cubicBezTo>
                  <a:cubicBezTo>
                    <a:pt x="437" y="833"/>
                    <a:pt x="435" y="837"/>
                    <a:pt x="435" y="838"/>
                  </a:cubicBezTo>
                  <a:cubicBezTo>
                    <a:pt x="435" y="839"/>
                    <a:pt x="435" y="837"/>
                    <a:pt x="436" y="843"/>
                  </a:cubicBezTo>
                  <a:cubicBezTo>
                    <a:pt x="437" y="848"/>
                    <a:pt x="437" y="857"/>
                    <a:pt x="437" y="857"/>
                  </a:cubicBezTo>
                  <a:cubicBezTo>
                    <a:pt x="436" y="858"/>
                    <a:pt x="436" y="866"/>
                    <a:pt x="436" y="866"/>
                  </a:cubicBezTo>
                  <a:cubicBezTo>
                    <a:pt x="437" y="870"/>
                    <a:pt x="435" y="867"/>
                    <a:pt x="437" y="870"/>
                  </a:cubicBezTo>
                  <a:cubicBezTo>
                    <a:pt x="439" y="873"/>
                    <a:pt x="438" y="870"/>
                    <a:pt x="441" y="875"/>
                  </a:cubicBezTo>
                  <a:cubicBezTo>
                    <a:pt x="444" y="880"/>
                    <a:pt x="444" y="879"/>
                    <a:pt x="447" y="884"/>
                  </a:cubicBezTo>
                  <a:cubicBezTo>
                    <a:pt x="450" y="888"/>
                    <a:pt x="454" y="900"/>
                    <a:pt x="456" y="903"/>
                  </a:cubicBezTo>
                  <a:cubicBezTo>
                    <a:pt x="458" y="905"/>
                    <a:pt x="459" y="909"/>
                    <a:pt x="459" y="910"/>
                  </a:cubicBezTo>
                  <a:cubicBezTo>
                    <a:pt x="461" y="917"/>
                    <a:pt x="458" y="913"/>
                    <a:pt x="460" y="916"/>
                  </a:cubicBezTo>
                  <a:cubicBezTo>
                    <a:pt x="462" y="918"/>
                    <a:pt x="464" y="920"/>
                    <a:pt x="464" y="920"/>
                  </a:cubicBezTo>
                  <a:cubicBezTo>
                    <a:pt x="464" y="920"/>
                    <a:pt x="465" y="922"/>
                    <a:pt x="467" y="923"/>
                  </a:cubicBezTo>
                  <a:cubicBezTo>
                    <a:pt x="468" y="923"/>
                    <a:pt x="468" y="925"/>
                    <a:pt x="470" y="927"/>
                  </a:cubicBezTo>
                  <a:cubicBezTo>
                    <a:pt x="471" y="928"/>
                    <a:pt x="468" y="922"/>
                    <a:pt x="471" y="928"/>
                  </a:cubicBezTo>
                  <a:cubicBezTo>
                    <a:pt x="475" y="935"/>
                    <a:pt x="475" y="937"/>
                    <a:pt x="476" y="938"/>
                  </a:cubicBezTo>
                  <a:cubicBezTo>
                    <a:pt x="478" y="943"/>
                    <a:pt x="478" y="940"/>
                    <a:pt x="478" y="943"/>
                  </a:cubicBezTo>
                  <a:cubicBezTo>
                    <a:pt x="475" y="950"/>
                    <a:pt x="476" y="954"/>
                    <a:pt x="476" y="956"/>
                  </a:cubicBezTo>
                  <a:cubicBezTo>
                    <a:pt x="476" y="958"/>
                    <a:pt x="476" y="960"/>
                    <a:pt x="477" y="962"/>
                  </a:cubicBezTo>
                  <a:cubicBezTo>
                    <a:pt x="477" y="964"/>
                    <a:pt x="478" y="962"/>
                    <a:pt x="478" y="967"/>
                  </a:cubicBezTo>
                  <a:cubicBezTo>
                    <a:pt x="477" y="972"/>
                    <a:pt x="474" y="968"/>
                    <a:pt x="478" y="974"/>
                  </a:cubicBezTo>
                  <a:cubicBezTo>
                    <a:pt x="481" y="979"/>
                    <a:pt x="481" y="979"/>
                    <a:pt x="481" y="981"/>
                  </a:cubicBezTo>
                  <a:cubicBezTo>
                    <a:pt x="481" y="982"/>
                    <a:pt x="482" y="985"/>
                    <a:pt x="481" y="986"/>
                  </a:cubicBezTo>
                  <a:cubicBezTo>
                    <a:pt x="480" y="987"/>
                    <a:pt x="480" y="990"/>
                    <a:pt x="480" y="991"/>
                  </a:cubicBezTo>
                  <a:cubicBezTo>
                    <a:pt x="480" y="991"/>
                    <a:pt x="482" y="994"/>
                    <a:pt x="482" y="994"/>
                  </a:cubicBezTo>
                  <a:cubicBezTo>
                    <a:pt x="483" y="1000"/>
                    <a:pt x="483" y="1000"/>
                    <a:pt x="483" y="1000"/>
                  </a:cubicBezTo>
                  <a:cubicBezTo>
                    <a:pt x="483" y="1000"/>
                    <a:pt x="485" y="1000"/>
                    <a:pt x="485" y="1001"/>
                  </a:cubicBezTo>
                  <a:cubicBezTo>
                    <a:pt x="485" y="1003"/>
                    <a:pt x="485" y="1005"/>
                    <a:pt x="485" y="1006"/>
                  </a:cubicBezTo>
                  <a:cubicBezTo>
                    <a:pt x="485" y="1006"/>
                    <a:pt x="485" y="1009"/>
                    <a:pt x="485" y="1009"/>
                  </a:cubicBezTo>
                  <a:cubicBezTo>
                    <a:pt x="487" y="1011"/>
                    <a:pt x="485" y="1010"/>
                    <a:pt x="487" y="1011"/>
                  </a:cubicBezTo>
                  <a:cubicBezTo>
                    <a:pt x="488" y="1013"/>
                    <a:pt x="488" y="1013"/>
                    <a:pt x="488" y="1013"/>
                  </a:cubicBezTo>
                  <a:cubicBezTo>
                    <a:pt x="489" y="1013"/>
                    <a:pt x="489" y="1014"/>
                    <a:pt x="489" y="1015"/>
                  </a:cubicBezTo>
                  <a:cubicBezTo>
                    <a:pt x="489" y="1016"/>
                    <a:pt x="489" y="1018"/>
                    <a:pt x="489" y="1018"/>
                  </a:cubicBezTo>
                  <a:cubicBezTo>
                    <a:pt x="489" y="1020"/>
                    <a:pt x="488" y="1018"/>
                    <a:pt x="489" y="1020"/>
                  </a:cubicBezTo>
                  <a:cubicBezTo>
                    <a:pt x="491" y="1023"/>
                    <a:pt x="491" y="1023"/>
                    <a:pt x="491" y="1024"/>
                  </a:cubicBezTo>
                  <a:cubicBezTo>
                    <a:pt x="492" y="1025"/>
                    <a:pt x="492" y="1028"/>
                    <a:pt x="493" y="1028"/>
                  </a:cubicBezTo>
                  <a:cubicBezTo>
                    <a:pt x="494" y="1028"/>
                    <a:pt x="495" y="1029"/>
                    <a:pt x="495" y="1029"/>
                  </a:cubicBezTo>
                  <a:cubicBezTo>
                    <a:pt x="497" y="1031"/>
                    <a:pt x="497" y="1031"/>
                    <a:pt x="497" y="1031"/>
                  </a:cubicBezTo>
                  <a:cubicBezTo>
                    <a:pt x="507" y="1042"/>
                    <a:pt x="506" y="1041"/>
                    <a:pt x="507" y="1042"/>
                  </a:cubicBezTo>
                  <a:cubicBezTo>
                    <a:pt x="508" y="1044"/>
                    <a:pt x="509" y="1045"/>
                    <a:pt x="510" y="1047"/>
                  </a:cubicBezTo>
                  <a:cubicBezTo>
                    <a:pt x="510" y="1048"/>
                    <a:pt x="510" y="1050"/>
                    <a:pt x="510" y="1051"/>
                  </a:cubicBezTo>
                  <a:cubicBezTo>
                    <a:pt x="510" y="1052"/>
                    <a:pt x="510" y="1054"/>
                    <a:pt x="510" y="1054"/>
                  </a:cubicBezTo>
                  <a:cubicBezTo>
                    <a:pt x="510" y="1054"/>
                    <a:pt x="511" y="1056"/>
                    <a:pt x="511" y="1057"/>
                  </a:cubicBezTo>
                  <a:cubicBezTo>
                    <a:pt x="512" y="1057"/>
                    <a:pt x="512" y="1059"/>
                    <a:pt x="513" y="1060"/>
                  </a:cubicBezTo>
                  <a:cubicBezTo>
                    <a:pt x="514" y="1060"/>
                    <a:pt x="514" y="1061"/>
                    <a:pt x="515" y="1061"/>
                  </a:cubicBezTo>
                  <a:cubicBezTo>
                    <a:pt x="515" y="1062"/>
                    <a:pt x="516" y="1064"/>
                    <a:pt x="517" y="1065"/>
                  </a:cubicBezTo>
                  <a:cubicBezTo>
                    <a:pt x="519" y="1067"/>
                    <a:pt x="519" y="1068"/>
                    <a:pt x="519" y="1068"/>
                  </a:cubicBezTo>
                  <a:cubicBezTo>
                    <a:pt x="519" y="1068"/>
                    <a:pt x="519" y="1068"/>
                    <a:pt x="519" y="1068"/>
                  </a:cubicBezTo>
                  <a:cubicBezTo>
                    <a:pt x="519" y="1068"/>
                    <a:pt x="519" y="1068"/>
                    <a:pt x="519" y="1068"/>
                  </a:cubicBezTo>
                  <a:cubicBezTo>
                    <a:pt x="521" y="1071"/>
                    <a:pt x="521" y="1071"/>
                    <a:pt x="521" y="1071"/>
                  </a:cubicBezTo>
                  <a:cubicBezTo>
                    <a:pt x="522" y="1074"/>
                    <a:pt x="522" y="1074"/>
                    <a:pt x="522" y="1074"/>
                  </a:cubicBezTo>
                  <a:cubicBezTo>
                    <a:pt x="523" y="1077"/>
                    <a:pt x="523" y="1077"/>
                    <a:pt x="523" y="1077"/>
                  </a:cubicBezTo>
                  <a:cubicBezTo>
                    <a:pt x="524" y="1079"/>
                    <a:pt x="524" y="1079"/>
                    <a:pt x="524" y="1079"/>
                  </a:cubicBezTo>
                  <a:cubicBezTo>
                    <a:pt x="526" y="1084"/>
                    <a:pt x="526" y="1084"/>
                    <a:pt x="526" y="1084"/>
                  </a:cubicBezTo>
                  <a:cubicBezTo>
                    <a:pt x="527" y="1088"/>
                    <a:pt x="527" y="1088"/>
                    <a:pt x="527" y="1088"/>
                  </a:cubicBezTo>
                  <a:cubicBezTo>
                    <a:pt x="530" y="1091"/>
                    <a:pt x="530" y="1091"/>
                    <a:pt x="530" y="1091"/>
                  </a:cubicBezTo>
                  <a:cubicBezTo>
                    <a:pt x="532" y="1098"/>
                    <a:pt x="532" y="1098"/>
                    <a:pt x="532" y="1098"/>
                  </a:cubicBezTo>
                  <a:cubicBezTo>
                    <a:pt x="532" y="1098"/>
                    <a:pt x="532" y="1101"/>
                    <a:pt x="532" y="1103"/>
                  </a:cubicBezTo>
                  <a:cubicBezTo>
                    <a:pt x="532" y="1104"/>
                    <a:pt x="531" y="1107"/>
                    <a:pt x="530" y="1107"/>
                  </a:cubicBezTo>
                  <a:cubicBezTo>
                    <a:pt x="530" y="1107"/>
                    <a:pt x="529" y="1109"/>
                    <a:pt x="528" y="1109"/>
                  </a:cubicBezTo>
                  <a:cubicBezTo>
                    <a:pt x="526" y="1109"/>
                    <a:pt x="525" y="1110"/>
                    <a:pt x="525" y="1110"/>
                  </a:cubicBezTo>
                  <a:cubicBezTo>
                    <a:pt x="525" y="1110"/>
                    <a:pt x="524" y="1111"/>
                    <a:pt x="526" y="1113"/>
                  </a:cubicBezTo>
                  <a:cubicBezTo>
                    <a:pt x="529" y="1117"/>
                    <a:pt x="529" y="1117"/>
                    <a:pt x="529" y="1117"/>
                  </a:cubicBezTo>
                  <a:cubicBezTo>
                    <a:pt x="529" y="1117"/>
                    <a:pt x="529" y="1118"/>
                    <a:pt x="531" y="1120"/>
                  </a:cubicBezTo>
                  <a:cubicBezTo>
                    <a:pt x="532" y="1122"/>
                    <a:pt x="531" y="1120"/>
                    <a:pt x="532" y="1122"/>
                  </a:cubicBezTo>
                  <a:cubicBezTo>
                    <a:pt x="534" y="1123"/>
                    <a:pt x="532" y="1124"/>
                    <a:pt x="533" y="1125"/>
                  </a:cubicBezTo>
                  <a:cubicBezTo>
                    <a:pt x="533" y="1126"/>
                    <a:pt x="532" y="1129"/>
                    <a:pt x="533" y="1129"/>
                  </a:cubicBezTo>
                  <a:cubicBezTo>
                    <a:pt x="538" y="1130"/>
                    <a:pt x="540" y="1131"/>
                    <a:pt x="540" y="1131"/>
                  </a:cubicBezTo>
                  <a:cubicBezTo>
                    <a:pt x="541" y="1133"/>
                    <a:pt x="541" y="1133"/>
                    <a:pt x="541" y="1133"/>
                  </a:cubicBezTo>
                  <a:cubicBezTo>
                    <a:pt x="541" y="1133"/>
                    <a:pt x="539" y="1134"/>
                    <a:pt x="542" y="1135"/>
                  </a:cubicBezTo>
                  <a:cubicBezTo>
                    <a:pt x="545" y="1136"/>
                    <a:pt x="546" y="1136"/>
                    <a:pt x="546" y="1136"/>
                  </a:cubicBezTo>
                  <a:cubicBezTo>
                    <a:pt x="548" y="1138"/>
                    <a:pt x="548" y="1138"/>
                    <a:pt x="548" y="1138"/>
                  </a:cubicBezTo>
                  <a:cubicBezTo>
                    <a:pt x="548" y="1138"/>
                    <a:pt x="548" y="1139"/>
                    <a:pt x="550" y="1139"/>
                  </a:cubicBezTo>
                  <a:cubicBezTo>
                    <a:pt x="551" y="1140"/>
                    <a:pt x="549" y="1138"/>
                    <a:pt x="554" y="1139"/>
                  </a:cubicBezTo>
                  <a:cubicBezTo>
                    <a:pt x="559" y="1140"/>
                    <a:pt x="559" y="1140"/>
                    <a:pt x="560" y="1139"/>
                  </a:cubicBezTo>
                  <a:cubicBezTo>
                    <a:pt x="561" y="1138"/>
                    <a:pt x="559" y="1138"/>
                    <a:pt x="563" y="1138"/>
                  </a:cubicBezTo>
                  <a:cubicBezTo>
                    <a:pt x="567" y="1137"/>
                    <a:pt x="572" y="1136"/>
                    <a:pt x="572" y="1136"/>
                  </a:cubicBezTo>
                  <a:cubicBezTo>
                    <a:pt x="573" y="1136"/>
                    <a:pt x="576" y="1137"/>
                    <a:pt x="576" y="1137"/>
                  </a:cubicBezTo>
                  <a:cubicBezTo>
                    <a:pt x="576" y="1137"/>
                    <a:pt x="578" y="1139"/>
                    <a:pt x="579" y="1138"/>
                  </a:cubicBezTo>
                  <a:cubicBezTo>
                    <a:pt x="581" y="1137"/>
                    <a:pt x="582" y="1135"/>
                    <a:pt x="583" y="1135"/>
                  </a:cubicBezTo>
                  <a:cubicBezTo>
                    <a:pt x="584" y="1135"/>
                    <a:pt x="585" y="1134"/>
                    <a:pt x="585" y="1133"/>
                  </a:cubicBezTo>
                  <a:cubicBezTo>
                    <a:pt x="586" y="1133"/>
                    <a:pt x="584" y="1133"/>
                    <a:pt x="588" y="1132"/>
                  </a:cubicBezTo>
                  <a:cubicBezTo>
                    <a:pt x="592" y="1131"/>
                    <a:pt x="591" y="1131"/>
                    <a:pt x="594" y="1131"/>
                  </a:cubicBezTo>
                  <a:cubicBezTo>
                    <a:pt x="597" y="1130"/>
                    <a:pt x="592" y="1129"/>
                    <a:pt x="597" y="1130"/>
                  </a:cubicBezTo>
                  <a:cubicBezTo>
                    <a:pt x="602" y="1131"/>
                    <a:pt x="598" y="1130"/>
                    <a:pt x="598" y="1130"/>
                  </a:cubicBezTo>
                  <a:cubicBezTo>
                    <a:pt x="604" y="1131"/>
                    <a:pt x="604" y="1131"/>
                    <a:pt x="604" y="1131"/>
                  </a:cubicBezTo>
                  <a:cubicBezTo>
                    <a:pt x="604" y="1131"/>
                    <a:pt x="605" y="1131"/>
                    <a:pt x="608" y="1132"/>
                  </a:cubicBezTo>
                  <a:cubicBezTo>
                    <a:pt x="611" y="1133"/>
                    <a:pt x="616" y="1130"/>
                    <a:pt x="618" y="1131"/>
                  </a:cubicBezTo>
                  <a:cubicBezTo>
                    <a:pt x="620" y="1131"/>
                    <a:pt x="619" y="1131"/>
                    <a:pt x="621" y="1131"/>
                  </a:cubicBezTo>
                  <a:cubicBezTo>
                    <a:pt x="624" y="1132"/>
                    <a:pt x="624" y="1132"/>
                    <a:pt x="624" y="1132"/>
                  </a:cubicBezTo>
                  <a:cubicBezTo>
                    <a:pt x="627" y="1132"/>
                    <a:pt x="625" y="1134"/>
                    <a:pt x="627" y="1132"/>
                  </a:cubicBezTo>
                  <a:cubicBezTo>
                    <a:pt x="627" y="1132"/>
                    <a:pt x="627" y="1132"/>
                    <a:pt x="627" y="1132"/>
                  </a:cubicBezTo>
                  <a:cubicBezTo>
                    <a:pt x="627" y="1132"/>
                    <a:pt x="627" y="1132"/>
                    <a:pt x="628" y="1132"/>
                  </a:cubicBezTo>
                  <a:cubicBezTo>
                    <a:pt x="630" y="1131"/>
                    <a:pt x="627" y="1132"/>
                    <a:pt x="630" y="1131"/>
                  </a:cubicBezTo>
                  <a:cubicBezTo>
                    <a:pt x="632" y="1130"/>
                    <a:pt x="632" y="1130"/>
                    <a:pt x="632" y="1130"/>
                  </a:cubicBezTo>
                  <a:cubicBezTo>
                    <a:pt x="632" y="1130"/>
                    <a:pt x="632" y="1130"/>
                    <a:pt x="633" y="1130"/>
                  </a:cubicBezTo>
                  <a:cubicBezTo>
                    <a:pt x="634" y="1129"/>
                    <a:pt x="631" y="1129"/>
                    <a:pt x="634" y="1129"/>
                  </a:cubicBezTo>
                  <a:cubicBezTo>
                    <a:pt x="638" y="1129"/>
                    <a:pt x="637" y="1129"/>
                    <a:pt x="640" y="1128"/>
                  </a:cubicBezTo>
                  <a:cubicBezTo>
                    <a:pt x="643" y="1128"/>
                    <a:pt x="645" y="1128"/>
                    <a:pt x="645" y="1126"/>
                  </a:cubicBezTo>
                  <a:cubicBezTo>
                    <a:pt x="645" y="1124"/>
                    <a:pt x="645" y="1124"/>
                    <a:pt x="645" y="1124"/>
                  </a:cubicBezTo>
                  <a:cubicBezTo>
                    <a:pt x="645" y="1124"/>
                    <a:pt x="646" y="1124"/>
                    <a:pt x="649" y="1124"/>
                  </a:cubicBezTo>
                  <a:cubicBezTo>
                    <a:pt x="649" y="1124"/>
                    <a:pt x="649" y="1124"/>
                    <a:pt x="649" y="1124"/>
                  </a:cubicBezTo>
                  <a:cubicBezTo>
                    <a:pt x="650" y="1124"/>
                    <a:pt x="650" y="1124"/>
                    <a:pt x="649" y="1124"/>
                  </a:cubicBezTo>
                  <a:cubicBezTo>
                    <a:pt x="650" y="1124"/>
                    <a:pt x="650" y="1124"/>
                    <a:pt x="650" y="1124"/>
                  </a:cubicBezTo>
                  <a:cubicBezTo>
                    <a:pt x="651" y="1124"/>
                    <a:pt x="652" y="1124"/>
                    <a:pt x="652" y="1125"/>
                  </a:cubicBezTo>
                  <a:cubicBezTo>
                    <a:pt x="653" y="1126"/>
                    <a:pt x="653" y="1126"/>
                    <a:pt x="656" y="1124"/>
                  </a:cubicBezTo>
                  <a:cubicBezTo>
                    <a:pt x="660" y="1122"/>
                    <a:pt x="686" y="1098"/>
                    <a:pt x="687" y="1098"/>
                  </a:cubicBezTo>
                  <a:cubicBezTo>
                    <a:pt x="689" y="1098"/>
                    <a:pt x="692" y="1095"/>
                    <a:pt x="693" y="1095"/>
                  </a:cubicBezTo>
                  <a:cubicBezTo>
                    <a:pt x="694" y="1094"/>
                    <a:pt x="695" y="1093"/>
                    <a:pt x="696" y="1091"/>
                  </a:cubicBezTo>
                  <a:cubicBezTo>
                    <a:pt x="697" y="1090"/>
                    <a:pt x="691" y="1091"/>
                    <a:pt x="697" y="1090"/>
                  </a:cubicBezTo>
                  <a:cubicBezTo>
                    <a:pt x="702" y="1088"/>
                    <a:pt x="705" y="1080"/>
                    <a:pt x="707" y="1078"/>
                  </a:cubicBezTo>
                  <a:cubicBezTo>
                    <a:pt x="710" y="1076"/>
                    <a:pt x="712" y="1074"/>
                    <a:pt x="712" y="1073"/>
                  </a:cubicBezTo>
                  <a:cubicBezTo>
                    <a:pt x="712" y="1072"/>
                    <a:pt x="714" y="1069"/>
                    <a:pt x="714" y="1069"/>
                  </a:cubicBezTo>
                  <a:cubicBezTo>
                    <a:pt x="717" y="1064"/>
                    <a:pt x="717" y="1064"/>
                    <a:pt x="717" y="1064"/>
                  </a:cubicBezTo>
                  <a:cubicBezTo>
                    <a:pt x="717" y="1064"/>
                    <a:pt x="719" y="1062"/>
                    <a:pt x="720" y="1060"/>
                  </a:cubicBezTo>
                  <a:cubicBezTo>
                    <a:pt x="720" y="1059"/>
                    <a:pt x="721" y="1059"/>
                    <a:pt x="721" y="1058"/>
                  </a:cubicBezTo>
                  <a:cubicBezTo>
                    <a:pt x="721" y="1057"/>
                    <a:pt x="722" y="1056"/>
                    <a:pt x="722" y="1055"/>
                  </a:cubicBezTo>
                  <a:cubicBezTo>
                    <a:pt x="723" y="1053"/>
                    <a:pt x="727" y="1049"/>
                    <a:pt x="729" y="1048"/>
                  </a:cubicBezTo>
                  <a:cubicBezTo>
                    <a:pt x="731" y="1046"/>
                    <a:pt x="733" y="1046"/>
                    <a:pt x="735" y="1044"/>
                  </a:cubicBezTo>
                  <a:cubicBezTo>
                    <a:pt x="737" y="1043"/>
                    <a:pt x="738" y="1043"/>
                    <a:pt x="738" y="1041"/>
                  </a:cubicBezTo>
                  <a:cubicBezTo>
                    <a:pt x="739" y="1040"/>
                    <a:pt x="740" y="1037"/>
                    <a:pt x="741" y="1036"/>
                  </a:cubicBezTo>
                  <a:cubicBezTo>
                    <a:pt x="742" y="1034"/>
                    <a:pt x="742" y="1031"/>
                    <a:pt x="742" y="1029"/>
                  </a:cubicBezTo>
                  <a:cubicBezTo>
                    <a:pt x="743" y="1027"/>
                    <a:pt x="742" y="1029"/>
                    <a:pt x="743" y="1026"/>
                  </a:cubicBezTo>
                  <a:cubicBezTo>
                    <a:pt x="744" y="1023"/>
                    <a:pt x="744" y="1025"/>
                    <a:pt x="744" y="1023"/>
                  </a:cubicBezTo>
                  <a:cubicBezTo>
                    <a:pt x="745" y="1021"/>
                    <a:pt x="745" y="1019"/>
                    <a:pt x="746" y="1018"/>
                  </a:cubicBezTo>
                  <a:cubicBezTo>
                    <a:pt x="747" y="1017"/>
                    <a:pt x="747" y="1014"/>
                    <a:pt x="747" y="1012"/>
                  </a:cubicBezTo>
                  <a:cubicBezTo>
                    <a:pt x="748" y="1011"/>
                    <a:pt x="751" y="1013"/>
                    <a:pt x="749" y="1007"/>
                  </a:cubicBezTo>
                  <a:cubicBezTo>
                    <a:pt x="748" y="1001"/>
                    <a:pt x="749" y="1003"/>
                    <a:pt x="748" y="1001"/>
                  </a:cubicBezTo>
                  <a:cubicBezTo>
                    <a:pt x="746" y="999"/>
                    <a:pt x="744" y="1000"/>
                    <a:pt x="743" y="997"/>
                  </a:cubicBezTo>
                  <a:cubicBezTo>
                    <a:pt x="743" y="995"/>
                    <a:pt x="749" y="990"/>
                    <a:pt x="749" y="989"/>
                  </a:cubicBezTo>
                  <a:cubicBezTo>
                    <a:pt x="750" y="989"/>
                    <a:pt x="752" y="987"/>
                    <a:pt x="753" y="986"/>
                  </a:cubicBezTo>
                  <a:cubicBezTo>
                    <a:pt x="755" y="984"/>
                    <a:pt x="757" y="983"/>
                    <a:pt x="758" y="982"/>
                  </a:cubicBezTo>
                  <a:cubicBezTo>
                    <a:pt x="759" y="982"/>
                    <a:pt x="760" y="981"/>
                    <a:pt x="763" y="981"/>
                  </a:cubicBezTo>
                  <a:cubicBezTo>
                    <a:pt x="765" y="981"/>
                    <a:pt x="774" y="978"/>
                    <a:pt x="777" y="977"/>
                  </a:cubicBezTo>
                  <a:cubicBezTo>
                    <a:pt x="780" y="975"/>
                    <a:pt x="780" y="975"/>
                    <a:pt x="783" y="974"/>
                  </a:cubicBezTo>
                  <a:cubicBezTo>
                    <a:pt x="785" y="972"/>
                    <a:pt x="788" y="967"/>
                    <a:pt x="788" y="966"/>
                  </a:cubicBezTo>
                  <a:cubicBezTo>
                    <a:pt x="789" y="965"/>
                    <a:pt x="789" y="964"/>
                    <a:pt x="788" y="961"/>
                  </a:cubicBezTo>
                  <a:cubicBezTo>
                    <a:pt x="787" y="958"/>
                    <a:pt x="786" y="960"/>
                    <a:pt x="787" y="958"/>
                  </a:cubicBezTo>
                  <a:cubicBezTo>
                    <a:pt x="787" y="955"/>
                    <a:pt x="788" y="954"/>
                    <a:pt x="788" y="954"/>
                  </a:cubicBezTo>
                  <a:cubicBezTo>
                    <a:pt x="788" y="954"/>
                    <a:pt x="789" y="953"/>
                    <a:pt x="789" y="951"/>
                  </a:cubicBezTo>
                  <a:cubicBezTo>
                    <a:pt x="790" y="950"/>
                    <a:pt x="790" y="948"/>
                    <a:pt x="790" y="945"/>
                  </a:cubicBezTo>
                  <a:cubicBezTo>
                    <a:pt x="791" y="943"/>
                    <a:pt x="792" y="945"/>
                    <a:pt x="791" y="941"/>
                  </a:cubicBezTo>
                  <a:cubicBezTo>
                    <a:pt x="791" y="937"/>
                    <a:pt x="791" y="935"/>
                    <a:pt x="790" y="933"/>
                  </a:cubicBezTo>
                  <a:cubicBezTo>
                    <a:pt x="789" y="931"/>
                    <a:pt x="787" y="931"/>
                    <a:pt x="787" y="928"/>
                  </a:cubicBezTo>
                  <a:cubicBezTo>
                    <a:pt x="786" y="925"/>
                    <a:pt x="785" y="923"/>
                    <a:pt x="785" y="921"/>
                  </a:cubicBezTo>
                  <a:cubicBezTo>
                    <a:pt x="785" y="920"/>
                    <a:pt x="784" y="916"/>
                    <a:pt x="784" y="915"/>
                  </a:cubicBezTo>
                  <a:cubicBezTo>
                    <a:pt x="784" y="914"/>
                    <a:pt x="784" y="914"/>
                    <a:pt x="781" y="910"/>
                  </a:cubicBezTo>
                  <a:cubicBezTo>
                    <a:pt x="779" y="906"/>
                    <a:pt x="777" y="904"/>
                    <a:pt x="778" y="904"/>
                  </a:cubicBezTo>
                  <a:cubicBezTo>
                    <a:pt x="779" y="904"/>
                    <a:pt x="792" y="895"/>
                    <a:pt x="793" y="893"/>
                  </a:cubicBezTo>
                  <a:cubicBezTo>
                    <a:pt x="793" y="891"/>
                    <a:pt x="795" y="888"/>
                    <a:pt x="796" y="887"/>
                  </a:cubicBezTo>
                  <a:cubicBezTo>
                    <a:pt x="797" y="886"/>
                    <a:pt x="815" y="870"/>
                    <a:pt x="816" y="869"/>
                  </a:cubicBezTo>
                  <a:cubicBezTo>
                    <a:pt x="816" y="868"/>
                    <a:pt x="818" y="866"/>
                    <a:pt x="819" y="866"/>
                  </a:cubicBezTo>
                  <a:cubicBezTo>
                    <a:pt x="821" y="865"/>
                    <a:pt x="821" y="864"/>
                    <a:pt x="823" y="862"/>
                  </a:cubicBezTo>
                  <a:cubicBezTo>
                    <a:pt x="826" y="860"/>
                    <a:pt x="824" y="859"/>
                    <a:pt x="828" y="859"/>
                  </a:cubicBezTo>
                  <a:cubicBezTo>
                    <a:pt x="831" y="859"/>
                    <a:pt x="832" y="859"/>
                    <a:pt x="832" y="859"/>
                  </a:cubicBezTo>
                  <a:cubicBezTo>
                    <a:pt x="832" y="859"/>
                    <a:pt x="847" y="853"/>
                    <a:pt x="849" y="851"/>
                  </a:cubicBezTo>
                  <a:cubicBezTo>
                    <a:pt x="851" y="850"/>
                    <a:pt x="851" y="850"/>
                    <a:pt x="854" y="849"/>
                  </a:cubicBezTo>
                  <a:cubicBezTo>
                    <a:pt x="856" y="847"/>
                    <a:pt x="856" y="847"/>
                    <a:pt x="858" y="846"/>
                  </a:cubicBezTo>
                  <a:cubicBezTo>
                    <a:pt x="859" y="844"/>
                    <a:pt x="858" y="847"/>
                    <a:pt x="859" y="843"/>
                  </a:cubicBezTo>
                  <a:cubicBezTo>
                    <a:pt x="860" y="840"/>
                    <a:pt x="861" y="839"/>
                    <a:pt x="861" y="838"/>
                  </a:cubicBezTo>
                  <a:cubicBezTo>
                    <a:pt x="861" y="838"/>
                    <a:pt x="859" y="840"/>
                    <a:pt x="865" y="834"/>
                  </a:cubicBezTo>
                  <a:cubicBezTo>
                    <a:pt x="871" y="829"/>
                    <a:pt x="871" y="829"/>
                    <a:pt x="871" y="829"/>
                  </a:cubicBezTo>
                  <a:cubicBezTo>
                    <a:pt x="871" y="829"/>
                    <a:pt x="871" y="831"/>
                    <a:pt x="872" y="825"/>
                  </a:cubicBezTo>
                  <a:cubicBezTo>
                    <a:pt x="873" y="818"/>
                    <a:pt x="869" y="806"/>
                    <a:pt x="869" y="802"/>
                  </a:cubicBezTo>
                  <a:cubicBezTo>
                    <a:pt x="869" y="798"/>
                    <a:pt x="869" y="796"/>
                    <a:pt x="869" y="794"/>
                  </a:cubicBezTo>
                  <a:cubicBezTo>
                    <a:pt x="870" y="792"/>
                    <a:pt x="867" y="794"/>
                    <a:pt x="869" y="788"/>
                  </a:cubicBezTo>
                  <a:cubicBezTo>
                    <a:pt x="872" y="782"/>
                    <a:pt x="872" y="781"/>
                    <a:pt x="873" y="779"/>
                  </a:cubicBezTo>
                  <a:cubicBezTo>
                    <a:pt x="874" y="777"/>
                    <a:pt x="873" y="775"/>
                    <a:pt x="873" y="775"/>
                  </a:cubicBezTo>
                  <a:cubicBezTo>
                    <a:pt x="873" y="773"/>
                    <a:pt x="873" y="773"/>
                    <a:pt x="873" y="773"/>
                  </a:cubicBezTo>
                  <a:cubicBezTo>
                    <a:pt x="873" y="773"/>
                    <a:pt x="872" y="771"/>
                    <a:pt x="872" y="770"/>
                  </a:cubicBezTo>
                  <a:cubicBezTo>
                    <a:pt x="872" y="769"/>
                    <a:pt x="871" y="761"/>
                    <a:pt x="871" y="760"/>
                  </a:cubicBezTo>
                  <a:cubicBezTo>
                    <a:pt x="872" y="759"/>
                    <a:pt x="868" y="748"/>
                    <a:pt x="868" y="748"/>
                  </a:cubicBezTo>
                  <a:cubicBezTo>
                    <a:pt x="868" y="748"/>
                    <a:pt x="865" y="746"/>
                    <a:pt x="864" y="745"/>
                  </a:cubicBezTo>
                  <a:cubicBezTo>
                    <a:pt x="864" y="745"/>
                    <a:pt x="861" y="741"/>
                    <a:pt x="860" y="740"/>
                  </a:cubicBezTo>
                  <a:cubicBezTo>
                    <a:pt x="859" y="739"/>
                    <a:pt x="857" y="738"/>
                    <a:pt x="857" y="738"/>
                  </a:cubicBezTo>
                  <a:cubicBezTo>
                    <a:pt x="856" y="735"/>
                    <a:pt x="856" y="735"/>
                    <a:pt x="856" y="735"/>
                  </a:cubicBezTo>
                  <a:cubicBezTo>
                    <a:pt x="856" y="735"/>
                    <a:pt x="858" y="739"/>
                    <a:pt x="856" y="729"/>
                  </a:cubicBezTo>
                  <a:cubicBezTo>
                    <a:pt x="854" y="719"/>
                    <a:pt x="855" y="721"/>
                    <a:pt x="855" y="719"/>
                  </a:cubicBezTo>
                  <a:cubicBezTo>
                    <a:pt x="854" y="717"/>
                    <a:pt x="854" y="716"/>
                    <a:pt x="854" y="714"/>
                  </a:cubicBezTo>
                  <a:cubicBezTo>
                    <a:pt x="855" y="712"/>
                    <a:pt x="855" y="708"/>
                    <a:pt x="855" y="707"/>
                  </a:cubicBezTo>
                  <a:cubicBezTo>
                    <a:pt x="855" y="707"/>
                    <a:pt x="855" y="710"/>
                    <a:pt x="855" y="705"/>
                  </a:cubicBezTo>
                  <a:cubicBezTo>
                    <a:pt x="855" y="701"/>
                    <a:pt x="854" y="700"/>
                    <a:pt x="854" y="699"/>
                  </a:cubicBezTo>
                  <a:cubicBezTo>
                    <a:pt x="854" y="697"/>
                    <a:pt x="854" y="697"/>
                    <a:pt x="852" y="695"/>
                  </a:cubicBezTo>
                  <a:cubicBezTo>
                    <a:pt x="851" y="692"/>
                    <a:pt x="847" y="678"/>
                    <a:pt x="847" y="677"/>
                  </a:cubicBezTo>
                  <a:cubicBezTo>
                    <a:pt x="847" y="676"/>
                    <a:pt x="848" y="676"/>
                    <a:pt x="848" y="674"/>
                  </a:cubicBezTo>
                  <a:cubicBezTo>
                    <a:pt x="849" y="673"/>
                    <a:pt x="855" y="659"/>
                    <a:pt x="857" y="656"/>
                  </a:cubicBezTo>
                  <a:cubicBezTo>
                    <a:pt x="859" y="654"/>
                    <a:pt x="858" y="653"/>
                    <a:pt x="861" y="651"/>
                  </a:cubicBezTo>
                  <a:cubicBezTo>
                    <a:pt x="864" y="648"/>
                    <a:pt x="864" y="649"/>
                    <a:pt x="865" y="646"/>
                  </a:cubicBezTo>
                  <a:cubicBezTo>
                    <a:pt x="866" y="643"/>
                    <a:pt x="866" y="641"/>
                    <a:pt x="866" y="641"/>
                  </a:cubicBezTo>
                  <a:cubicBezTo>
                    <a:pt x="866" y="641"/>
                    <a:pt x="866" y="641"/>
                    <a:pt x="869" y="637"/>
                  </a:cubicBezTo>
                  <a:cubicBezTo>
                    <a:pt x="875" y="627"/>
                    <a:pt x="871" y="630"/>
                    <a:pt x="876" y="627"/>
                  </a:cubicBezTo>
                  <a:cubicBezTo>
                    <a:pt x="882" y="623"/>
                    <a:pt x="876" y="627"/>
                    <a:pt x="880" y="624"/>
                  </a:cubicBezTo>
                  <a:cubicBezTo>
                    <a:pt x="884" y="620"/>
                    <a:pt x="868" y="639"/>
                    <a:pt x="885" y="619"/>
                  </a:cubicBezTo>
                  <a:cubicBezTo>
                    <a:pt x="902" y="598"/>
                    <a:pt x="898" y="603"/>
                    <a:pt x="902" y="598"/>
                  </a:cubicBezTo>
                  <a:cubicBezTo>
                    <a:pt x="907" y="594"/>
                    <a:pt x="905" y="597"/>
                    <a:pt x="908" y="594"/>
                  </a:cubicBezTo>
                  <a:cubicBezTo>
                    <a:pt x="911" y="590"/>
                    <a:pt x="910" y="591"/>
                    <a:pt x="912" y="589"/>
                  </a:cubicBezTo>
                  <a:cubicBezTo>
                    <a:pt x="914" y="586"/>
                    <a:pt x="912" y="591"/>
                    <a:pt x="914" y="588"/>
                  </a:cubicBezTo>
                  <a:cubicBezTo>
                    <a:pt x="916" y="585"/>
                    <a:pt x="915" y="586"/>
                    <a:pt x="917" y="584"/>
                  </a:cubicBezTo>
                  <a:cubicBezTo>
                    <a:pt x="919" y="582"/>
                    <a:pt x="918" y="583"/>
                    <a:pt x="918" y="583"/>
                  </a:cubicBezTo>
                  <a:cubicBezTo>
                    <a:pt x="921" y="579"/>
                    <a:pt x="921" y="579"/>
                    <a:pt x="921" y="579"/>
                  </a:cubicBezTo>
                  <a:cubicBezTo>
                    <a:pt x="921" y="579"/>
                    <a:pt x="927" y="576"/>
                    <a:pt x="928" y="575"/>
                  </a:cubicBezTo>
                  <a:cubicBezTo>
                    <a:pt x="929" y="574"/>
                    <a:pt x="931" y="568"/>
                    <a:pt x="933" y="568"/>
                  </a:cubicBezTo>
                  <a:cubicBezTo>
                    <a:pt x="936" y="567"/>
                    <a:pt x="943" y="564"/>
                    <a:pt x="945" y="563"/>
                  </a:cubicBezTo>
                  <a:cubicBezTo>
                    <a:pt x="947" y="561"/>
                    <a:pt x="948" y="560"/>
                    <a:pt x="951" y="559"/>
                  </a:cubicBezTo>
                  <a:cubicBezTo>
                    <a:pt x="954" y="558"/>
                    <a:pt x="954" y="557"/>
                    <a:pt x="954" y="557"/>
                  </a:cubicBezTo>
                  <a:cubicBezTo>
                    <a:pt x="956" y="556"/>
                    <a:pt x="956" y="556"/>
                    <a:pt x="956" y="556"/>
                  </a:cubicBezTo>
                  <a:cubicBezTo>
                    <a:pt x="956" y="556"/>
                    <a:pt x="970" y="542"/>
                    <a:pt x="971" y="541"/>
                  </a:cubicBezTo>
                  <a:cubicBezTo>
                    <a:pt x="972" y="540"/>
                    <a:pt x="976" y="536"/>
                    <a:pt x="977" y="536"/>
                  </a:cubicBezTo>
                  <a:cubicBezTo>
                    <a:pt x="978" y="535"/>
                    <a:pt x="981" y="528"/>
                    <a:pt x="981" y="528"/>
                  </a:cubicBezTo>
                  <a:cubicBezTo>
                    <a:pt x="983" y="524"/>
                    <a:pt x="983" y="524"/>
                    <a:pt x="983" y="524"/>
                  </a:cubicBezTo>
                  <a:cubicBezTo>
                    <a:pt x="983" y="524"/>
                    <a:pt x="992" y="512"/>
                    <a:pt x="995" y="509"/>
                  </a:cubicBezTo>
                  <a:cubicBezTo>
                    <a:pt x="997" y="507"/>
                    <a:pt x="997" y="507"/>
                    <a:pt x="999" y="504"/>
                  </a:cubicBezTo>
                  <a:cubicBezTo>
                    <a:pt x="1000" y="502"/>
                    <a:pt x="1000" y="501"/>
                    <a:pt x="1001" y="499"/>
                  </a:cubicBezTo>
                  <a:cubicBezTo>
                    <a:pt x="1001" y="497"/>
                    <a:pt x="1001" y="496"/>
                    <a:pt x="1002" y="494"/>
                  </a:cubicBezTo>
                  <a:cubicBezTo>
                    <a:pt x="1002" y="493"/>
                    <a:pt x="1004" y="488"/>
                    <a:pt x="1004" y="487"/>
                  </a:cubicBezTo>
                  <a:cubicBezTo>
                    <a:pt x="1005" y="486"/>
                    <a:pt x="1007" y="483"/>
                    <a:pt x="1008" y="483"/>
                  </a:cubicBezTo>
                  <a:cubicBezTo>
                    <a:pt x="1008" y="482"/>
                    <a:pt x="1012" y="474"/>
                    <a:pt x="1013" y="471"/>
                  </a:cubicBezTo>
                  <a:cubicBezTo>
                    <a:pt x="1014" y="468"/>
                    <a:pt x="1006" y="476"/>
                    <a:pt x="1015" y="468"/>
                  </a:cubicBezTo>
                  <a:cubicBezTo>
                    <a:pt x="1023" y="459"/>
                    <a:pt x="1023" y="458"/>
                    <a:pt x="1023" y="458"/>
                  </a:cubicBezTo>
                  <a:cubicBezTo>
                    <a:pt x="1023" y="458"/>
                    <a:pt x="1023" y="455"/>
                    <a:pt x="1024" y="454"/>
                  </a:cubicBezTo>
                  <a:cubicBezTo>
                    <a:pt x="1025" y="452"/>
                    <a:pt x="1025" y="451"/>
                    <a:pt x="1025" y="450"/>
                  </a:cubicBezTo>
                  <a:cubicBezTo>
                    <a:pt x="1026" y="449"/>
                    <a:pt x="1026" y="447"/>
                    <a:pt x="1027" y="446"/>
                  </a:cubicBezTo>
                  <a:cubicBezTo>
                    <a:pt x="1027" y="445"/>
                    <a:pt x="1027" y="444"/>
                    <a:pt x="1028" y="442"/>
                  </a:cubicBezTo>
                  <a:cubicBezTo>
                    <a:pt x="1029" y="441"/>
                    <a:pt x="1030" y="437"/>
                    <a:pt x="1030" y="437"/>
                  </a:cubicBezTo>
                  <a:cubicBezTo>
                    <a:pt x="1030" y="436"/>
                    <a:pt x="1027" y="433"/>
                    <a:pt x="1028" y="431"/>
                  </a:cubicBezTo>
                  <a:cubicBezTo>
                    <a:pt x="1030" y="430"/>
                    <a:pt x="1031" y="429"/>
                    <a:pt x="1031" y="427"/>
                  </a:cubicBezTo>
                  <a:cubicBezTo>
                    <a:pt x="1031" y="426"/>
                    <a:pt x="1031" y="427"/>
                    <a:pt x="1031" y="423"/>
                  </a:cubicBezTo>
                  <a:cubicBezTo>
                    <a:pt x="1031" y="420"/>
                    <a:pt x="1032" y="419"/>
                    <a:pt x="1032" y="418"/>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6" name="Freeform 6"/>
            <p:cNvSpPr/>
            <p:nvPr/>
          </p:nvSpPr>
          <p:spPr bwMode="auto">
            <a:xfrm>
              <a:off x="3390901" y="3496277"/>
              <a:ext cx="327025" cy="630238"/>
            </a:xfrm>
            <a:custGeom>
              <a:avLst/>
              <a:gdLst/>
              <a:ahLst/>
              <a:cxnLst>
                <a:cxn ang="0">
                  <a:pos x="107" y="33"/>
                </a:cxn>
                <a:cxn ang="0">
                  <a:pos x="106" y="21"/>
                </a:cxn>
                <a:cxn ang="0">
                  <a:pos x="99" y="5"/>
                </a:cxn>
                <a:cxn ang="0">
                  <a:pos x="90" y="4"/>
                </a:cxn>
                <a:cxn ang="0">
                  <a:pos x="86" y="20"/>
                </a:cxn>
                <a:cxn ang="0">
                  <a:pos x="75" y="31"/>
                </a:cxn>
                <a:cxn ang="0">
                  <a:pos x="60" y="48"/>
                </a:cxn>
                <a:cxn ang="0">
                  <a:pos x="50" y="55"/>
                </a:cxn>
                <a:cxn ang="0">
                  <a:pos x="40" y="60"/>
                </a:cxn>
                <a:cxn ang="0">
                  <a:pos x="30" y="62"/>
                </a:cxn>
                <a:cxn ang="0">
                  <a:pos x="20" y="66"/>
                </a:cxn>
                <a:cxn ang="0">
                  <a:pos x="21" y="73"/>
                </a:cxn>
                <a:cxn ang="0">
                  <a:pos x="14" y="83"/>
                </a:cxn>
                <a:cxn ang="0">
                  <a:pos x="13" y="93"/>
                </a:cxn>
                <a:cxn ang="0">
                  <a:pos x="18" y="107"/>
                </a:cxn>
                <a:cxn ang="0">
                  <a:pos x="19" y="127"/>
                </a:cxn>
                <a:cxn ang="0">
                  <a:pos x="3" y="146"/>
                </a:cxn>
                <a:cxn ang="0">
                  <a:pos x="1" y="160"/>
                </a:cxn>
                <a:cxn ang="0">
                  <a:pos x="4" y="174"/>
                </a:cxn>
                <a:cxn ang="0">
                  <a:pos x="6" y="184"/>
                </a:cxn>
                <a:cxn ang="0">
                  <a:pos x="4" y="197"/>
                </a:cxn>
                <a:cxn ang="0">
                  <a:pos x="12" y="206"/>
                </a:cxn>
                <a:cxn ang="0">
                  <a:pos x="33" y="215"/>
                </a:cxn>
                <a:cxn ang="0">
                  <a:pos x="42" y="207"/>
                </a:cxn>
                <a:cxn ang="0">
                  <a:pos x="63" y="186"/>
                </a:cxn>
                <a:cxn ang="0">
                  <a:pos x="71" y="151"/>
                </a:cxn>
                <a:cxn ang="0">
                  <a:pos x="79" y="134"/>
                </a:cxn>
                <a:cxn ang="0">
                  <a:pos x="84" y="123"/>
                </a:cxn>
                <a:cxn ang="0">
                  <a:pos x="94" y="95"/>
                </a:cxn>
                <a:cxn ang="0">
                  <a:pos x="94" y="84"/>
                </a:cxn>
                <a:cxn ang="0">
                  <a:pos x="100" y="68"/>
                </a:cxn>
                <a:cxn ang="0">
                  <a:pos x="98" y="53"/>
                </a:cxn>
                <a:cxn ang="0">
                  <a:pos x="105" y="59"/>
                </a:cxn>
                <a:cxn ang="0">
                  <a:pos x="111" y="44"/>
                </a:cxn>
              </a:cxnLst>
              <a:rect l="0" t="0" r="r" b="b"/>
              <a:pathLst>
                <a:path w="113" h="218">
                  <a:moveTo>
                    <a:pt x="108" y="39"/>
                  </a:moveTo>
                  <a:cubicBezTo>
                    <a:pt x="108" y="37"/>
                    <a:pt x="108" y="36"/>
                    <a:pt x="107" y="33"/>
                  </a:cubicBezTo>
                  <a:cubicBezTo>
                    <a:pt x="107" y="31"/>
                    <a:pt x="107" y="31"/>
                    <a:pt x="107" y="28"/>
                  </a:cubicBezTo>
                  <a:cubicBezTo>
                    <a:pt x="107" y="25"/>
                    <a:pt x="107" y="26"/>
                    <a:pt x="106" y="21"/>
                  </a:cubicBezTo>
                  <a:cubicBezTo>
                    <a:pt x="105" y="16"/>
                    <a:pt x="103" y="14"/>
                    <a:pt x="103" y="12"/>
                  </a:cubicBezTo>
                  <a:cubicBezTo>
                    <a:pt x="102" y="10"/>
                    <a:pt x="100" y="8"/>
                    <a:pt x="99" y="5"/>
                  </a:cubicBezTo>
                  <a:cubicBezTo>
                    <a:pt x="98" y="3"/>
                    <a:pt x="97" y="0"/>
                    <a:pt x="95" y="1"/>
                  </a:cubicBezTo>
                  <a:cubicBezTo>
                    <a:pt x="94" y="1"/>
                    <a:pt x="90" y="1"/>
                    <a:pt x="90" y="4"/>
                  </a:cubicBezTo>
                  <a:cubicBezTo>
                    <a:pt x="90" y="7"/>
                    <a:pt x="89" y="12"/>
                    <a:pt x="88" y="14"/>
                  </a:cubicBezTo>
                  <a:cubicBezTo>
                    <a:pt x="88" y="16"/>
                    <a:pt x="87" y="19"/>
                    <a:pt x="86" y="20"/>
                  </a:cubicBezTo>
                  <a:cubicBezTo>
                    <a:pt x="85" y="22"/>
                    <a:pt x="82" y="24"/>
                    <a:pt x="81" y="25"/>
                  </a:cubicBezTo>
                  <a:cubicBezTo>
                    <a:pt x="79" y="27"/>
                    <a:pt x="77" y="29"/>
                    <a:pt x="75" y="31"/>
                  </a:cubicBezTo>
                  <a:cubicBezTo>
                    <a:pt x="74" y="33"/>
                    <a:pt x="72" y="41"/>
                    <a:pt x="68" y="43"/>
                  </a:cubicBezTo>
                  <a:cubicBezTo>
                    <a:pt x="64" y="45"/>
                    <a:pt x="61" y="47"/>
                    <a:pt x="60" y="48"/>
                  </a:cubicBezTo>
                  <a:cubicBezTo>
                    <a:pt x="58" y="50"/>
                    <a:pt x="57" y="52"/>
                    <a:pt x="55" y="53"/>
                  </a:cubicBezTo>
                  <a:cubicBezTo>
                    <a:pt x="54" y="54"/>
                    <a:pt x="50" y="55"/>
                    <a:pt x="50" y="55"/>
                  </a:cubicBezTo>
                  <a:cubicBezTo>
                    <a:pt x="50" y="55"/>
                    <a:pt x="47" y="56"/>
                    <a:pt x="46" y="57"/>
                  </a:cubicBezTo>
                  <a:cubicBezTo>
                    <a:pt x="44" y="58"/>
                    <a:pt x="41" y="60"/>
                    <a:pt x="40" y="60"/>
                  </a:cubicBezTo>
                  <a:cubicBezTo>
                    <a:pt x="38" y="60"/>
                    <a:pt x="37" y="61"/>
                    <a:pt x="35" y="61"/>
                  </a:cubicBezTo>
                  <a:cubicBezTo>
                    <a:pt x="35" y="61"/>
                    <a:pt x="35" y="60"/>
                    <a:pt x="30" y="62"/>
                  </a:cubicBezTo>
                  <a:cubicBezTo>
                    <a:pt x="25" y="64"/>
                    <a:pt x="25" y="64"/>
                    <a:pt x="25" y="64"/>
                  </a:cubicBezTo>
                  <a:cubicBezTo>
                    <a:pt x="25" y="64"/>
                    <a:pt x="20" y="65"/>
                    <a:pt x="20" y="66"/>
                  </a:cubicBezTo>
                  <a:cubicBezTo>
                    <a:pt x="20" y="66"/>
                    <a:pt x="20" y="70"/>
                    <a:pt x="20" y="70"/>
                  </a:cubicBezTo>
                  <a:cubicBezTo>
                    <a:pt x="21" y="73"/>
                    <a:pt x="21" y="73"/>
                    <a:pt x="21" y="73"/>
                  </a:cubicBezTo>
                  <a:cubicBezTo>
                    <a:pt x="18" y="78"/>
                    <a:pt x="18" y="78"/>
                    <a:pt x="18" y="78"/>
                  </a:cubicBezTo>
                  <a:cubicBezTo>
                    <a:pt x="14" y="83"/>
                    <a:pt x="14" y="83"/>
                    <a:pt x="14" y="83"/>
                  </a:cubicBezTo>
                  <a:cubicBezTo>
                    <a:pt x="14" y="83"/>
                    <a:pt x="12" y="86"/>
                    <a:pt x="12" y="87"/>
                  </a:cubicBezTo>
                  <a:cubicBezTo>
                    <a:pt x="12" y="88"/>
                    <a:pt x="12" y="91"/>
                    <a:pt x="13" y="93"/>
                  </a:cubicBezTo>
                  <a:cubicBezTo>
                    <a:pt x="14" y="94"/>
                    <a:pt x="14" y="98"/>
                    <a:pt x="15" y="100"/>
                  </a:cubicBezTo>
                  <a:cubicBezTo>
                    <a:pt x="16" y="102"/>
                    <a:pt x="17" y="106"/>
                    <a:pt x="18" y="107"/>
                  </a:cubicBezTo>
                  <a:cubicBezTo>
                    <a:pt x="19" y="108"/>
                    <a:pt x="18" y="117"/>
                    <a:pt x="19" y="119"/>
                  </a:cubicBezTo>
                  <a:cubicBezTo>
                    <a:pt x="19" y="122"/>
                    <a:pt x="19" y="127"/>
                    <a:pt x="19" y="127"/>
                  </a:cubicBezTo>
                  <a:cubicBezTo>
                    <a:pt x="19" y="127"/>
                    <a:pt x="18" y="130"/>
                    <a:pt x="16" y="132"/>
                  </a:cubicBezTo>
                  <a:cubicBezTo>
                    <a:pt x="14" y="134"/>
                    <a:pt x="3" y="144"/>
                    <a:pt x="3" y="146"/>
                  </a:cubicBezTo>
                  <a:cubicBezTo>
                    <a:pt x="2" y="148"/>
                    <a:pt x="1" y="152"/>
                    <a:pt x="1" y="152"/>
                  </a:cubicBezTo>
                  <a:cubicBezTo>
                    <a:pt x="1" y="152"/>
                    <a:pt x="2" y="159"/>
                    <a:pt x="1" y="160"/>
                  </a:cubicBezTo>
                  <a:cubicBezTo>
                    <a:pt x="0" y="161"/>
                    <a:pt x="0" y="167"/>
                    <a:pt x="0" y="167"/>
                  </a:cubicBezTo>
                  <a:cubicBezTo>
                    <a:pt x="0" y="167"/>
                    <a:pt x="4" y="173"/>
                    <a:pt x="4" y="174"/>
                  </a:cubicBezTo>
                  <a:cubicBezTo>
                    <a:pt x="4" y="174"/>
                    <a:pt x="6" y="180"/>
                    <a:pt x="6" y="182"/>
                  </a:cubicBezTo>
                  <a:cubicBezTo>
                    <a:pt x="6" y="184"/>
                    <a:pt x="6" y="184"/>
                    <a:pt x="6" y="184"/>
                  </a:cubicBezTo>
                  <a:cubicBezTo>
                    <a:pt x="6" y="184"/>
                    <a:pt x="4" y="189"/>
                    <a:pt x="4" y="190"/>
                  </a:cubicBezTo>
                  <a:cubicBezTo>
                    <a:pt x="4" y="191"/>
                    <a:pt x="2" y="195"/>
                    <a:pt x="4" y="197"/>
                  </a:cubicBezTo>
                  <a:cubicBezTo>
                    <a:pt x="7" y="199"/>
                    <a:pt x="7" y="200"/>
                    <a:pt x="8" y="201"/>
                  </a:cubicBezTo>
                  <a:cubicBezTo>
                    <a:pt x="10" y="203"/>
                    <a:pt x="10" y="204"/>
                    <a:pt x="12" y="206"/>
                  </a:cubicBezTo>
                  <a:cubicBezTo>
                    <a:pt x="14" y="208"/>
                    <a:pt x="19" y="211"/>
                    <a:pt x="24" y="212"/>
                  </a:cubicBezTo>
                  <a:cubicBezTo>
                    <a:pt x="28" y="213"/>
                    <a:pt x="31" y="218"/>
                    <a:pt x="33" y="215"/>
                  </a:cubicBezTo>
                  <a:cubicBezTo>
                    <a:pt x="34" y="212"/>
                    <a:pt x="35" y="211"/>
                    <a:pt x="37" y="210"/>
                  </a:cubicBezTo>
                  <a:cubicBezTo>
                    <a:pt x="38" y="209"/>
                    <a:pt x="35" y="207"/>
                    <a:pt x="42" y="207"/>
                  </a:cubicBezTo>
                  <a:cubicBezTo>
                    <a:pt x="48" y="207"/>
                    <a:pt x="56" y="198"/>
                    <a:pt x="57" y="195"/>
                  </a:cubicBezTo>
                  <a:cubicBezTo>
                    <a:pt x="59" y="191"/>
                    <a:pt x="62" y="188"/>
                    <a:pt x="63" y="186"/>
                  </a:cubicBezTo>
                  <a:cubicBezTo>
                    <a:pt x="64" y="184"/>
                    <a:pt x="64" y="180"/>
                    <a:pt x="65" y="178"/>
                  </a:cubicBezTo>
                  <a:cubicBezTo>
                    <a:pt x="66" y="176"/>
                    <a:pt x="69" y="155"/>
                    <a:pt x="71" y="151"/>
                  </a:cubicBezTo>
                  <a:cubicBezTo>
                    <a:pt x="73" y="146"/>
                    <a:pt x="74" y="144"/>
                    <a:pt x="76" y="141"/>
                  </a:cubicBezTo>
                  <a:cubicBezTo>
                    <a:pt x="78" y="137"/>
                    <a:pt x="77" y="137"/>
                    <a:pt x="79" y="134"/>
                  </a:cubicBezTo>
                  <a:cubicBezTo>
                    <a:pt x="81" y="131"/>
                    <a:pt x="81" y="132"/>
                    <a:pt x="82" y="128"/>
                  </a:cubicBezTo>
                  <a:cubicBezTo>
                    <a:pt x="84" y="125"/>
                    <a:pt x="83" y="130"/>
                    <a:pt x="84" y="123"/>
                  </a:cubicBezTo>
                  <a:cubicBezTo>
                    <a:pt x="86" y="116"/>
                    <a:pt x="89" y="104"/>
                    <a:pt x="90" y="101"/>
                  </a:cubicBezTo>
                  <a:cubicBezTo>
                    <a:pt x="92" y="98"/>
                    <a:pt x="93" y="98"/>
                    <a:pt x="94" y="95"/>
                  </a:cubicBezTo>
                  <a:cubicBezTo>
                    <a:pt x="95" y="92"/>
                    <a:pt x="96" y="90"/>
                    <a:pt x="95" y="88"/>
                  </a:cubicBezTo>
                  <a:cubicBezTo>
                    <a:pt x="94" y="85"/>
                    <a:pt x="93" y="90"/>
                    <a:pt x="94" y="84"/>
                  </a:cubicBezTo>
                  <a:cubicBezTo>
                    <a:pt x="96" y="78"/>
                    <a:pt x="94" y="79"/>
                    <a:pt x="97" y="75"/>
                  </a:cubicBezTo>
                  <a:cubicBezTo>
                    <a:pt x="101" y="71"/>
                    <a:pt x="101" y="70"/>
                    <a:pt x="100" y="68"/>
                  </a:cubicBezTo>
                  <a:cubicBezTo>
                    <a:pt x="100" y="65"/>
                    <a:pt x="99" y="63"/>
                    <a:pt x="99" y="61"/>
                  </a:cubicBezTo>
                  <a:cubicBezTo>
                    <a:pt x="99" y="58"/>
                    <a:pt x="95" y="56"/>
                    <a:pt x="98" y="53"/>
                  </a:cubicBezTo>
                  <a:cubicBezTo>
                    <a:pt x="102" y="49"/>
                    <a:pt x="103" y="49"/>
                    <a:pt x="104" y="52"/>
                  </a:cubicBezTo>
                  <a:cubicBezTo>
                    <a:pt x="104" y="55"/>
                    <a:pt x="101" y="62"/>
                    <a:pt x="105" y="59"/>
                  </a:cubicBezTo>
                  <a:cubicBezTo>
                    <a:pt x="109" y="56"/>
                    <a:pt x="113" y="52"/>
                    <a:pt x="113" y="50"/>
                  </a:cubicBezTo>
                  <a:cubicBezTo>
                    <a:pt x="113" y="48"/>
                    <a:pt x="111" y="47"/>
                    <a:pt x="111" y="44"/>
                  </a:cubicBezTo>
                  <a:cubicBezTo>
                    <a:pt x="111" y="42"/>
                    <a:pt x="108" y="41"/>
                    <a:pt x="108" y="39"/>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9"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110" name="等腰三角形 109"/>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fade">
                                      <p:cBhvr>
                                        <p:cTn id="65" dur="500"/>
                                        <p:tgtEl>
                                          <p:spTgt spid="133"/>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down)">
                                      <p:cBhvr>
                                        <p:cTn id="69" dur="500"/>
                                        <p:tgtEl>
                                          <p:spTgt spid="3"/>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fade">
                                      <p:cBhvr>
                                        <p:cTn id="85" dur="500"/>
                                        <p:tgtEl>
                                          <p:spTgt spid="108"/>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 calcmode="lin" valueType="num">
                                      <p:cBhvr>
                                        <p:cTn id="89" dur="500" fill="hold"/>
                                        <p:tgtEl>
                                          <p:spTgt spid="101"/>
                                        </p:tgtEl>
                                        <p:attrNameLst>
                                          <p:attrName>ppt_w</p:attrName>
                                        </p:attrNameLst>
                                      </p:cBhvr>
                                      <p:tavLst>
                                        <p:tav tm="0">
                                          <p:val>
                                            <p:fltVal val="0"/>
                                          </p:val>
                                        </p:tav>
                                        <p:tav tm="100000">
                                          <p:val>
                                            <p:strVal val="#ppt_w"/>
                                          </p:val>
                                        </p:tav>
                                      </p:tavLst>
                                    </p:anim>
                                    <p:anim calcmode="lin" valueType="num">
                                      <p:cBhvr>
                                        <p:cTn id="90" dur="500" fill="hold"/>
                                        <p:tgtEl>
                                          <p:spTgt spid="101"/>
                                        </p:tgtEl>
                                        <p:attrNameLst>
                                          <p:attrName>ppt_h</p:attrName>
                                        </p:attrNameLst>
                                      </p:cBhvr>
                                      <p:tavLst>
                                        <p:tav tm="0">
                                          <p:val>
                                            <p:fltVal val="0"/>
                                          </p:val>
                                        </p:tav>
                                        <p:tav tm="100000">
                                          <p:val>
                                            <p:strVal val="#ppt_h"/>
                                          </p:val>
                                        </p:tav>
                                      </p:tavLst>
                                    </p:anim>
                                    <p:animEffect transition="in" filter="fade">
                                      <p:cBhvr>
                                        <p:cTn id="91" dur="500"/>
                                        <p:tgtEl>
                                          <p:spTgt spid="101"/>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childTnLst>
                                </p:cTn>
                              </p:par>
                            </p:childTnLst>
                          </p:cTn>
                        </p:par>
                        <p:par>
                          <p:cTn id="96" fill="hold">
                            <p:stCondLst>
                              <p:cond delay="9500"/>
                            </p:stCondLst>
                            <p:childTnLst>
                              <p:par>
                                <p:cTn id="97" presetID="53" presetClass="entr" presetSubtype="16" fill="hold"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p:cTn id="99" dur="500" fill="hold"/>
                                        <p:tgtEl>
                                          <p:spTgt spid="97"/>
                                        </p:tgtEl>
                                        <p:attrNameLst>
                                          <p:attrName>ppt_w</p:attrName>
                                        </p:attrNameLst>
                                      </p:cBhvr>
                                      <p:tavLst>
                                        <p:tav tm="0">
                                          <p:val>
                                            <p:fltVal val="0"/>
                                          </p:val>
                                        </p:tav>
                                        <p:tav tm="100000">
                                          <p:val>
                                            <p:strVal val="#ppt_w"/>
                                          </p:val>
                                        </p:tav>
                                      </p:tavLst>
                                    </p:anim>
                                    <p:anim calcmode="lin" valueType="num">
                                      <p:cBhvr>
                                        <p:cTn id="100" dur="500" fill="hold"/>
                                        <p:tgtEl>
                                          <p:spTgt spid="97"/>
                                        </p:tgtEl>
                                        <p:attrNameLst>
                                          <p:attrName>ppt_h</p:attrName>
                                        </p:attrNameLst>
                                      </p:cBhvr>
                                      <p:tavLst>
                                        <p:tav tm="0">
                                          <p:val>
                                            <p:fltVal val="0"/>
                                          </p:val>
                                        </p:tav>
                                        <p:tav tm="100000">
                                          <p:val>
                                            <p:strVal val="#ppt_h"/>
                                          </p:val>
                                        </p:tav>
                                      </p:tavLst>
                                    </p:anim>
                                    <p:animEffect transition="in" filter="fade">
                                      <p:cBhvr>
                                        <p:cTn id="101" dur="500"/>
                                        <p:tgtEl>
                                          <p:spTgt spid="97"/>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childTnLst>
                          </p:cTn>
                        </p:par>
                        <p:par>
                          <p:cTn id="106" fill="hold">
                            <p:stCondLst>
                              <p:cond delay="10500"/>
                            </p:stCondLst>
                            <p:childTnLst>
                              <p:par>
                                <p:cTn id="107" presetID="53" presetClass="entr" presetSubtype="16" fill="hold" nodeType="afterEffect">
                                  <p:stCondLst>
                                    <p:cond delay="0"/>
                                  </p:stCondLst>
                                  <p:childTnLst>
                                    <p:set>
                                      <p:cBhvr>
                                        <p:cTn id="108" dur="1" fill="hold">
                                          <p:stCondLst>
                                            <p:cond delay="0"/>
                                          </p:stCondLst>
                                        </p:cTn>
                                        <p:tgtEl>
                                          <p:spTgt spid="93"/>
                                        </p:tgtEl>
                                        <p:attrNameLst>
                                          <p:attrName>style.visibility</p:attrName>
                                        </p:attrNameLst>
                                      </p:cBhvr>
                                      <p:to>
                                        <p:strVal val="visible"/>
                                      </p:to>
                                    </p:set>
                                    <p:anim calcmode="lin" valueType="num">
                                      <p:cBhvr>
                                        <p:cTn id="109" dur="500" fill="hold"/>
                                        <p:tgtEl>
                                          <p:spTgt spid="93"/>
                                        </p:tgtEl>
                                        <p:attrNameLst>
                                          <p:attrName>ppt_w</p:attrName>
                                        </p:attrNameLst>
                                      </p:cBhvr>
                                      <p:tavLst>
                                        <p:tav tm="0">
                                          <p:val>
                                            <p:fltVal val="0"/>
                                          </p:val>
                                        </p:tav>
                                        <p:tav tm="100000">
                                          <p:val>
                                            <p:strVal val="#ppt_w"/>
                                          </p:val>
                                        </p:tav>
                                      </p:tavLst>
                                    </p:anim>
                                    <p:anim calcmode="lin" valueType="num">
                                      <p:cBhvr>
                                        <p:cTn id="110" dur="500" fill="hold"/>
                                        <p:tgtEl>
                                          <p:spTgt spid="93"/>
                                        </p:tgtEl>
                                        <p:attrNameLst>
                                          <p:attrName>ppt_h</p:attrName>
                                        </p:attrNameLst>
                                      </p:cBhvr>
                                      <p:tavLst>
                                        <p:tav tm="0">
                                          <p:val>
                                            <p:fltVal val="0"/>
                                          </p:val>
                                        </p:tav>
                                        <p:tav tm="100000">
                                          <p:val>
                                            <p:strVal val="#ppt_h"/>
                                          </p:val>
                                        </p:tav>
                                      </p:tavLst>
                                    </p:anim>
                                    <p:animEffect transition="in" filter="fade">
                                      <p:cBhvr>
                                        <p:cTn id="111" dur="500"/>
                                        <p:tgtEl>
                                          <p:spTgt spid="93"/>
                                        </p:tgtEl>
                                      </p:cBhvr>
                                    </p:animEffect>
                                  </p:childTnLst>
                                </p:cTn>
                              </p:par>
                            </p:childTnLst>
                          </p:cTn>
                        </p:par>
                        <p:par>
                          <p:cTn id="112" fill="hold">
                            <p:stCondLst>
                              <p:cond delay="11000"/>
                            </p:stCondLst>
                            <p:childTnLst>
                              <p:par>
                                <p:cTn id="113" presetID="10" presetClass="entr" presetSubtype="0" fill="hold" grpId="0"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fade">
                                      <p:cBhvr>
                                        <p:cTn id="115" dur="500"/>
                                        <p:tgtEl>
                                          <p:spTgt spid="96"/>
                                        </p:tgtEl>
                                      </p:cBhvr>
                                    </p:animEffect>
                                  </p:childTnLst>
                                </p:cTn>
                              </p:par>
                            </p:childTnLst>
                          </p:cTn>
                        </p:par>
                        <p:par>
                          <p:cTn id="116" fill="hold">
                            <p:stCondLst>
                              <p:cond delay="11500"/>
                            </p:stCondLst>
                            <p:childTnLst>
                              <p:par>
                                <p:cTn id="117" presetID="10" presetClass="entr" presetSubtype="0" fill="hold" nodeType="after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500"/>
                                        <p:tgtEl>
                                          <p:spTgt spid="134"/>
                                        </p:tgtEl>
                                      </p:cBhvr>
                                    </p:animEffect>
                                  </p:childTnLst>
                                </p:cTn>
                              </p:par>
                            </p:childTnLst>
                          </p:cTn>
                        </p:par>
                        <p:par>
                          <p:cTn id="120" fill="hold">
                            <p:stCondLst>
                              <p:cond delay="12000"/>
                            </p:stCondLst>
                            <p:childTnLst>
                              <p:par>
                                <p:cTn id="121" presetID="22" presetClass="entr" presetSubtype="1" fill="hold" nodeType="after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wipe(up)">
                                      <p:cBhvr>
                                        <p:cTn id="123" dur="500"/>
                                        <p:tgtEl>
                                          <p:spTgt spid="4"/>
                                        </p:tgtEl>
                                      </p:cBhvr>
                                    </p:animEffect>
                                  </p:childTnLst>
                                </p:cTn>
                              </p:par>
                            </p:childTnLst>
                          </p:cTn>
                        </p:par>
                        <p:par>
                          <p:cTn id="124" fill="hold">
                            <p:stCondLst>
                              <p:cond delay="12500"/>
                            </p:stCondLst>
                            <p:childTnLst>
                              <p:par>
                                <p:cTn id="125" presetID="53" presetClass="entr" presetSubtype="16"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p:cTn id="127" dur="500" fill="hold"/>
                                        <p:tgtEl>
                                          <p:spTgt spid="53"/>
                                        </p:tgtEl>
                                        <p:attrNameLst>
                                          <p:attrName>ppt_w</p:attrName>
                                        </p:attrNameLst>
                                      </p:cBhvr>
                                      <p:tavLst>
                                        <p:tav tm="0">
                                          <p:val>
                                            <p:fltVal val="0"/>
                                          </p:val>
                                        </p:tav>
                                        <p:tav tm="100000">
                                          <p:val>
                                            <p:strVal val="#ppt_w"/>
                                          </p:val>
                                        </p:tav>
                                      </p:tavLst>
                                    </p:anim>
                                    <p:anim calcmode="lin" valueType="num">
                                      <p:cBhvr>
                                        <p:cTn id="128" dur="500" fill="hold"/>
                                        <p:tgtEl>
                                          <p:spTgt spid="53"/>
                                        </p:tgtEl>
                                        <p:attrNameLst>
                                          <p:attrName>ppt_h</p:attrName>
                                        </p:attrNameLst>
                                      </p:cBhvr>
                                      <p:tavLst>
                                        <p:tav tm="0">
                                          <p:val>
                                            <p:fltVal val="0"/>
                                          </p:val>
                                        </p:tav>
                                        <p:tav tm="100000">
                                          <p:val>
                                            <p:strVal val="#ppt_h"/>
                                          </p:val>
                                        </p:tav>
                                      </p:tavLst>
                                    </p:anim>
                                    <p:animEffect transition="in" filter="fade">
                                      <p:cBhvr>
                                        <p:cTn id="129" dur="500"/>
                                        <p:tgtEl>
                                          <p:spTgt spid="53"/>
                                        </p:tgtEl>
                                      </p:cBhvr>
                                    </p:animEffect>
                                  </p:childTnLst>
                                </p:cTn>
                              </p:par>
                            </p:childTnLst>
                          </p:cTn>
                        </p:par>
                        <p:par>
                          <p:cTn id="130" fill="hold">
                            <p:stCondLst>
                              <p:cond delay="13000"/>
                            </p:stCondLst>
                            <p:childTnLst>
                              <p:par>
                                <p:cTn id="131" presetID="53" presetClass="entr" presetSubtype="16" fill="hold" nodeType="afterEffect">
                                  <p:stCondLst>
                                    <p:cond delay="0"/>
                                  </p:stCondLst>
                                  <p:childTnLst>
                                    <p:set>
                                      <p:cBhvr>
                                        <p:cTn id="132" dur="1" fill="hold">
                                          <p:stCondLst>
                                            <p:cond delay="0"/>
                                          </p:stCondLst>
                                        </p:cTn>
                                        <p:tgtEl>
                                          <p:spTgt spid="77"/>
                                        </p:tgtEl>
                                        <p:attrNameLst>
                                          <p:attrName>style.visibility</p:attrName>
                                        </p:attrNameLst>
                                      </p:cBhvr>
                                      <p:to>
                                        <p:strVal val="visible"/>
                                      </p:to>
                                    </p:set>
                                    <p:anim calcmode="lin" valueType="num">
                                      <p:cBhvr>
                                        <p:cTn id="133" dur="500" fill="hold"/>
                                        <p:tgtEl>
                                          <p:spTgt spid="77"/>
                                        </p:tgtEl>
                                        <p:attrNameLst>
                                          <p:attrName>ppt_w</p:attrName>
                                        </p:attrNameLst>
                                      </p:cBhvr>
                                      <p:tavLst>
                                        <p:tav tm="0">
                                          <p:val>
                                            <p:fltVal val="0"/>
                                          </p:val>
                                        </p:tav>
                                        <p:tav tm="100000">
                                          <p:val>
                                            <p:strVal val="#ppt_w"/>
                                          </p:val>
                                        </p:tav>
                                      </p:tavLst>
                                    </p:anim>
                                    <p:anim calcmode="lin" valueType="num">
                                      <p:cBhvr>
                                        <p:cTn id="134" dur="500" fill="hold"/>
                                        <p:tgtEl>
                                          <p:spTgt spid="77"/>
                                        </p:tgtEl>
                                        <p:attrNameLst>
                                          <p:attrName>ppt_h</p:attrName>
                                        </p:attrNameLst>
                                      </p:cBhvr>
                                      <p:tavLst>
                                        <p:tav tm="0">
                                          <p:val>
                                            <p:fltVal val="0"/>
                                          </p:val>
                                        </p:tav>
                                        <p:tav tm="100000">
                                          <p:val>
                                            <p:strVal val="#ppt_h"/>
                                          </p:val>
                                        </p:tav>
                                      </p:tavLst>
                                    </p:anim>
                                    <p:animEffect transition="in" filter="fade">
                                      <p:cBhvr>
                                        <p:cTn id="135" dur="500"/>
                                        <p:tgtEl>
                                          <p:spTgt spid="77"/>
                                        </p:tgtEl>
                                      </p:cBhvr>
                                    </p:animEffect>
                                  </p:childTnLst>
                                </p:cTn>
                              </p:par>
                            </p:childTnLst>
                          </p:cTn>
                        </p:par>
                        <p:par>
                          <p:cTn id="136" fill="hold">
                            <p:stCondLst>
                              <p:cond delay="13500"/>
                            </p:stCondLst>
                            <p:childTnLst>
                              <p:par>
                                <p:cTn id="137" presetID="10"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500"/>
                                        <p:tgtEl>
                                          <p:spTgt spid="80"/>
                                        </p:tgtEl>
                                      </p:cBhvr>
                                    </p:animEffect>
                                  </p:childTnLst>
                                </p:cTn>
                              </p:par>
                            </p:childTnLst>
                          </p:cTn>
                        </p:par>
                        <p:par>
                          <p:cTn id="140" fill="hold">
                            <p:stCondLst>
                              <p:cond delay="14000"/>
                            </p:stCondLst>
                            <p:childTnLst>
                              <p:par>
                                <p:cTn id="141" presetID="53" presetClass="entr" presetSubtype="16" fill="hold" nodeType="after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p:cTn id="143" dur="500" fill="hold"/>
                                        <p:tgtEl>
                                          <p:spTgt spid="81"/>
                                        </p:tgtEl>
                                        <p:attrNameLst>
                                          <p:attrName>ppt_w</p:attrName>
                                        </p:attrNameLst>
                                      </p:cBhvr>
                                      <p:tavLst>
                                        <p:tav tm="0">
                                          <p:val>
                                            <p:fltVal val="0"/>
                                          </p:val>
                                        </p:tav>
                                        <p:tav tm="100000">
                                          <p:val>
                                            <p:strVal val="#ppt_w"/>
                                          </p:val>
                                        </p:tav>
                                      </p:tavLst>
                                    </p:anim>
                                    <p:anim calcmode="lin" valueType="num">
                                      <p:cBhvr>
                                        <p:cTn id="144" dur="500" fill="hold"/>
                                        <p:tgtEl>
                                          <p:spTgt spid="81"/>
                                        </p:tgtEl>
                                        <p:attrNameLst>
                                          <p:attrName>ppt_h</p:attrName>
                                        </p:attrNameLst>
                                      </p:cBhvr>
                                      <p:tavLst>
                                        <p:tav tm="0">
                                          <p:val>
                                            <p:fltVal val="0"/>
                                          </p:val>
                                        </p:tav>
                                        <p:tav tm="100000">
                                          <p:val>
                                            <p:strVal val="#ppt_h"/>
                                          </p:val>
                                        </p:tav>
                                      </p:tavLst>
                                    </p:anim>
                                    <p:animEffect transition="in" filter="fade">
                                      <p:cBhvr>
                                        <p:cTn id="145" dur="500"/>
                                        <p:tgtEl>
                                          <p:spTgt spid="81"/>
                                        </p:tgtEl>
                                      </p:cBhvr>
                                    </p:animEffect>
                                  </p:childTnLst>
                                </p:cTn>
                              </p:par>
                            </p:childTnLst>
                          </p:cTn>
                        </p:par>
                        <p:par>
                          <p:cTn id="146" fill="hold">
                            <p:stCondLst>
                              <p:cond delay="14500"/>
                            </p:stCondLst>
                            <p:childTnLst>
                              <p:par>
                                <p:cTn id="147" presetID="10" presetClass="entr" presetSubtype="0" fill="hold" grpId="0" nodeType="afterEffect">
                                  <p:stCondLst>
                                    <p:cond delay="0"/>
                                  </p:stCondLst>
                                  <p:childTnLst>
                                    <p:set>
                                      <p:cBhvr>
                                        <p:cTn id="148" dur="1" fill="hold">
                                          <p:stCondLst>
                                            <p:cond delay="0"/>
                                          </p:stCondLst>
                                        </p:cTn>
                                        <p:tgtEl>
                                          <p:spTgt spid="84"/>
                                        </p:tgtEl>
                                        <p:attrNameLst>
                                          <p:attrName>style.visibility</p:attrName>
                                        </p:attrNameLst>
                                      </p:cBhvr>
                                      <p:to>
                                        <p:strVal val="visible"/>
                                      </p:to>
                                    </p:set>
                                    <p:animEffect transition="in" filter="fade">
                                      <p:cBhvr>
                                        <p:cTn id="149" dur="500"/>
                                        <p:tgtEl>
                                          <p:spTgt spid="84"/>
                                        </p:tgtEl>
                                      </p:cBhvr>
                                    </p:animEffect>
                                  </p:childTnLst>
                                </p:cTn>
                              </p:par>
                            </p:childTnLst>
                          </p:cTn>
                        </p:par>
                        <p:par>
                          <p:cTn id="150" fill="hold">
                            <p:stCondLst>
                              <p:cond delay="15000"/>
                            </p:stCondLst>
                            <p:childTnLst>
                              <p:par>
                                <p:cTn id="151" presetID="53" presetClass="entr" presetSubtype="16" fill="hold" nodeType="afterEffect">
                                  <p:stCondLst>
                                    <p:cond delay="0"/>
                                  </p:stCondLst>
                                  <p:childTnLst>
                                    <p:set>
                                      <p:cBhvr>
                                        <p:cTn id="152" dur="1" fill="hold">
                                          <p:stCondLst>
                                            <p:cond delay="0"/>
                                          </p:stCondLst>
                                        </p:cTn>
                                        <p:tgtEl>
                                          <p:spTgt spid="85"/>
                                        </p:tgtEl>
                                        <p:attrNameLst>
                                          <p:attrName>style.visibility</p:attrName>
                                        </p:attrNameLst>
                                      </p:cBhvr>
                                      <p:to>
                                        <p:strVal val="visible"/>
                                      </p:to>
                                    </p:set>
                                    <p:anim calcmode="lin" valueType="num">
                                      <p:cBhvr>
                                        <p:cTn id="153" dur="500" fill="hold"/>
                                        <p:tgtEl>
                                          <p:spTgt spid="85"/>
                                        </p:tgtEl>
                                        <p:attrNameLst>
                                          <p:attrName>ppt_w</p:attrName>
                                        </p:attrNameLst>
                                      </p:cBhvr>
                                      <p:tavLst>
                                        <p:tav tm="0">
                                          <p:val>
                                            <p:fltVal val="0"/>
                                          </p:val>
                                        </p:tav>
                                        <p:tav tm="100000">
                                          <p:val>
                                            <p:strVal val="#ppt_w"/>
                                          </p:val>
                                        </p:tav>
                                      </p:tavLst>
                                    </p:anim>
                                    <p:anim calcmode="lin" valueType="num">
                                      <p:cBhvr>
                                        <p:cTn id="154" dur="500" fill="hold"/>
                                        <p:tgtEl>
                                          <p:spTgt spid="85"/>
                                        </p:tgtEl>
                                        <p:attrNameLst>
                                          <p:attrName>ppt_h</p:attrName>
                                        </p:attrNameLst>
                                      </p:cBhvr>
                                      <p:tavLst>
                                        <p:tav tm="0">
                                          <p:val>
                                            <p:fltVal val="0"/>
                                          </p:val>
                                        </p:tav>
                                        <p:tav tm="100000">
                                          <p:val>
                                            <p:strVal val="#ppt_h"/>
                                          </p:val>
                                        </p:tav>
                                      </p:tavLst>
                                    </p:anim>
                                    <p:animEffect transition="in" filter="fade">
                                      <p:cBhvr>
                                        <p:cTn id="155" dur="500"/>
                                        <p:tgtEl>
                                          <p:spTgt spid="85"/>
                                        </p:tgtEl>
                                      </p:cBhvr>
                                    </p:animEffect>
                                  </p:childTnLst>
                                </p:cTn>
                              </p:par>
                            </p:childTnLst>
                          </p:cTn>
                        </p:par>
                        <p:par>
                          <p:cTn id="156" fill="hold">
                            <p:stCondLst>
                              <p:cond delay="15500"/>
                            </p:stCondLst>
                            <p:childTnLst>
                              <p:par>
                                <p:cTn id="157" presetID="10" presetClass="entr" presetSubtype="0" fill="hold" grpId="0" nodeType="after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fade">
                                      <p:cBhvr>
                                        <p:cTn id="159" dur="500"/>
                                        <p:tgtEl>
                                          <p:spTgt spid="88"/>
                                        </p:tgtEl>
                                      </p:cBhvr>
                                    </p:animEffect>
                                  </p:childTnLst>
                                </p:cTn>
                              </p:par>
                            </p:childTnLst>
                          </p:cTn>
                        </p:par>
                        <p:par>
                          <p:cTn id="160" fill="hold">
                            <p:stCondLst>
                              <p:cond delay="16000"/>
                            </p:stCondLst>
                            <p:childTnLst>
                              <p:par>
                                <p:cTn id="161" presetID="53" presetClass="entr" presetSubtype="16" fill="hold" nodeType="afterEffect">
                                  <p:stCondLst>
                                    <p:cond delay="0"/>
                                  </p:stCondLst>
                                  <p:childTnLst>
                                    <p:set>
                                      <p:cBhvr>
                                        <p:cTn id="162" dur="1" fill="hold">
                                          <p:stCondLst>
                                            <p:cond delay="0"/>
                                          </p:stCondLst>
                                        </p:cTn>
                                        <p:tgtEl>
                                          <p:spTgt spid="89"/>
                                        </p:tgtEl>
                                        <p:attrNameLst>
                                          <p:attrName>style.visibility</p:attrName>
                                        </p:attrNameLst>
                                      </p:cBhvr>
                                      <p:to>
                                        <p:strVal val="visible"/>
                                      </p:to>
                                    </p:set>
                                    <p:anim calcmode="lin" valueType="num">
                                      <p:cBhvr>
                                        <p:cTn id="163" dur="500" fill="hold"/>
                                        <p:tgtEl>
                                          <p:spTgt spid="89"/>
                                        </p:tgtEl>
                                        <p:attrNameLst>
                                          <p:attrName>ppt_w</p:attrName>
                                        </p:attrNameLst>
                                      </p:cBhvr>
                                      <p:tavLst>
                                        <p:tav tm="0">
                                          <p:val>
                                            <p:fltVal val="0"/>
                                          </p:val>
                                        </p:tav>
                                        <p:tav tm="100000">
                                          <p:val>
                                            <p:strVal val="#ppt_w"/>
                                          </p:val>
                                        </p:tav>
                                      </p:tavLst>
                                    </p:anim>
                                    <p:anim calcmode="lin" valueType="num">
                                      <p:cBhvr>
                                        <p:cTn id="164" dur="500" fill="hold"/>
                                        <p:tgtEl>
                                          <p:spTgt spid="89"/>
                                        </p:tgtEl>
                                        <p:attrNameLst>
                                          <p:attrName>ppt_h</p:attrName>
                                        </p:attrNameLst>
                                      </p:cBhvr>
                                      <p:tavLst>
                                        <p:tav tm="0">
                                          <p:val>
                                            <p:fltVal val="0"/>
                                          </p:val>
                                        </p:tav>
                                        <p:tav tm="100000">
                                          <p:val>
                                            <p:strVal val="#ppt_h"/>
                                          </p:val>
                                        </p:tav>
                                      </p:tavLst>
                                    </p:anim>
                                    <p:animEffect transition="in" filter="fade">
                                      <p:cBhvr>
                                        <p:cTn id="165" dur="500"/>
                                        <p:tgtEl>
                                          <p:spTgt spid="89"/>
                                        </p:tgtEl>
                                      </p:cBhvr>
                                    </p:animEffect>
                                  </p:childTnLst>
                                </p:cTn>
                              </p:par>
                            </p:childTnLst>
                          </p:cTn>
                        </p:par>
                        <p:par>
                          <p:cTn id="166" fill="hold">
                            <p:stCondLst>
                              <p:cond delay="16500"/>
                            </p:stCondLst>
                            <p:childTnLst>
                              <p:par>
                                <p:cTn id="167" presetID="10" presetClass="entr" presetSubtype="0" fill="hold" grpId="0" nodeType="afterEffect">
                                  <p:stCondLst>
                                    <p:cond delay="0"/>
                                  </p:stCondLst>
                                  <p:childTnLst>
                                    <p:set>
                                      <p:cBhvr>
                                        <p:cTn id="168" dur="1" fill="hold">
                                          <p:stCondLst>
                                            <p:cond delay="0"/>
                                          </p:stCondLst>
                                        </p:cTn>
                                        <p:tgtEl>
                                          <p:spTgt spid="92"/>
                                        </p:tgtEl>
                                        <p:attrNameLst>
                                          <p:attrName>style.visibility</p:attrName>
                                        </p:attrNameLst>
                                      </p:cBhvr>
                                      <p:to>
                                        <p:strVal val="visible"/>
                                      </p:to>
                                    </p:set>
                                    <p:animEffect transition="in" filter="fade">
                                      <p:cBhvr>
                                        <p:cTn id="1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4" grpId="0"/>
      <p:bldP spid="68" grpId="0"/>
      <p:bldP spid="72" grpId="0"/>
      <p:bldP spid="76" grpId="0"/>
      <p:bldP spid="80" grpId="0"/>
      <p:bldP spid="84" grpId="0"/>
      <p:bldP spid="88" grpId="0"/>
      <p:bldP spid="92" grpId="0"/>
      <p:bldP spid="96" grpId="0"/>
      <p:bldP spid="100" grpId="0"/>
      <p:bldP spid="104" grpId="0"/>
      <p:bldP spid="108" grpId="0"/>
      <p:bldP spid="1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a:spLocks noChangeAspect="1"/>
          </p:cNvSpPr>
          <p:nvPr/>
        </p:nvSpPr>
        <p:spPr>
          <a:xfrm>
            <a:off x="1588490" y="2920174"/>
            <a:ext cx="2296798" cy="1980000"/>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Hexagon 35"/>
          <p:cNvSpPr>
            <a:spLocks noChangeAspect="1"/>
          </p:cNvSpPr>
          <p:nvPr/>
        </p:nvSpPr>
        <p:spPr>
          <a:xfrm>
            <a:off x="4079575" y="2920174"/>
            <a:ext cx="2296798" cy="1980000"/>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Hexagon 39"/>
          <p:cNvSpPr>
            <a:spLocks noChangeAspect="1"/>
          </p:cNvSpPr>
          <p:nvPr/>
        </p:nvSpPr>
        <p:spPr>
          <a:xfrm>
            <a:off x="6520905" y="2920174"/>
            <a:ext cx="2296798" cy="1980000"/>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Hexagon 40"/>
          <p:cNvSpPr>
            <a:spLocks noChangeAspect="1"/>
          </p:cNvSpPr>
          <p:nvPr/>
        </p:nvSpPr>
        <p:spPr>
          <a:xfrm>
            <a:off x="8962235" y="2920174"/>
            <a:ext cx="2296798" cy="1980000"/>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66"/>
          <p:cNvSpPr txBox="1">
            <a:spLocks noChangeArrowheads="1"/>
          </p:cNvSpPr>
          <p:nvPr/>
        </p:nvSpPr>
        <p:spPr bwMode="auto">
          <a:xfrm>
            <a:off x="1347105"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9" name="文本框 13"/>
          <p:cNvSpPr txBox="1">
            <a:spLocks noChangeArrowheads="1"/>
          </p:cNvSpPr>
          <p:nvPr/>
        </p:nvSpPr>
        <p:spPr bwMode="auto">
          <a:xfrm>
            <a:off x="1813560"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2" name="文本框 66"/>
          <p:cNvSpPr txBox="1">
            <a:spLocks noChangeArrowheads="1"/>
          </p:cNvSpPr>
          <p:nvPr/>
        </p:nvSpPr>
        <p:spPr bwMode="auto">
          <a:xfrm>
            <a:off x="383819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3" name="文本框 13"/>
          <p:cNvSpPr txBox="1">
            <a:spLocks noChangeArrowheads="1"/>
          </p:cNvSpPr>
          <p:nvPr/>
        </p:nvSpPr>
        <p:spPr bwMode="auto">
          <a:xfrm>
            <a:off x="430464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文本框 66"/>
          <p:cNvSpPr txBox="1">
            <a:spLocks noChangeArrowheads="1"/>
          </p:cNvSpPr>
          <p:nvPr/>
        </p:nvSpPr>
        <p:spPr bwMode="auto">
          <a:xfrm>
            <a:off x="6279520"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5" name="文本框 13"/>
          <p:cNvSpPr txBox="1">
            <a:spLocks noChangeArrowheads="1"/>
          </p:cNvSpPr>
          <p:nvPr/>
        </p:nvSpPr>
        <p:spPr bwMode="auto">
          <a:xfrm>
            <a:off x="6745975"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文本框 66"/>
          <p:cNvSpPr txBox="1">
            <a:spLocks noChangeArrowheads="1"/>
          </p:cNvSpPr>
          <p:nvPr/>
        </p:nvSpPr>
        <p:spPr bwMode="auto">
          <a:xfrm>
            <a:off x="872085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7" name="文本框 13"/>
          <p:cNvSpPr txBox="1">
            <a:spLocks noChangeArrowheads="1"/>
          </p:cNvSpPr>
          <p:nvPr/>
        </p:nvSpPr>
        <p:spPr bwMode="auto">
          <a:xfrm>
            <a:off x="918730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8"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19" name="等腰三角形 18"/>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anim calcmode="lin" valueType="num">
                                      <p:cBhvr>
                                        <p:cTn id="33" dur="750" fill="hold"/>
                                        <p:tgtEl>
                                          <p:spTgt spid="13"/>
                                        </p:tgtEl>
                                        <p:attrNameLst>
                                          <p:attrName>ppt_x</p:attrName>
                                        </p:attrNameLst>
                                      </p:cBhvr>
                                      <p:tavLst>
                                        <p:tav tm="0">
                                          <p:val>
                                            <p:strVal val="#ppt_x"/>
                                          </p:val>
                                        </p:tav>
                                        <p:tav tm="100000">
                                          <p:val>
                                            <p:strVal val="#ppt_x"/>
                                          </p:val>
                                        </p:tav>
                                      </p:tavLst>
                                    </p:anim>
                                    <p:anim calcmode="lin" valueType="num">
                                      <p:cBhvr>
                                        <p:cTn id="34" dur="75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anim calcmode="lin" valueType="num">
                                      <p:cBhvr>
                                        <p:cTn id="38" dur="750" fill="hold"/>
                                        <p:tgtEl>
                                          <p:spTgt spid="12"/>
                                        </p:tgtEl>
                                        <p:attrNameLst>
                                          <p:attrName>ppt_x</p:attrName>
                                        </p:attrNameLst>
                                      </p:cBhvr>
                                      <p:tavLst>
                                        <p:tav tm="0">
                                          <p:val>
                                            <p:strVal val="#ppt_x"/>
                                          </p:val>
                                        </p:tav>
                                        <p:tav tm="100000">
                                          <p:val>
                                            <p:strVal val="#ppt_x"/>
                                          </p:val>
                                        </p:tav>
                                      </p:tavLst>
                                    </p:anim>
                                    <p:anim calcmode="lin" valueType="num">
                                      <p:cBhvr>
                                        <p:cTn id="39" dur="75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750"/>
                                        <p:tgtEl>
                                          <p:spTgt spid="15"/>
                                        </p:tgtEl>
                                      </p:cBhvr>
                                    </p:animEffect>
                                    <p:anim calcmode="lin" valueType="num">
                                      <p:cBhvr>
                                        <p:cTn id="43" dur="750" fill="hold"/>
                                        <p:tgtEl>
                                          <p:spTgt spid="15"/>
                                        </p:tgtEl>
                                        <p:attrNameLst>
                                          <p:attrName>ppt_x</p:attrName>
                                        </p:attrNameLst>
                                      </p:cBhvr>
                                      <p:tavLst>
                                        <p:tav tm="0">
                                          <p:val>
                                            <p:strVal val="#ppt_x"/>
                                          </p:val>
                                        </p:tav>
                                        <p:tav tm="100000">
                                          <p:val>
                                            <p:strVal val="#ppt_x"/>
                                          </p:val>
                                        </p:tav>
                                      </p:tavLst>
                                    </p:anim>
                                    <p:anim calcmode="lin" valueType="num">
                                      <p:cBhvr>
                                        <p:cTn id="44" dur="75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anim calcmode="lin" valueType="num">
                                      <p:cBhvr>
                                        <p:cTn id="48" dur="750" fill="hold"/>
                                        <p:tgtEl>
                                          <p:spTgt spid="14"/>
                                        </p:tgtEl>
                                        <p:attrNameLst>
                                          <p:attrName>ppt_x</p:attrName>
                                        </p:attrNameLst>
                                      </p:cBhvr>
                                      <p:tavLst>
                                        <p:tav tm="0">
                                          <p:val>
                                            <p:strVal val="#ppt_x"/>
                                          </p:val>
                                        </p:tav>
                                        <p:tav tm="100000">
                                          <p:val>
                                            <p:strVal val="#ppt_x"/>
                                          </p:val>
                                        </p:tav>
                                      </p:tavLst>
                                    </p:anim>
                                    <p:anim calcmode="lin" valueType="num">
                                      <p:cBhvr>
                                        <p:cTn id="49" dur="75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50"/>
                                        <p:tgtEl>
                                          <p:spTgt spid="17"/>
                                        </p:tgtEl>
                                      </p:cBhvr>
                                    </p:animEffect>
                                    <p:anim calcmode="lin" valueType="num">
                                      <p:cBhvr>
                                        <p:cTn id="53" dur="750" fill="hold"/>
                                        <p:tgtEl>
                                          <p:spTgt spid="17"/>
                                        </p:tgtEl>
                                        <p:attrNameLst>
                                          <p:attrName>ppt_x</p:attrName>
                                        </p:attrNameLst>
                                      </p:cBhvr>
                                      <p:tavLst>
                                        <p:tav tm="0">
                                          <p:val>
                                            <p:strVal val="#ppt_x"/>
                                          </p:val>
                                        </p:tav>
                                        <p:tav tm="100000">
                                          <p:val>
                                            <p:strVal val="#ppt_x"/>
                                          </p:val>
                                        </p:tav>
                                      </p:tavLst>
                                    </p:anim>
                                    <p:anim calcmode="lin" valueType="num">
                                      <p:cBhvr>
                                        <p:cTn id="54" dur="75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7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P spid="8" grpId="0"/>
      <p:bldP spid="9"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8816" y="1802538"/>
            <a:ext cx="1334930" cy="2962449"/>
            <a:chOff x="3848235" y="1709166"/>
            <a:chExt cx="1265781" cy="2808995"/>
          </a:xfrm>
        </p:grpSpPr>
        <p:sp>
          <p:nvSpPr>
            <p:cNvPr id="12" name="Shape 2289"/>
            <p:cNvSpPr/>
            <p:nvPr/>
          </p:nvSpPr>
          <p:spPr>
            <a:xfrm>
              <a:off x="3848235"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1"/>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Shape 2305"/>
            <p:cNvSpPr/>
            <p:nvPr/>
          </p:nvSpPr>
          <p:spPr>
            <a:xfrm>
              <a:off x="4242531" y="2484227"/>
              <a:ext cx="506360" cy="1801451"/>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310"/>
            <p:cNvGrpSpPr/>
            <p:nvPr/>
          </p:nvGrpSpPr>
          <p:grpSpPr>
            <a:xfrm flipH="1">
              <a:off x="4345468" y="2399005"/>
              <a:ext cx="303288" cy="546911"/>
              <a:chOff x="0" y="0"/>
              <a:chExt cx="634962" cy="1145013"/>
            </a:xfrm>
          </p:grpSpPr>
          <p:sp>
            <p:nvSpPr>
              <p:cNvPr id="31"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5"/>
            <p:cNvSpPr txBox="1"/>
            <p:nvPr/>
          </p:nvSpPr>
          <p:spPr>
            <a:xfrm>
              <a:off x="4137590" y="3899541"/>
              <a:ext cx="716389"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8</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7" name="Group 46"/>
          <p:cNvGrpSpPr/>
          <p:nvPr/>
        </p:nvGrpSpPr>
        <p:grpSpPr>
          <a:xfrm>
            <a:off x="9068849" y="2536848"/>
            <a:ext cx="2651075" cy="1682480"/>
            <a:chOff x="8611450" y="3243640"/>
            <a:chExt cx="2513750" cy="1595328"/>
          </a:xfrm>
        </p:grpSpPr>
        <p:sp>
          <p:nvSpPr>
            <p:cNvPr id="48" name="TextBox 47"/>
            <p:cNvSpPr txBox="1"/>
            <p:nvPr/>
          </p:nvSpPr>
          <p:spPr>
            <a:xfrm>
              <a:off x="8611450" y="3546023"/>
              <a:ext cx="2513750" cy="1292945"/>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49" name="TextBox 48"/>
            <p:cNvSpPr txBox="1"/>
            <p:nvPr/>
          </p:nvSpPr>
          <p:spPr>
            <a:xfrm>
              <a:off x="8611451" y="3243640"/>
              <a:ext cx="2112993" cy="246175"/>
            </a:xfrm>
            <a:prstGeom prst="rect">
              <a:avLst/>
            </a:prstGeom>
            <a:noFill/>
          </p:spPr>
          <p:txBody>
            <a:bodyPr wrap="square" lIns="0" tIns="0" rIns="0" bIns="0" rtlCol="0">
              <a:spAutoFit/>
            </a:bodyPr>
            <a:lstStyle/>
            <a:p>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03</a:t>
              </a:r>
            </a:p>
          </p:txBody>
        </p:sp>
      </p:grpSp>
      <p:grpSp>
        <p:nvGrpSpPr>
          <p:cNvPr id="51" name="Group 50"/>
          <p:cNvGrpSpPr/>
          <p:nvPr/>
        </p:nvGrpSpPr>
        <p:grpSpPr>
          <a:xfrm>
            <a:off x="1088149" y="2536848"/>
            <a:ext cx="2657028" cy="1682480"/>
            <a:chOff x="8611450" y="3243640"/>
            <a:chExt cx="2519394" cy="1595328"/>
          </a:xfrm>
        </p:grpSpPr>
        <p:sp>
          <p:nvSpPr>
            <p:cNvPr id="52" name="TextBox 51"/>
            <p:cNvSpPr txBox="1"/>
            <p:nvPr/>
          </p:nvSpPr>
          <p:spPr>
            <a:xfrm>
              <a:off x="8611450" y="3546023"/>
              <a:ext cx="2513750" cy="1292945"/>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53" name="TextBox 52"/>
            <p:cNvSpPr txBox="1"/>
            <p:nvPr/>
          </p:nvSpPr>
          <p:spPr>
            <a:xfrm>
              <a:off x="9017851" y="3243640"/>
              <a:ext cx="2112993" cy="246175"/>
            </a:xfrm>
            <a:prstGeom prst="rect">
              <a:avLst/>
            </a:prstGeom>
            <a:noFill/>
          </p:spPr>
          <p:txBody>
            <a:bodyPr wrap="square" lIns="0" tIns="0" rIns="0" bIns="0" rtlCol="0">
              <a:spAutoFit/>
            </a:bodyPr>
            <a:lstStyle/>
            <a:p>
              <a:pPr algn="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01</a:t>
              </a:r>
            </a:p>
          </p:txBody>
        </p:sp>
      </p:grpSp>
      <p:grpSp>
        <p:nvGrpSpPr>
          <p:cNvPr id="10" name="Group 9"/>
          <p:cNvGrpSpPr/>
          <p:nvPr/>
        </p:nvGrpSpPr>
        <p:grpSpPr>
          <a:xfrm>
            <a:off x="4979286" y="5074244"/>
            <a:ext cx="2926884" cy="994551"/>
            <a:chOff x="4721025" y="4811400"/>
            <a:chExt cx="2775272" cy="943034"/>
          </a:xfrm>
        </p:grpSpPr>
        <p:sp>
          <p:nvSpPr>
            <p:cNvPr id="54" name="Text Placeholder 2"/>
            <p:cNvSpPr txBox="1"/>
            <p:nvPr/>
          </p:nvSpPr>
          <p:spPr>
            <a:xfrm>
              <a:off x="5318069" y="4811400"/>
              <a:ext cx="1581182"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02</a:t>
              </a:r>
            </a:p>
          </p:txBody>
        </p:sp>
        <p:sp>
          <p:nvSpPr>
            <p:cNvPr id="55" name="TextBox 54"/>
            <p:cNvSpPr txBox="1"/>
            <p:nvPr/>
          </p:nvSpPr>
          <p:spPr>
            <a:xfrm>
              <a:off x="4721025" y="5112764"/>
              <a:ext cx="2775272" cy="641670"/>
            </a:xfrm>
            <a:prstGeom prst="rect">
              <a:avLst/>
            </a:prstGeom>
            <a:noFill/>
          </p:spPr>
          <p:txBody>
            <a:bodyPr wrap="square" rtlCol="0">
              <a:spAutoFit/>
            </a:bodyPr>
            <a:lstStyle/>
            <a:p>
              <a:pPr algn="ct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akam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are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santlaoirem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denimaostebusan</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 name="Group 2"/>
          <p:cNvGrpSpPr/>
          <p:nvPr/>
        </p:nvGrpSpPr>
        <p:grpSpPr>
          <a:xfrm>
            <a:off x="5766944" y="1808935"/>
            <a:ext cx="1334930" cy="2962464"/>
            <a:chOff x="5467882" y="1715232"/>
            <a:chExt cx="1265781" cy="2809009"/>
          </a:xfrm>
        </p:grpSpPr>
        <p:sp>
          <p:nvSpPr>
            <p:cNvPr id="13" name="Shape 2290"/>
            <p:cNvSpPr/>
            <p:nvPr/>
          </p:nvSpPr>
          <p:spPr>
            <a:xfrm>
              <a:off x="5467882" y="1715232"/>
              <a:ext cx="1265781" cy="2809009"/>
            </a:xfrm>
            <a:custGeom>
              <a:avLst/>
              <a:gdLst/>
              <a:ahLst/>
              <a:cxnLst>
                <a:cxn ang="0">
                  <a:pos x="wd2" y="hd2"/>
                </a:cxn>
                <a:cxn ang="5400000">
                  <a:pos x="wd2" y="hd2"/>
                </a:cxn>
                <a:cxn ang="10800000">
                  <a:pos x="wd2" y="hd2"/>
                </a:cxn>
                <a:cxn ang="16200000">
                  <a:pos x="wd2" y="hd2"/>
                </a:cxn>
              </a:cxnLst>
              <a:rect l="0" t="0" r="r" b="b"/>
              <a:pathLst>
                <a:path w="21600" h="21596" extrusionOk="0">
                  <a:moveTo>
                    <a:pt x="5253" y="16330"/>
                  </a:moveTo>
                  <a:lnTo>
                    <a:pt x="5253" y="16081"/>
                  </a:lnTo>
                  <a:cubicBezTo>
                    <a:pt x="5235" y="14768"/>
                    <a:pt x="5154" y="4707"/>
                    <a:pt x="5136" y="2139"/>
                  </a:cubicBezTo>
                  <a:lnTo>
                    <a:pt x="16744" y="2118"/>
                  </a:lnTo>
                  <a:lnTo>
                    <a:pt x="16853" y="16061"/>
                  </a:lnTo>
                  <a:lnTo>
                    <a:pt x="16855" y="16371"/>
                  </a:lnTo>
                  <a:cubicBezTo>
                    <a:pt x="16884" y="17571"/>
                    <a:pt x="16912" y="19213"/>
                    <a:pt x="14988" y="20020"/>
                  </a:cubicBezTo>
                  <a:cubicBezTo>
                    <a:pt x="14079" y="20399"/>
                    <a:pt x="12811" y="20583"/>
                    <a:pt x="11093" y="20587"/>
                  </a:cubicBezTo>
                  <a:cubicBezTo>
                    <a:pt x="9397" y="20587"/>
                    <a:pt x="8125" y="20388"/>
                    <a:pt x="7207" y="19975"/>
                  </a:cubicBezTo>
                  <a:cubicBezTo>
                    <a:pt x="5231" y="19089"/>
                    <a:pt x="5239" y="17361"/>
                    <a:pt x="5253" y="16330"/>
                  </a:cubicBezTo>
                  <a:cubicBezTo>
                    <a:pt x="5253" y="16330"/>
                    <a:pt x="5253" y="16330"/>
                    <a:pt x="5253" y="16330"/>
                  </a:cubicBezTo>
                  <a:close/>
                  <a:moveTo>
                    <a:pt x="12" y="2147"/>
                  </a:moveTo>
                  <a:lnTo>
                    <a:pt x="2904" y="2139"/>
                  </a:lnTo>
                  <a:cubicBezTo>
                    <a:pt x="2922" y="4718"/>
                    <a:pt x="3003" y="14772"/>
                    <a:pt x="3013" y="16085"/>
                  </a:cubicBezTo>
                  <a:lnTo>
                    <a:pt x="3013" y="16327"/>
                  </a:lnTo>
                  <a:cubicBezTo>
                    <a:pt x="3003" y="17516"/>
                    <a:pt x="2988" y="19504"/>
                    <a:pt x="5618" y="20690"/>
                  </a:cubicBezTo>
                  <a:cubicBezTo>
                    <a:pt x="6964" y="21294"/>
                    <a:pt x="8807" y="21600"/>
                    <a:pt x="11101" y="21596"/>
                  </a:cubicBezTo>
                  <a:cubicBezTo>
                    <a:pt x="13372" y="21592"/>
                    <a:pt x="15189" y="21311"/>
                    <a:pt x="16507" y="20760"/>
                  </a:cubicBezTo>
                  <a:cubicBezTo>
                    <a:pt x="19158" y="19651"/>
                    <a:pt x="19122" y="17752"/>
                    <a:pt x="19095" y="16364"/>
                  </a:cubicBezTo>
                  <a:lnTo>
                    <a:pt x="18976" y="2115"/>
                  </a:lnTo>
                  <a:lnTo>
                    <a:pt x="21600" y="2111"/>
                  </a:lnTo>
                  <a:lnTo>
                    <a:pt x="21588" y="0"/>
                  </a:lnTo>
                  <a:lnTo>
                    <a:pt x="0" y="31"/>
                  </a:lnTo>
                  <a:cubicBezTo>
                    <a:pt x="0" y="31"/>
                    <a:pt x="12" y="2147"/>
                    <a:pt x="12" y="2147"/>
                  </a:cubicBezTo>
                  <a:close/>
                </a:path>
              </a:pathLst>
            </a:custGeom>
            <a:solidFill>
              <a:schemeClr val="accent2"/>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Shape 2292"/>
            <p:cNvSpPr/>
            <p:nvPr/>
          </p:nvSpPr>
          <p:spPr>
            <a:xfrm>
              <a:off x="5863818" y="3187661"/>
              <a:ext cx="514450" cy="1098013"/>
            </a:xfrm>
            <a:custGeom>
              <a:avLst/>
              <a:gdLst/>
              <a:ahLst/>
              <a:cxnLst>
                <a:cxn ang="0">
                  <a:pos x="wd2" y="hd2"/>
                </a:cxn>
                <a:cxn ang="5400000">
                  <a:pos x="wd2" y="hd2"/>
                </a:cxn>
                <a:cxn ang="10800000">
                  <a:pos x="wd2" y="hd2"/>
                </a:cxn>
                <a:cxn ang="16200000">
                  <a:pos x="wd2" y="hd2"/>
                </a:cxn>
              </a:cxnLst>
              <a:rect l="0" t="0" r="r" b="b"/>
              <a:pathLst>
                <a:path w="19539" h="21600" extrusionOk="0">
                  <a:moveTo>
                    <a:pt x="9930" y="21600"/>
                  </a:moveTo>
                  <a:cubicBezTo>
                    <a:pt x="20721" y="20542"/>
                    <a:pt x="19511" y="17066"/>
                    <a:pt x="19486" y="14652"/>
                  </a:cubicBezTo>
                  <a:cubicBezTo>
                    <a:pt x="19474" y="13423"/>
                    <a:pt x="19379" y="9990"/>
                    <a:pt x="19378" y="6741"/>
                  </a:cubicBezTo>
                  <a:cubicBezTo>
                    <a:pt x="19377" y="3533"/>
                    <a:pt x="19594" y="510"/>
                    <a:pt x="19240" y="0"/>
                  </a:cubicBezTo>
                  <a:lnTo>
                    <a:pt x="168" y="25"/>
                  </a:lnTo>
                  <a:cubicBezTo>
                    <a:pt x="-173" y="550"/>
                    <a:pt x="108" y="3653"/>
                    <a:pt x="123" y="6906"/>
                  </a:cubicBezTo>
                  <a:cubicBezTo>
                    <a:pt x="139" y="10175"/>
                    <a:pt x="66" y="13590"/>
                    <a:pt x="149" y="14677"/>
                  </a:cubicBezTo>
                  <a:cubicBezTo>
                    <a:pt x="307" y="16754"/>
                    <a:pt x="-879" y="20577"/>
                    <a:pt x="9930" y="21600"/>
                  </a:cubicBezTo>
                  <a:lnTo>
                    <a:pt x="9930" y="21600"/>
                  </a:ln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5982442" y="3109662"/>
              <a:ext cx="303288" cy="546911"/>
              <a:chOff x="5995142" y="2578802"/>
              <a:chExt cx="303288" cy="546911"/>
            </a:xfrm>
          </p:grpSpPr>
          <p:sp>
            <p:nvSpPr>
              <p:cNvPr id="17" name="Shape 2293"/>
              <p:cNvSpPr/>
              <p:nvPr/>
            </p:nvSpPr>
            <p:spPr>
              <a:xfrm>
                <a:off x="6096443" y="2578802"/>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Shape 2294"/>
              <p:cNvSpPr/>
              <p:nvPr/>
            </p:nvSpPr>
            <p:spPr>
              <a:xfrm>
                <a:off x="5995142" y="2752200"/>
                <a:ext cx="132535" cy="1325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Shape 2295"/>
              <p:cNvSpPr/>
              <p:nvPr/>
            </p:nvSpPr>
            <p:spPr>
              <a:xfrm>
                <a:off x="6119538" y="2848183"/>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Shape 2296"/>
              <p:cNvSpPr/>
              <p:nvPr/>
            </p:nvSpPr>
            <p:spPr>
              <a:xfrm>
                <a:off x="6049283" y="3015475"/>
                <a:ext cx="110238" cy="1102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9" name="TextBox 58"/>
            <p:cNvSpPr txBox="1"/>
            <p:nvPr/>
          </p:nvSpPr>
          <p:spPr>
            <a:xfrm>
              <a:off x="5826727" y="3899541"/>
              <a:ext cx="589642"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 name="Group 3"/>
          <p:cNvGrpSpPr/>
          <p:nvPr/>
        </p:nvGrpSpPr>
        <p:grpSpPr>
          <a:xfrm>
            <a:off x="7466507" y="1802538"/>
            <a:ext cx="1334930" cy="2962449"/>
            <a:chOff x="7079408" y="1709166"/>
            <a:chExt cx="1265781" cy="2808995"/>
          </a:xfrm>
        </p:grpSpPr>
        <p:sp>
          <p:nvSpPr>
            <p:cNvPr id="61" name="Shape 2289"/>
            <p:cNvSpPr/>
            <p:nvPr/>
          </p:nvSpPr>
          <p:spPr>
            <a:xfrm>
              <a:off x="7079408"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3"/>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305"/>
            <p:cNvSpPr/>
            <p:nvPr/>
          </p:nvSpPr>
          <p:spPr>
            <a:xfrm>
              <a:off x="7473704" y="2219325"/>
              <a:ext cx="506360" cy="2066353"/>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3" name="Group 2310"/>
            <p:cNvGrpSpPr/>
            <p:nvPr/>
          </p:nvGrpSpPr>
          <p:grpSpPr>
            <a:xfrm flipH="1">
              <a:off x="7576641" y="2160880"/>
              <a:ext cx="303288" cy="546911"/>
              <a:chOff x="0" y="0"/>
              <a:chExt cx="634962" cy="1145013"/>
            </a:xfrm>
          </p:grpSpPr>
          <p:sp>
            <p:nvSpPr>
              <p:cNvPr id="64"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6"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7368763" y="3899541"/>
              <a:ext cx="716389"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9</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sp>
        <p:nvSpPr>
          <p:cNvPr id="38"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39" name="等腰三角形 38"/>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2072738" y="7008657"/>
            <a:ext cx="193193" cy="193193"/>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8" name="菱形 47"/>
          <p:cNvSpPr/>
          <p:nvPr/>
        </p:nvSpPr>
        <p:spPr>
          <a:xfrm>
            <a:off x="4755150" y="1200084"/>
            <a:ext cx="3043071" cy="3043071"/>
          </a:xfrm>
          <a:prstGeom prst="diamond">
            <a:avLst/>
          </a:prstGeom>
          <a:solidFill>
            <a:schemeClr val="accent1"/>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菱形 48"/>
          <p:cNvSpPr/>
          <p:nvPr/>
        </p:nvSpPr>
        <p:spPr>
          <a:xfrm>
            <a:off x="4631928" y="685763"/>
            <a:ext cx="3289516" cy="3289516"/>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文本框 49"/>
          <p:cNvSpPr txBox="1"/>
          <p:nvPr/>
        </p:nvSpPr>
        <p:spPr>
          <a:xfrm>
            <a:off x="5636401" y="1617970"/>
            <a:ext cx="1280566" cy="481799"/>
          </a:xfrm>
          <a:prstGeom prst="rect">
            <a:avLst/>
          </a:prstGeom>
          <a:noFill/>
        </p:spPr>
        <p:txBody>
          <a:bodyPr wrap="square" rtlCol="0">
            <a:spAutoFit/>
          </a:bodyPr>
          <a:lstStyle/>
          <a:p>
            <a:r>
              <a:rPr lang="en-US" altLang="zh-CN" sz="2530" dirty="0">
                <a:solidFill>
                  <a:schemeClr val="accent2"/>
                </a:solidFill>
                <a:latin typeface="微软雅黑" panose="020B0503020204020204" pitchFamily="34" charset="-122"/>
                <a:ea typeface="微软雅黑" panose="020B0503020204020204" pitchFamily="34" charset="-122"/>
              </a:rPr>
              <a:t>Part3</a:t>
            </a:r>
            <a:endParaRPr lang="zh-CN" altLang="en-US" sz="2530" dirty="0">
              <a:solidFill>
                <a:schemeClr val="accent2"/>
              </a:solidFill>
              <a:latin typeface="微软雅黑" panose="020B0503020204020204" pitchFamily="34" charset="-122"/>
              <a:ea typeface="微软雅黑" panose="020B0503020204020204" pitchFamily="34" charset="-122"/>
            </a:endParaRPr>
          </a:p>
        </p:txBody>
      </p:sp>
      <p:sp>
        <p:nvSpPr>
          <p:cNvPr id="51" name="矩形 50"/>
          <p:cNvSpPr/>
          <p:nvPr/>
        </p:nvSpPr>
        <p:spPr>
          <a:xfrm>
            <a:off x="4848489" y="2005930"/>
            <a:ext cx="2781531" cy="611706"/>
          </a:xfrm>
          <a:prstGeom prst="rect">
            <a:avLst/>
          </a:prstGeom>
        </p:spPr>
        <p:txBody>
          <a:bodyPr wrap="none">
            <a:spAutoFit/>
          </a:bodyPr>
          <a:lstStyle/>
          <a:p>
            <a:r>
              <a:rPr lang="zh-CN" altLang="en-US" sz="33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单击添加标题</a:t>
            </a:r>
          </a:p>
        </p:txBody>
      </p:sp>
      <p:sp>
        <p:nvSpPr>
          <p:cNvPr id="52" name="KSO_Shape"/>
          <p:cNvSpPr/>
          <p:nvPr/>
        </p:nvSpPr>
        <p:spPr bwMode="auto">
          <a:xfrm>
            <a:off x="6135443" y="2760590"/>
            <a:ext cx="282480" cy="564959"/>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 name="矩形 52"/>
          <p:cNvSpPr/>
          <p:nvPr/>
        </p:nvSpPr>
        <p:spPr>
          <a:xfrm>
            <a:off x="4311845" y="4430949"/>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4" name="矩形 53"/>
          <p:cNvSpPr/>
          <p:nvPr/>
        </p:nvSpPr>
        <p:spPr>
          <a:xfrm>
            <a:off x="6602184" y="4408373"/>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5" name="矩形 54"/>
          <p:cNvSpPr/>
          <p:nvPr/>
        </p:nvSpPr>
        <p:spPr>
          <a:xfrm>
            <a:off x="4311845" y="4871891"/>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6" name="矩形 55"/>
          <p:cNvSpPr/>
          <p:nvPr/>
        </p:nvSpPr>
        <p:spPr>
          <a:xfrm>
            <a:off x="6602184" y="4849314"/>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900" decel="100000" fill="hold"/>
                                        <p:tgtEl>
                                          <p:spTgt spid="4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 calcmode="lin" valueType="num">
                                      <p:cBhvr>
                                        <p:cTn id="36" dur="500" fill="hold"/>
                                        <p:tgtEl>
                                          <p:spTgt spid="51"/>
                                        </p:tgtEl>
                                        <p:attrNameLst>
                                          <p:attrName>style.rotation</p:attrName>
                                        </p:attrNameLst>
                                      </p:cBhvr>
                                      <p:tavLst>
                                        <p:tav tm="0">
                                          <p:val>
                                            <p:fltVal val="360"/>
                                          </p:val>
                                        </p:tav>
                                        <p:tav tm="100000">
                                          <p:val>
                                            <p:fltVal val="0"/>
                                          </p:val>
                                        </p:tav>
                                      </p:tavLst>
                                    </p:anim>
                                    <p:animEffect transition="in" filter="fade">
                                      <p:cBhvr>
                                        <p:cTn id="37" dur="500"/>
                                        <p:tgtEl>
                                          <p:spTgt spid="5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0" presetClass="entr" presetSubtype="0" decel="10000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1000" fill="hold"/>
                                        <p:tgtEl>
                                          <p:spTgt spid="53"/>
                                        </p:tgtEl>
                                        <p:attrNameLst>
                                          <p:attrName>ppt_w</p:attrName>
                                        </p:attrNameLst>
                                      </p:cBhvr>
                                      <p:tavLst>
                                        <p:tav tm="0">
                                          <p:val>
                                            <p:strVal val="#ppt_w+.3"/>
                                          </p:val>
                                        </p:tav>
                                        <p:tav tm="100000">
                                          <p:val>
                                            <p:strVal val="#ppt_w"/>
                                          </p:val>
                                        </p:tav>
                                      </p:tavLst>
                                    </p:anim>
                                    <p:anim calcmode="lin" valueType="num">
                                      <p:cBhvr>
                                        <p:cTn id="48" dur="1000" fill="hold"/>
                                        <p:tgtEl>
                                          <p:spTgt spid="53"/>
                                        </p:tgtEl>
                                        <p:attrNameLst>
                                          <p:attrName>ppt_h</p:attrName>
                                        </p:attrNameLst>
                                      </p:cBhvr>
                                      <p:tavLst>
                                        <p:tav tm="0">
                                          <p:val>
                                            <p:strVal val="#ppt_h"/>
                                          </p:val>
                                        </p:tav>
                                        <p:tav tm="100000">
                                          <p:val>
                                            <p:strVal val="#ppt_h"/>
                                          </p:val>
                                        </p:tav>
                                      </p:tavLst>
                                    </p:anim>
                                    <p:animEffect transition="in" filter="fade">
                                      <p:cBhvr>
                                        <p:cTn id="49" dur="1000"/>
                                        <p:tgtEl>
                                          <p:spTgt spid="53"/>
                                        </p:tgtEl>
                                      </p:cBhvr>
                                    </p:animEffect>
                                  </p:childTnLst>
                                </p:cTn>
                              </p:par>
                              <p:par>
                                <p:cTn id="50" presetID="50" presetClass="entr" presetSubtype="0" decel="100000" fill="hold" grpId="0" nodeType="withEffect">
                                  <p:stCondLst>
                                    <p:cond delay="450"/>
                                  </p:stCondLst>
                                  <p:childTnLst>
                                    <p:set>
                                      <p:cBhvr>
                                        <p:cTn id="51" dur="1" fill="hold">
                                          <p:stCondLst>
                                            <p:cond delay="0"/>
                                          </p:stCondLst>
                                        </p:cTn>
                                        <p:tgtEl>
                                          <p:spTgt spid="54"/>
                                        </p:tgtEl>
                                        <p:attrNameLst>
                                          <p:attrName>style.visibility</p:attrName>
                                        </p:attrNameLst>
                                      </p:cBhvr>
                                      <p:to>
                                        <p:strVal val="visible"/>
                                      </p:to>
                                    </p:set>
                                    <p:anim calcmode="lin" valueType="num">
                                      <p:cBhvr>
                                        <p:cTn id="52" dur="1000" fill="hold"/>
                                        <p:tgtEl>
                                          <p:spTgt spid="54"/>
                                        </p:tgtEl>
                                        <p:attrNameLst>
                                          <p:attrName>ppt_w</p:attrName>
                                        </p:attrNameLst>
                                      </p:cBhvr>
                                      <p:tavLst>
                                        <p:tav tm="0">
                                          <p:val>
                                            <p:strVal val="#ppt_w+.3"/>
                                          </p:val>
                                        </p:tav>
                                        <p:tav tm="100000">
                                          <p:val>
                                            <p:strVal val="#ppt_w"/>
                                          </p:val>
                                        </p:tav>
                                      </p:tavLst>
                                    </p:anim>
                                    <p:anim calcmode="lin" valueType="num">
                                      <p:cBhvr>
                                        <p:cTn id="53" dur="1000" fill="hold"/>
                                        <p:tgtEl>
                                          <p:spTgt spid="54"/>
                                        </p:tgtEl>
                                        <p:attrNameLst>
                                          <p:attrName>ppt_h</p:attrName>
                                        </p:attrNameLst>
                                      </p:cBhvr>
                                      <p:tavLst>
                                        <p:tav tm="0">
                                          <p:val>
                                            <p:strVal val="#ppt_h"/>
                                          </p:val>
                                        </p:tav>
                                        <p:tav tm="100000">
                                          <p:val>
                                            <p:strVal val="#ppt_h"/>
                                          </p:val>
                                        </p:tav>
                                      </p:tavLst>
                                    </p:anim>
                                    <p:animEffect transition="in" filter="fade">
                                      <p:cBhvr>
                                        <p:cTn id="54" dur="1000"/>
                                        <p:tgtEl>
                                          <p:spTgt spid="54"/>
                                        </p:tgtEl>
                                      </p:cBhvr>
                                    </p:animEffect>
                                  </p:childTnLst>
                                </p:cTn>
                              </p:par>
                              <p:par>
                                <p:cTn id="55" presetID="50" presetClass="entr" presetSubtype="0" decel="100000" fill="hold" grpId="0" nodeType="withEffect">
                                  <p:stCondLst>
                                    <p:cond delay="85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strVal val="#ppt_w+.3"/>
                                          </p:val>
                                        </p:tav>
                                        <p:tav tm="100000">
                                          <p:val>
                                            <p:strVal val="#ppt_w"/>
                                          </p:val>
                                        </p:tav>
                                      </p:tavLst>
                                    </p:anim>
                                    <p:anim calcmode="lin" valueType="num">
                                      <p:cBhvr>
                                        <p:cTn id="58" dur="1000" fill="hold"/>
                                        <p:tgtEl>
                                          <p:spTgt spid="55"/>
                                        </p:tgtEl>
                                        <p:attrNameLst>
                                          <p:attrName>ppt_h</p:attrName>
                                        </p:attrNameLst>
                                      </p:cBhvr>
                                      <p:tavLst>
                                        <p:tav tm="0">
                                          <p:val>
                                            <p:strVal val="#ppt_h"/>
                                          </p:val>
                                        </p:tav>
                                        <p:tav tm="100000">
                                          <p:val>
                                            <p:strVal val="#ppt_h"/>
                                          </p:val>
                                        </p:tav>
                                      </p:tavLst>
                                    </p:anim>
                                    <p:animEffect transition="in" filter="fade">
                                      <p:cBhvr>
                                        <p:cTn id="59" dur="1000"/>
                                        <p:tgtEl>
                                          <p:spTgt spid="55"/>
                                        </p:tgtEl>
                                      </p:cBhvr>
                                    </p:animEffect>
                                  </p:childTnLst>
                                </p:cTn>
                              </p:par>
                              <p:par>
                                <p:cTn id="60" presetID="50" presetClass="entr" presetSubtype="0" decel="100000" fill="hold" grpId="0" nodeType="withEffect">
                                  <p:stCondLst>
                                    <p:cond delay="1250"/>
                                  </p:stCondLst>
                                  <p:childTnLst>
                                    <p:set>
                                      <p:cBhvr>
                                        <p:cTn id="61" dur="1" fill="hold">
                                          <p:stCondLst>
                                            <p:cond delay="0"/>
                                          </p:stCondLst>
                                        </p:cTn>
                                        <p:tgtEl>
                                          <p:spTgt spid="56"/>
                                        </p:tgtEl>
                                        <p:attrNameLst>
                                          <p:attrName>style.visibility</p:attrName>
                                        </p:attrNameLst>
                                      </p:cBhvr>
                                      <p:to>
                                        <p:strVal val="visible"/>
                                      </p:to>
                                    </p:set>
                                    <p:anim calcmode="lin" valueType="num">
                                      <p:cBhvr>
                                        <p:cTn id="62" dur="1000" fill="hold"/>
                                        <p:tgtEl>
                                          <p:spTgt spid="56"/>
                                        </p:tgtEl>
                                        <p:attrNameLst>
                                          <p:attrName>ppt_w</p:attrName>
                                        </p:attrNameLst>
                                      </p:cBhvr>
                                      <p:tavLst>
                                        <p:tav tm="0">
                                          <p:val>
                                            <p:strVal val="#ppt_w+.3"/>
                                          </p:val>
                                        </p:tav>
                                        <p:tav tm="100000">
                                          <p:val>
                                            <p:strVal val="#ppt_w"/>
                                          </p:val>
                                        </p:tav>
                                      </p:tavLst>
                                    </p:anim>
                                    <p:anim calcmode="lin" valueType="num">
                                      <p:cBhvr>
                                        <p:cTn id="63" dur="1000" fill="hold"/>
                                        <p:tgtEl>
                                          <p:spTgt spid="56"/>
                                        </p:tgtEl>
                                        <p:attrNameLst>
                                          <p:attrName>ppt_h</p:attrName>
                                        </p:attrNameLst>
                                      </p:cBhvr>
                                      <p:tavLst>
                                        <p:tav tm="0">
                                          <p:val>
                                            <p:strVal val="#ppt_h"/>
                                          </p:val>
                                        </p:tav>
                                        <p:tav tm="100000">
                                          <p:val>
                                            <p:strVal val="#ppt_h"/>
                                          </p:val>
                                        </p:tav>
                                      </p:tavLst>
                                    </p:anim>
                                    <p:animEffect transition="in" filter="fade">
                                      <p:cBhvr>
                                        <p:cTn id="6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8" grpId="0" animBg="1"/>
      <p:bldP spid="49" grpId="0" animBg="1"/>
      <p:bldP spid="50" grpId="0"/>
      <p:bldP spid="51" grpId="0"/>
      <p:bldP spid="52" grpId="0" animBg="1"/>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26"/>
          <p:cNvSpPr/>
          <p:nvPr/>
        </p:nvSpPr>
        <p:spPr bwMode="auto">
          <a:xfrm>
            <a:off x="2885896" y="1904478"/>
            <a:ext cx="3412460" cy="1672999"/>
          </a:xfrm>
          <a:custGeom>
            <a:avLst/>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Freeform 1132"/>
          <p:cNvSpPr/>
          <p:nvPr/>
        </p:nvSpPr>
        <p:spPr bwMode="auto">
          <a:xfrm>
            <a:off x="2885896" y="4077084"/>
            <a:ext cx="3412460" cy="1668416"/>
          </a:xfrm>
          <a:custGeom>
            <a:avLst/>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1137"/>
          <p:cNvSpPr/>
          <p:nvPr/>
        </p:nvSpPr>
        <p:spPr bwMode="auto">
          <a:xfrm>
            <a:off x="6889636" y="1904478"/>
            <a:ext cx="3412460" cy="1672999"/>
          </a:xfrm>
          <a:custGeom>
            <a:avLst/>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1141"/>
          <p:cNvSpPr/>
          <p:nvPr/>
        </p:nvSpPr>
        <p:spPr bwMode="auto">
          <a:xfrm>
            <a:off x="6889636" y="4077084"/>
            <a:ext cx="3412460" cy="1668416"/>
          </a:xfrm>
          <a:custGeom>
            <a:avLst/>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 name="Group 11"/>
          <p:cNvGrpSpPr/>
          <p:nvPr/>
        </p:nvGrpSpPr>
        <p:grpSpPr>
          <a:xfrm>
            <a:off x="3133645" y="2189294"/>
            <a:ext cx="2926884" cy="924769"/>
            <a:chOff x="2970988" y="2075889"/>
            <a:chExt cx="2775272" cy="876867"/>
          </a:xfrm>
        </p:grpSpPr>
        <p:sp>
          <p:nvSpPr>
            <p:cNvPr id="15" name="Text Placeholder 2"/>
            <p:cNvSpPr txBox="1"/>
            <p:nvPr/>
          </p:nvSpPr>
          <p:spPr>
            <a:xfrm>
              <a:off x="3190572" y="2075889"/>
              <a:ext cx="2356788"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Relationship Marketing</a:t>
              </a:r>
            </a:p>
          </p:txBody>
        </p:sp>
        <p:sp>
          <p:nvSpPr>
            <p:cNvPr id="17" name="TextBox 16"/>
            <p:cNvSpPr txBox="1"/>
            <p:nvPr/>
          </p:nvSpPr>
          <p:spPr>
            <a:xfrm>
              <a:off x="2970988" y="2403379"/>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4" name="Group 13"/>
          <p:cNvGrpSpPr/>
          <p:nvPr/>
        </p:nvGrpSpPr>
        <p:grpSpPr>
          <a:xfrm>
            <a:off x="7118693" y="2189294"/>
            <a:ext cx="2926884" cy="924769"/>
            <a:chOff x="6749611" y="2075889"/>
            <a:chExt cx="2775272" cy="876867"/>
          </a:xfrm>
        </p:grpSpPr>
        <p:sp>
          <p:nvSpPr>
            <p:cNvPr id="18" name="Text Placeholder 2"/>
            <p:cNvSpPr txBox="1"/>
            <p:nvPr/>
          </p:nvSpPr>
          <p:spPr>
            <a:xfrm>
              <a:off x="7014915" y="2075889"/>
              <a:ext cx="2254670"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Societal Marketing</a:t>
              </a:r>
            </a:p>
          </p:txBody>
        </p:sp>
        <p:sp>
          <p:nvSpPr>
            <p:cNvPr id="19" name="TextBox 18"/>
            <p:cNvSpPr txBox="1"/>
            <p:nvPr/>
          </p:nvSpPr>
          <p:spPr>
            <a:xfrm>
              <a:off x="6749611" y="2403379"/>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9" name="Group 28"/>
          <p:cNvGrpSpPr/>
          <p:nvPr/>
        </p:nvGrpSpPr>
        <p:grpSpPr>
          <a:xfrm>
            <a:off x="3133645" y="4335874"/>
            <a:ext cx="2926884" cy="924769"/>
            <a:chOff x="2970988" y="4111278"/>
            <a:chExt cx="2775272" cy="876867"/>
          </a:xfrm>
        </p:grpSpPr>
        <p:sp>
          <p:nvSpPr>
            <p:cNvPr id="20" name="Text Placeholder 2"/>
            <p:cNvSpPr txBox="1"/>
            <p:nvPr/>
          </p:nvSpPr>
          <p:spPr>
            <a:xfrm>
              <a:off x="3236292" y="4111278"/>
              <a:ext cx="2254670"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Integrated Marketing</a:t>
              </a:r>
            </a:p>
          </p:txBody>
        </p:sp>
        <p:sp>
          <p:nvSpPr>
            <p:cNvPr id="21" name="TextBox 20"/>
            <p:cNvSpPr txBox="1"/>
            <p:nvPr/>
          </p:nvSpPr>
          <p:spPr>
            <a:xfrm>
              <a:off x="2970988" y="4438768"/>
              <a:ext cx="2775272" cy="549377"/>
            </a:xfrm>
            <a:prstGeom prst="rect">
              <a:avLst/>
            </a:prstGeom>
            <a:noFill/>
          </p:spPr>
          <p:txBody>
            <a:bodyPr wrap="square" rtlCol="0">
              <a:spAutoFit/>
            </a:bodyPr>
            <a:lstStyle/>
            <a:p>
              <a:pPr algn="ctr"/>
              <a:r>
                <a:rPr lang="en-US" sz="1055"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 ustebus danaime lovera donWakamare dimasa quosam santLoirem ipsume koler sit </a:t>
              </a:r>
              <a:r>
                <a:rPr lang="en-US" sz="1055"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7118693" y="4335874"/>
            <a:ext cx="2926884" cy="924769"/>
            <a:chOff x="6749611" y="4111278"/>
            <a:chExt cx="2775272" cy="876867"/>
          </a:xfrm>
        </p:grpSpPr>
        <p:sp>
          <p:nvSpPr>
            <p:cNvPr id="22" name="Text Placeholder 2"/>
            <p:cNvSpPr txBox="1"/>
            <p:nvPr/>
          </p:nvSpPr>
          <p:spPr>
            <a:xfrm>
              <a:off x="7014915" y="4111278"/>
              <a:ext cx="2254670"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Internal Marketing</a:t>
              </a:r>
            </a:p>
          </p:txBody>
        </p:sp>
        <p:sp>
          <p:nvSpPr>
            <p:cNvPr id="23" name="TextBox 22"/>
            <p:cNvSpPr txBox="1"/>
            <p:nvPr/>
          </p:nvSpPr>
          <p:spPr>
            <a:xfrm>
              <a:off x="6749611" y="4438768"/>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1" name="Group 10"/>
          <p:cNvGrpSpPr/>
          <p:nvPr/>
        </p:nvGrpSpPr>
        <p:grpSpPr>
          <a:xfrm>
            <a:off x="2576506" y="3132871"/>
            <a:ext cx="765454" cy="770038"/>
            <a:chOff x="2442709" y="2970589"/>
            <a:chExt cx="725804" cy="730150"/>
          </a:xfrm>
        </p:grpSpPr>
        <p:sp>
          <p:nvSpPr>
            <p:cNvPr id="7" name="Oval 1127"/>
            <p:cNvSpPr>
              <a:spLocks noChangeArrowheads="1"/>
            </p:cNvSpPr>
            <p:nvPr/>
          </p:nvSpPr>
          <p:spPr bwMode="auto">
            <a:xfrm>
              <a:off x="2442709" y="2970589"/>
              <a:ext cx="725804" cy="730150"/>
            </a:xfrm>
            <a:prstGeom prst="ellipse">
              <a:avLst/>
            </a:pr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11"/>
            <p:cNvSpPr>
              <a:spLocks noEditPoints="1"/>
            </p:cNvSpPr>
            <p:nvPr/>
          </p:nvSpPr>
          <p:spPr bwMode="auto">
            <a:xfrm>
              <a:off x="2557685" y="3114560"/>
              <a:ext cx="502203" cy="415693"/>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6580244" y="3132871"/>
            <a:ext cx="765454" cy="770038"/>
            <a:chOff x="6239054" y="2970589"/>
            <a:chExt cx="725804" cy="730150"/>
          </a:xfrm>
        </p:grpSpPr>
        <p:sp>
          <p:nvSpPr>
            <p:cNvPr id="10" name="Oval 1138"/>
            <p:cNvSpPr>
              <a:spLocks noChangeArrowheads="1"/>
            </p:cNvSpPr>
            <p:nvPr/>
          </p:nvSpPr>
          <p:spPr bwMode="auto">
            <a:xfrm>
              <a:off x="6239054" y="2970589"/>
              <a:ext cx="725804" cy="730150"/>
            </a:xfrm>
            <a:prstGeom prst="ellipse">
              <a:avLst/>
            </a:pr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5" name="Group 24"/>
            <p:cNvGrpSpPr/>
            <p:nvPr/>
          </p:nvGrpSpPr>
          <p:grpSpPr>
            <a:xfrm>
              <a:off x="6466922" y="3106144"/>
              <a:ext cx="308089" cy="465147"/>
              <a:chOff x="549275" y="4406901"/>
              <a:chExt cx="161926" cy="244475"/>
            </a:xfrm>
            <a:solidFill>
              <a:schemeClr val="bg1"/>
            </a:solidFill>
          </p:grpSpPr>
          <p:sp>
            <p:nvSpPr>
              <p:cNvPr id="2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 name="Group 7"/>
          <p:cNvGrpSpPr/>
          <p:nvPr/>
        </p:nvGrpSpPr>
        <p:grpSpPr>
          <a:xfrm>
            <a:off x="2576506" y="5300894"/>
            <a:ext cx="765454" cy="772331"/>
            <a:chOff x="2442709" y="5026309"/>
            <a:chExt cx="725804" cy="732324"/>
          </a:xfrm>
        </p:grpSpPr>
        <p:sp>
          <p:nvSpPr>
            <p:cNvPr id="13" name="Oval 1133"/>
            <p:cNvSpPr>
              <a:spLocks noChangeArrowheads="1"/>
            </p:cNvSpPr>
            <p:nvPr/>
          </p:nvSpPr>
          <p:spPr bwMode="auto">
            <a:xfrm>
              <a:off x="2442709" y="5026309"/>
              <a:ext cx="725804" cy="732324"/>
            </a:xfrm>
            <a:prstGeom prst="ellipse">
              <a:avLst/>
            </a:pr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Shape 719"/>
            <p:cNvSpPr/>
            <p:nvPr/>
          </p:nvSpPr>
          <p:spPr>
            <a:xfrm>
              <a:off x="2599659" y="5212312"/>
              <a:ext cx="401809" cy="34556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8"/>
          <p:cNvGrpSpPr/>
          <p:nvPr/>
        </p:nvGrpSpPr>
        <p:grpSpPr>
          <a:xfrm>
            <a:off x="6580244" y="5300894"/>
            <a:ext cx="765454" cy="772331"/>
            <a:chOff x="6239054" y="5026309"/>
            <a:chExt cx="725804" cy="732324"/>
          </a:xfrm>
        </p:grpSpPr>
        <p:sp>
          <p:nvSpPr>
            <p:cNvPr id="16" name="Oval 1142"/>
            <p:cNvSpPr>
              <a:spLocks noChangeArrowheads="1"/>
            </p:cNvSpPr>
            <p:nvPr/>
          </p:nvSpPr>
          <p:spPr bwMode="auto">
            <a:xfrm>
              <a:off x="6239054" y="5026309"/>
              <a:ext cx="725804" cy="732324"/>
            </a:xfrm>
            <a:prstGeom prst="ellipse">
              <a:avLst/>
            </a:pr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31"/>
            <p:cNvGrpSpPr/>
            <p:nvPr/>
          </p:nvGrpSpPr>
          <p:grpSpPr>
            <a:xfrm>
              <a:off x="6370923" y="5177044"/>
              <a:ext cx="454778" cy="380830"/>
              <a:chOff x="5099051" y="3930651"/>
              <a:chExt cx="390525" cy="327025"/>
            </a:xfrm>
            <a:solidFill>
              <a:schemeClr val="bg1"/>
            </a:solidFill>
          </p:grpSpPr>
          <p:sp>
            <p:nvSpPr>
              <p:cNvPr id="36"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34"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35" name="等腰三角形 34"/>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5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18" presetClass="entr" presetSubtype="3"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500"/>
                            </p:stCondLst>
                            <p:childTnLst>
                              <p:par>
                                <p:cTn id="39" presetID="18" presetClass="entr" presetSubtype="3"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upRight)">
                                      <p:cBhvr>
                                        <p:cTn id="41" dur="500"/>
                                        <p:tgtEl>
                                          <p:spTgt spid="3"/>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18" presetClass="entr" presetSubtype="3"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trips(upRight)">
                                      <p:cBhvr>
                                        <p:cTn id="55" dur="500"/>
                                        <p:tgtEl>
                                          <p:spTgt spid="5"/>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93963" y="3398438"/>
            <a:ext cx="9640693" cy="1158900"/>
            <a:chOff x="1511061" y="3222399"/>
            <a:chExt cx="9141307" cy="1098869"/>
          </a:xfrm>
        </p:grpSpPr>
        <p:sp>
          <p:nvSpPr>
            <p:cNvPr id="8" name="Shape 2729"/>
            <p:cNvSpPr/>
            <p:nvPr/>
          </p:nvSpPr>
          <p:spPr>
            <a:xfrm>
              <a:off x="1511061"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Shape 2730"/>
            <p:cNvSpPr/>
            <p:nvPr/>
          </p:nvSpPr>
          <p:spPr>
            <a:xfrm>
              <a:off x="3846156"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Shape 2731"/>
            <p:cNvSpPr/>
            <p:nvPr/>
          </p:nvSpPr>
          <p:spPr>
            <a:xfrm>
              <a:off x="6181251"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Shape 2732"/>
            <p:cNvSpPr/>
            <p:nvPr/>
          </p:nvSpPr>
          <p:spPr>
            <a:xfrm>
              <a:off x="8504900"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Shape 2733"/>
            <p:cNvSpPr/>
            <p:nvPr/>
          </p:nvSpPr>
          <p:spPr>
            <a:xfrm>
              <a:off x="2907540" y="3623028"/>
              <a:ext cx="1703172"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1">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Shape 2734"/>
            <p:cNvSpPr/>
            <p:nvPr/>
          </p:nvSpPr>
          <p:spPr>
            <a:xfrm>
              <a:off x="5242635" y="3623028"/>
              <a:ext cx="1703166"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Shape 2735"/>
            <p:cNvSpPr/>
            <p:nvPr/>
          </p:nvSpPr>
          <p:spPr>
            <a:xfrm>
              <a:off x="7566283" y="3623028"/>
              <a:ext cx="1703167"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3">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34"/>
          <p:cNvGrpSpPr/>
          <p:nvPr/>
        </p:nvGrpSpPr>
        <p:grpSpPr>
          <a:xfrm>
            <a:off x="1469030" y="1943735"/>
            <a:ext cx="2502589" cy="1170849"/>
            <a:chOff x="5408083" y="2933595"/>
            <a:chExt cx="2372955" cy="1110199"/>
          </a:xfrm>
        </p:grpSpPr>
        <p:sp>
          <p:nvSpPr>
            <p:cNvPr id="36" name="TextBox 35"/>
            <p:cNvSpPr txBox="1"/>
            <p:nvPr/>
          </p:nvSpPr>
          <p:spPr>
            <a:xfrm>
              <a:off x="5899900" y="2933595"/>
              <a:ext cx="1375874"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Raw Materials</a:t>
              </a:r>
            </a:p>
          </p:txBody>
        </p:sp>
        <p:sp>
          <p:nvSpPr>
            <p:cNvPr id="37" name="Rectangle 36"/>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3933801" y="1943735"/>
            <a:ext cx="2502589" cy="1170849"/>
            <a:chOff x="5408083" y="2933595"/>
            <a:chExt cx="2372955" cy="1110199"/>
          </a:xfrm>
        </p:grpSpPr>
        <p:sp>
          <p:nvSpPr>
            <p:cNvPr id="39" name="TextBox 38"/>
            <p:cNvSpPr txBox="1"/>
            <p:nvPr/>
          </p:nvSpPr>
          <p:spPr>
            <a:xfrm>
              <a:off x="5742736" y="2933595"/>
              <a:ext cx="1690204"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Inbound Transport</a:t>
              </a:r>
            </a:p>
          </p:txBody>
        </p:sp>
        <p:sp>
          <p:nvSpPr>
            <p:cNvPr id="40" name="Rectangle 3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6400380" y="1943735"/>
            <a:ext cx="2502589" cy="1170849"/>
            <a:chOff x="5408083" y="2933595"/>
            <a:chExt cx="2372955" cy="1110199"/>
          </a:xfrm>
        </p:grpSpPr>
        <p:sp>
          <p:nvSpPr>
            <p:cNvPr id="42" name="TextBox 41"/>
            <p:cNvSpPr txBox="1"/>
            <p:nvPr/>
          </p:nvSpPr>
          <p:spPr>
            <a:xfrm>
              <a:off x="6052655" y="2933595"/>
              <a:ext cx="1070361"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Production</a:t>
              </a:r>
            </a:p>
          </p:txBody>
        </p:sp>
        <p:sp>
          <p:nvSpPr>
            <p:cNvPr id="43" name="Rectangle 4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8850970" y="1943735"/>
            <a:ext cx="2502589" cy="1170849"/>
            <a:chOff x="5408083" y="2933595"/>
            <a:chExt cx="2372955" cy="1110199"/>
          </a:xfrm>
        </p:grpSpPr>
        <p:sp>
          <p:nvSpPr>
            <p:cNvPr id="45" name="TextBox 44"/>
            <p:cNvSpPr txBox="1"/>
            <p:nvPr/>
          </p:nvSpPr>
          <p:spPr>
            <a:xfrm>
              <a:off x="6007819" y="2933595"/>
              <a:ext cx="1160039"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Distribution</a:t>
              </a:r>
            </a:p>
          </p:txBody>
        </p:sp>
        <p:sp>
          <p:nvSpPr>
            <p:cNvPr id="46" name="Rectangle 4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29" name="TextBox 28"/>
          <p:cNvSpPr txBox="1"/>
          <p:nvPr/>
        </p:nvSpPr>
        <p:spPr>
          <a:xfrm>
            <a:off x="1357967" y="4983496"/>
            <a:ext cx="10153396" cy="968920"/>
          </a:xfrm>
          <a:prstGeom prst="rect">
            <a:avLst/>
          </a:prstGeom>
          <a:noFill/>
        </p:spPr>
        <p:txBody>
          <a:bodyPr wrap="square" rtlCol="0">
            <a:spAutoFit/>
          </a:bodyPr>
          <a:lstStyle/>
          <a:p>
            <a:pPr algn="ctr">
              <a:lnSpc>
                <a:spcPct val="150000"/>
              </a:lnSpc>
            </a:pPr>
            <a:r>
              <a:rPr lang="en-US" sz="1265" dirty="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 akamare dimasa quosam santLoirem ipsume koler sit denima astebus daname lovera don yakamare dimasa qm sant porem ipsume denima ustebus daname lovera dono pakama dalaman manaada diantarakita bias begitu.</a:t>
            </a:r>
          </a:p>
          <a:p>
            <a:pPr algn="ctr">
              <a:lnSpc>
                <a:spcPct val="150000"/>
              </a:lnSpc>
            </a:pPr>
            <a:r>
              <a:rPr lang="en-US" sz="1265" dirty="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 manakalaadasebuahpercakapan yang bias dijadikan bahanpertimbangan </a:t>
            </a:r>
            <a:r>
              <a:rPr lang="en-US" sz="1265" dirty="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apapun</a:t>
            </a:r>
            <a:r>
              <a:rPr lang="en-US" sz="1265" dirty="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dirty="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3"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24" name="等腰三角形 23"/>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矩形 13"/>
          <p:cNvSpPr>
            <a:spLocks noChangeArrowheads="1"/>
          </p:cNvSpPr>
          <p:nvPr/>
        </p:nvSpPr>
        <p:spPr bwMode="auto">
          <a:xfrm>
            <a:off x="258184" y="1618671"/>
            <a:ext cx="3010256" cy="369166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8" name="矩形 16"/>
          <p:cNvSpPr>
            <a:spLocks noChangeArrowheads="1"/>
          </p:cNvSpPr>
          <p:nvPr/>
        </p:nvSpPr>
        <p:spPr bwMode="auto">
          <a:xfrm>
            <a:off x="3368893" y="1613648"/>
            <a:ext cx="3010256" cy="369166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9" name="矩形 17"/>
          <p:cNvSpPr>
            <a:spLocks noChangeArrowheads="1"/>
          </p:cNvSpPr>
          <p:nvPr/>
        </p:nvSpPr>
        <p:spPr bwMode="auto">
          <a:xfrm>
            <a:off x="6479602" y="1613648"/>
            <a:ext cx="3010256" cy="369166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0" name="矩形 18"/>
          <p:cNvSpPr>
            <a:spLocks noChangeArrowheads="1"/>
          </p:cNvSpPr>
          <p:nvPr/>
        </p:nvSpPr>
        <p:spPr bwMode="auto">
          <a:xfrm>
            <a:off x="9590311" y="1578490"/>
            <a:ext cx="3010256" cy="369166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6"/>
          <p:cNvSpPr txBox="1">
            <a:spLocks noChangeArrowheads="1"/>
          </p:cNvSpPr>
          <p:nvPr/>
        </p:nvSpPr>
        <p:spPr bwMode="auto">
          <a:xfrm>
            <a:off x="812800" y="5980905"/>
            <a:ext cx="11233150"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7" name="文本框 13"/>
          <p:cNvSpPr txBox="1">
            <a:spLocks noChangeArrowheads="1"/>
          </p:cNvSpPr>
          <p:nvPr/>
        </p:nvSpPr>
        <p:spPr bwMode="auto">
          <a:xfrm>
            <a:off x="812800" y="5626374"/>
            <a:ext cx="1838795" cy="246221"/>
          </a:xfrm>
          <a:prstGeom prst="rect">
            <a:avLst/>
          </a:prstGeom>
          <a:noFill/>
          <a:ln>
            <a:noFill/>
          </a:ln>
        </p:spPr>
        <p:txBody>
          <a:bodyPr wrap="squar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9" name="等腰三角形 8"/>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fade">
                                      <p:cBhvr>
                                        <p:cTn id="7" dur="500"/>
                                        <p:tgtEl>
                                          <p:spTgt spid="2458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588"/>
                                        </p:tgtEl>
                                        <p:attrNameLst>
                                          <p:attrName>style.visibility</p:attrName>
                                        </p:attrNameLst>
                                      </p:cBhvr>
                                      <p:to>
                                        <p:strVal val="visible"/>
                                      </p:to>
                                    </p:set>
                                    <p:animEffect transition="in" filter="fade">
                                      <p:cBhvr>
                                        <p:cTn id="10" dur="500"/>
                                        <p:tgtEl>
                                          <p:spTgt spid="2458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500"/>
                                        <p:tgtEl>
                                          <p:spTgt spid="2458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4590"/>
                                        </p:tgtEl>
                                        <p:attrNameLst>
                                          <p:attrName>style.visibility</p:attrName>
                                        </p:attrNameLst>
                                      </p:cBhvr>
                                      <p:to>
                                        <p:strVal val="visible"/>
                                      </p:to>
                                    </p:set>
                                    <p:animEffect transition="in" filter="fade">
                                      <p:cBhvr>
                                        <p:cTn id="16" dur="500"/>
                                        <p:tgtEl>
                                          <p:spTgt spid="2459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autoUpdateAnimBg="0"/>
      <p:bldP spid="24588" grpId="0" animBg="1" autoUpdateAnimBg="0"/>
      <p:bldP spid="24589" grpId="0" animBg="1" autoUpdateAnimBg="0"/>
      <p:bldP spid="24590" grpId="0" animBg="1" autoUpdateAnimBg="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47903" y="1680909"/>
            <a:ext cx="7307335" cy="4821800"/>
            <a:chOff x="1700421" y="1195378"/>
            <a:chExt cx="4014587" cy="3429024"/>
          </a:xfrm>
        </p:grpSpPr>
        <p:sp>
          <p:nvSpPr>
            <p:cNvPr id="10" name="Rectangle 9"/>
            <p:cNvSpPr/>
            <p:nvPr/>
          </p:nvSpPr>
          <p:spPr>
            <a:xfrm>
              <a:off x="3786182" y="1195378"/>
              <a:ext cx="1928826" cy="1733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1700421" y="3000378"/>
              <a:ext cx="4014587" cy="16240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9"/>
            <p:cNvGrpSpPr/>
            <p:nvPr/>
          </p:nvGrpSpPr>
          <p:grpSpPr>
            <a:xfrm>
              <a:off x="4087060" y="1843247"/>
              <a:ext cx="1289538" cy="539132"/>
              <a:chOff x="4087060" y="1843247"/>
              <a:chExt cx="1289538" cy="539132"/>
            </a:xfrm>
          </p:grpSpPr>
          <p:sp>
            <p:nvSpPr>
              <p:cNvPr id="14" name="Rectangle 13"/>
              <p:cNvSpPr/>
              <p:nvPr/>
            </p:nvSpPr>
            <p:spPr>
              <a:xfrm>
                <a:off x="4094969" y="2119729"/>
                <a:ext cx="1281629" cy="262650"/>
              </a:xfrm>
              <a:prstGeom prst="rect">
                <a:avLst/>
              </a:prstGeom>
            </p:spPr>
            <p:txBody>
              <a:bodyPr wrap="square" lIns="0" tIns="0" rIns="0" bIns="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5" name="Rectangle 14"/>
              <p:cNvSpPr/>
              <p:nvPr/>
            </p:nvSpPr>
            <p:spPr>
              <a:xfrm>
                <a:off x="4087060" y="1843247"/>
                <a:ext cx="1289538" cy="218876"/>
              </a:xfrm>
              <a:prstGeom prst="rect">
                <a:avLst/>
              </a:prstGeom>
            </p:spPr>
            <p:txBody>
              <a:bodyPr wrap="square" lIns="0" tIns="0" rIns="0" bIns="0">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24" name="Group 23"/>
          <p:cNvGrpSpPr/>
          <p:nvPr/>
        </p:nvGrpSpPr>
        <p:grpSpPr>
          <a:xfrm>
            <a:off x="8710858" y="1680908"/>
            <a:ext cx="3044806" cy="4821800"/>
            <a:chOff x="5786446" y="1214428"/>
            <a:chExt cx="1928826" cy="3429024"/>
          </a:xfrm>
        </p:grpSpPr>
        <p:sp>
          <p:nvSpPr>
            <p:cNvPr id="8" name="Rectangle 7"/>
            <p:cNvSpPr/>
            <p:nvPr/>
          </p:nvSpPr>
          <p:spPr>
            <a:xfrm>
              <a:off x="5786446" y="1214428"/>
              <a:ext cx="1928826" cy="1143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5786446" y="2428874"/>
              <a:ext cx="1928826" cy="221457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18"/>
            <p:cNvGrpSpPr/>
            <p:nvPr/>
          </p:nvGrpSpPr>
          <p:grpSpPr>
            <a:xfrm>
              <a:off x="6054618" y="1489077"/>
              <a:ext cx="1444578" cy="619841"/>
              <a:chOff x="6054618" y="1489077"/>
              <a:chExt cx="1444578" cy="619841"/>
            </a:xfrm>
          </p:grpSpPr>
          <p:sp>
            <p:nvSpPr>
              <p:cNvPr id="16" name="Rectangle 15"/>
              <p:cNvSpPr/>
              <p:nvPr/>
            </p:nvSpPr>
            <p:spPr>
              <a:xfrm>
                <a:off x="6054619" y="1846267"/>
                <a:ext cx="1444577" cy="262651"/>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7" name="Rectangle 16"/>
              <p:cNvSpPr/>
              <p:nvPr/>
            </p:nvSpPr>
            <p:spPr>
              <a:xfrm>
                <a:off x="6054618" y="1489077"/>
                <a:ext cx="1169823" cy="175100"/>
              </a:xfrm>
              <a:prstGeom prst="rect">
                <a:avLst/>
              </a:prstGeom>
            </p:spPr>
            <p:txBody>
              <a:bodyPr wrap="none" lIns="0" tIns="0" rIns="0" bIns="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13" name="Rectangle 12"/>
          <p:cNvSpPr/>
          <p:nvPr/>
        </p:nvSpPr>
        <p:spPr>
          <a:xfrm>
            <a:off x="1247903" y="1680908"/>
            <a:ext cx="3640872" cy="243768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20" name="等腰三角形 19"/>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To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2"/>
          <p:cNvSpPr txBox="1"/>
          <p:nvPr/>
        </p:nvSpPr>
        <p:spPr>
          <a:xfrm>
            <a:off x="1771614" y="3243702"/>
            <a:ext cx="10050329" cy="2348956"/>
          </a:xfrm>
          <a:prstGeom prst="rect">
            <a:avLst/>
          </a:prstGeom>
          <a:noFill/>
        </p:spPr>
        <p:txBody>
          <a:bodyPr wrap="square" lIns="128505" tIns="64252" rIns="128505" bIns="64252" rtlCol="0">
            <a:spAutoFit/>
          </a:bodyPr>
          <a:lstStyle/>
          <a:p>
            <a:pPr>
              <a:lnSpc>
                <a:spcPct val="150000"/>
              </a:lnSpc>
            </a:pPr>
            <a:r>
              <a:rPr lang="zh-CN" altLang="en-US" sz="197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97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97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97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97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97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97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970" dirty="0">
                <a:solidFill>
                  <a:schemeClr val="bg1"/>
                </a:solidFill>
                <a:latin typeface="微软雅黑" panose="020B0503020204020204" pitchFamily="34" charset="-122"/>
                <a:ea typeface="微软雅黑" panose="020B0503020204020204" pitchFamily="34" charset="-122"/>
              </a:rPr>
              <a:t>20xx</a:t>
            </a:r>
            <a:r>
              <a:rPr lang="zh-CN" altLang="en-US" sz="1970" dirty="0">
                <a:solidFill>
                  <a:schemeClr val="bg1"/>
                </a:solidFill>
                <a:latin typeface="微软雅黑" panose="020B0503020204020204" pitchFamily="34" charset="-122"/>
                <a:ea typeface="微软雅黑" panose="020B0503020204020204" pitchFamily="34" charset="-122"/>
              </a:rPr>
              <a:t>我们所向披靡，</a:t>
            </a:r>
            <a:r>
              <a:rPr lang="en-US" altLang="zh-CN" sz="1970" dirty="0">
                <a:solidFill>
                  <a:schemeClr val="bg1"/>
                </a:solidFill>
                <a:latin typeface="微软雅黑" panose="020B0503020204020204" pitchFamily="34" charset="-122"/>
                <a:ea typeface="微软雅黑" panose="020B0503020204020204" pitchFamily="34" charset="-122"/>
              </a:rPr>
              <a:t>201xx</a:t>
            </a:r>
            <a:r>
              <a:rPr lang="zh-CN" altLang="en-US" sz="1970" dirty="0">
                <a:solidFill>
                  <a:schemeClr val="bg1"/>
                </a:solidFill>
                <a:latin typeface="微软雅黑" panose="020B0503020204020204" pitchFamily="34" charset="-122"/>
                <a:ea typeface="微软雅黑" panose="020B0503020204020204" pitchFamily="34" charset="-122"/>
              </a:rPr>
              <a:t>们勇往直前！</a:t>
            </a:r>
          </a:p>
        </p:txBody>
      </p:sp>
      <p:grpSp>
        <p:nvGrpSpPr>
          <p:cNvPr id="12" name="组合 11"/>
          <p:cNvGrpSpPr/>
          <p:nvPr/>
        </p:nvGrpSpPr>
        <p:grpSpPr>
          <a:xfrm>
            <a:off x="4416173" y="1083106"/>
            <a:ext cx="1836652" cy="1784893"/>
            <a:chOff x="2132199" y="770251"/>
            <a:chExt cx="1306135" cy="1269327"/>
          </a:xfrm>
        </p:grpSpPr>
        <p:grpSp>
          <p:nvGrpSpPr>
            <p:cNvPr id="13" name="组合 12"/>
            <p:cNvGrpSpPr/>
            <p:nvPr/>
          </p:nvGrpSpPr>
          <p:grpSpPr>
            <a:xfrm>
              <a:off x="2132199" y="770251"/>
              <a:ext cx="1306135" cy="1269327"/>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4" name="TextBox 11"/>
            <p:cNvSpPr txBox="1"/>
            <p:nvPr/>
          </p:nvSpPr>
          <p:spPr>
            <a:xfrm>
              <a:off x="2431244" y="1068589"/>
              <a:ext cx="950693" cy="758176"/>
            </a:xfrm>
            <a:prstGeom prst="rect">
              <a:avLst/>
            </a:prstGeom>
            <a:noFill/>
          </p:spPr>
          <p:txBody>
            <a:bodyPr wrap="square" rtlCol="0">
              <a:spAutoFit/>
            </a:bodyPr>
            <a:lstStyle/>
            <a:p>
              <a:r>
                <a:rPr lang="zh-CN" altLang="en-US" sz="6330" b="1" dirty="0">
                  <a:solidFill>
                    <a:prstClr val="white"/>
                  </a:solidFill>
                  <a:latin typeface="微软雅黑" panose="020B0503020204020204" pitchFamily="34" charset="-122"/>
                  <a:ea typeface="微软雅黑" panose="020B0503020204020204" pitchFamily="34" charset="-122"/>
                </a:rPr>
                <a:t>前 </a:t>
              </a:r>
            </a:p>
          </p:txBody>
        </p:sp>
      </p:grpSp>
      <p:grpSp>
        <p:nvGrpSpPr>
          <p:cNvPr id="19" name="组合 18"/>
          <p:cNvGrpSpPr/>
          <p:nvPr/>
        </p:nvGrpSpPr>
        <p:grpSpPr>
          <a:xfrm>
            <a:off x="3924792" y="2254409"/>
            <a:ext cx="491381" cy="491381"/>
            <a:chOff x="304800" y="673100"/>
            <a:chExt cx="4000500" cy="4000500"/>
          </a:xfrm>
          <a:effectLst>
            <a:outerShdw blurRad="444500" dist="254000" dir="684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2" name="组合 21"/>
          <p:cNvGrpSpPr/>
          <p:nvPr/>
        </p:nvGrpSpPr>
        <p:grpSpPr>
          <a:xfrm>
            <a:off x="9102817" y="1711648"/>
            <a:ext cx="219774" cy="219774"/>
            <a:chOff x="304800" y="673100"/>
            <a:chExt cx="4000500" cy="4000500"/>
          </a:xfrm>
          <a:effectLst>
            <a:outerShdw blurRad="444500" dist="254000" dir="684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5" name="组合 24"/>
          <p:cNvGrpSpPr/>
          <p:nvPr/>
        </p:nvGrpSpPr>
        <p:grpSpPr>
          <a:xfrm>
            <a:off x="9322591" y="1943031"/>
            <a:ext cx="293103" cy="293103"/>
            <a:chOff x="304800" y="673100"/>
            <a:chExt cx="4000500" cy="4000500"/>
          </a:xfrm>
          <a:effectLst>
            <a:outerShdw blurRad="444500" dist="254000" dir="684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8" name="椭圆 27"/>
          <p:cNvSpPr/>
          <p:nvPr/>
        </p:nvSpPr>
        <p:spPr>
          <a:xfrm>
            <a:off x="10960610" y="6247999"/>
            <a:ext cx="704363" cy="704363"/>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9" name="椭圆 28"/>
          <p:cNvSpPr/>
          <p:nvPr/>
        </p:nvSpPr>
        <p:spPr>
          <a:xfrm>
            <a:off x="11844976" y="4953523"/>
            <a:ext cx="386384" cy="38638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0" name="组合 29"/>
          <p:cNvGrpSpPr/>
          <p:nvPr/>
        </p:nvGrpSpPr>
        <p:grpSpPr>
          <a:xfrm>
            <a:off x="10101949" y="6697102"/>
            <a:ext cx="309044" cy="309044"/>
            <a:chOff x="304800" y="673100"/>
            <a:chExt cx="4000500" cy="4000500"/>
          </a:xfrm>
          <a:effectLst>
            <a:outerShdw blurRad="381000" dist="152400" dir="8100000" algn="tr" rotWithShape="0">
              <a:prstClr val="black">
                <a:alpha val="7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2" name="椭圆 3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3" name="组合 32"/>
          <p:cNvGrpSpPr/>
          <p:nvPr/>
        </p:nvGrpSpPr>
        <p:grpSpPr>
          <a:xfrm>
            <a:off x="3362565" y="1082048"/>
            <a:ext cx="404864" cy="404864"/>
            <a:chOff x="304800" y="673100"/>
            <a:chExt cx="4000500" cy="4000500"/>
          </a:xfrm>
          <a:effectLst>
            <a:outerShdw blurRad="381000" dist="152400" dir="8100000" algn="tr" rotWithShape="0">
              <a:prstClr val="black">
                <a:alpha val="7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5" name="椭圆 3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6" name="组合 35"/>
          <p:cNvGrpSpPr/>
          <p:nvPr/>
        </p:nvGrpSpPr>
        <p:grpSpPr>
          <a:xfrm>
            <a:off x="11828636" y="5837374"/>
            <a:ext cx="574249" cy="574249"/>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椭圆 38"/>
          <p:cNvSpPr/>
          <p:nvPr/>
        </p:nvSpPr>
        <p:spPr>
          <a:xfrm>
            <a:off x="9322592" y="6619762"/>
            <a:ext cx="386384" cy="38638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0" name="椭圆 39"/>
          <p:cNvSpPr/>
          <p:nvPr/>
        </p:nvSpPr>
        <p:spPr>
          <a:xfrm>
            <a:off x="12072738" y="7008657"/>
            <a:ext cx="193193" cy="193193"/>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41" name="组合 40"/>
          <p:cNvGrpSpPr/>
          <p:nvPr/>
        </p:nvGrpSpPr>
        <p:grpSpPr>
          <a:xfrm>
            <a:off x="6530631" y="1083106"/>
            <a:ext cx="1836652" cy="1784893"/>
            <a:chOff x="2132199" y="770251"/>
            <a:chExt cx="1306135" cy="1269327"/>
          </a:xfrm>
        </p:grpSpPr>
        <p:grpSp>
          <p:nvGrpSpPr>
            <p:cNvPr id="42" name="组合 41"/>
            <p:cNvGrpSpPr/>
            <p:nvPr/>
          </p:nvGrpSpPr>
          <p:grpSpPr>
            <a:xfrm>
              <a:off x="2132199" y="770251"/>
              <a:ext cx="1306135" cy="1269327"/>
              <a:chOff x="4345444" y="2542859"/>
              <a:chExt cx="1810550" cy="1811205"/>
            </a:xfrm>
          </p:grpSpPr>
          <p:grpSp>
            <p:nvGrpSpPr>
              <p:cNvPr id="44"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6"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7"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5" name="椭圆 44"/>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3" name="TextBox 11"/>
            <p:cNvSpPr txBox="1"/>
            <p:nvPr/>
          </p:nvSpPr>
          <p:spPr>
            <a:xfrm>
              <a:off x="2431244" y="1068589"/>
              <a:ext cx="950693" cy="758176"/>
            </a:xfrm>
            <a:prstGeom prst="rect">
              <a:avLst/>
            </a:prstGeom>
            <a:noFill/>
          </p:spPr>
          <p:txBody>
            <a:bodyPr wrap="square" rtlCol="0">
              <a:spAutoFit/>
            </a:bodyPr>
            <a:lstStyle/>
            <a:p>
              <a:r>
                <a:rPr lang="zh-CN" altLang="en-US" sz="6330" b="1" dirty="0">
                  <a:solidFill>
                    <a:prstClr val="white"/>
                  </a:solidFill>
                  <a:latin typeface="微软雅黑" panose="020B0503020204020204" pitchFamily="34" charset="-122"/>
                  <a:ea typeface="微软雅黑" panose="020B0503020204020204" pitchFamily="34" charset="-122"/>
                </a:rPr>
                <a:t>言</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accel="35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1+#ppt_w/2"/>
                                          </p:val>
                                        </p:tav>
                                        <p:tav tm="100000">
                                          <p:val>
                                            <p:strVal val="#ppt_x"/>
                                          </p:val>
                                        </p:tav>
                                      </p:tavLst>
                                    </p:anim>
                                    <p:anim calcmode="lin" valueType="num">
                                      <p:cBhvr additive="base">
                                        <p:cTn id="12" dur="2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2" accel="3500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1+#ppt_w/2"/>
                                          </p:val>
                                        </p:tav>
                                        <p:tav tm="100000">
                                          <p:val>
                                            <p:strVal val="#ppt_x"/>
                                          </p:val>
                                        </p:tav>
                                      </p:tavLst>
                                    </p:anim>
                                    <p:anim calcmode="lin" valueType="num">
                                      <p:cBhvr additive="base">
                                        <p:cTn id="16" dur="2000" fill="hold"/>
                                        <p:tgtEl>
                                          <p:spTgt spid="22"/>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2" presetClass="entr" presetSubtype="3" accel="3500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2000" fill="hold"/>
                                        <p:tgtEl>
                                          <p:spTgt spid="25"/>
                                        </p:tgtEl>
                                        <p:attrNameLst>
                                          <p:attrName>ppt_x</p:attrName>
                                        </p:attrNameLst>
                                      </p:cBhvr>
                                      <p:tavLst>
                                        <p:tav tm="0">
                                          <p:val>
                                            <p:strVal val="1+#ppt_w/2"/>
                                          </p:val>
                                        </p:tav>
                                        <p:tav tm="100000">
                                          <p:val>
                                            <p:strVal val="#ppt_x"/>
                                          </p:val>
                                        </p:tav>
                                      </p:tavLst>
                                    </p:anim>
                                    <p:anim calcmode="lin" valueType="num">
                                      <p:cBhvr additive="base">
                                        <p:cTn id="30" dur="2000" fill="hold"/>
                                        <p:tgtEl>
                                          <p:spTgt spid="25"/>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53" presetClass="entr" presetSubtype="16" fill="hold" nodeType="withEffect">
                                  <p:stCondLst>
                                    <p:cond delay="4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2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par>
                                <p:cTn id="52" presetID="53" presetClass="entr" presetSubtype="16" fill="hold" nodeType="withEffect">
                                  <p:stCondLst>
                                    <p:cond delay="40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22" presetClass="entr" presetSubtype="4" fill="hold" grpId="0" nodeType="withEffect">
                                  <p:stCondLst>
                                    <p:cond delay="0"/>
                                  </p:stCondLst>
                                  <p:iterate type="lt">
                                    <p:tmPct val="10000"/>
                                  </p:iterate>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28" grpId="0" animBg="1"/>
      <p:bldP spid="29"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2072738" y="7008657"/>
            <a:ext cx="193193" cy="193193"/>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8" name="菱形 47"/>
          <p:cNvSpPr/>
          <p:nvPr/>
        </p:nvSpPr>
        <p:spPr>
          <a:xfrm>
            <a:off x="4755150" y="1200084"/>
            <a:ext cx="3043071" cy="3043071"/>
          </a:xfrm>
          <a:prstGeom prst="diamond">
            <a:avLst/>
          </a:prstGeom>
          <a:solidFill>
            <a:schemeClr val="accent1"/>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菱形 48"/>
          <p:cNvSpPr/>
          <p:nvPr/>
        </p:nvSpPr>
        <p:spPr>
          <a:xfrm>
            <a:off x="4631928" y="685763"/>
            <a:ext cx="3289516" cy="3289516"/>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文本框 49"/>
          <p:cNvSpPr txBox="1"/>
          <p:nvPr/>
        </p:nvSpPr>
        <p:spPr>
          <a:xfrm>
            <a:off x="5636401" y="1617970"/>
            <a:ext cx="1280566" cy="481799"/>
          </a:xfrm>
          <a:prstGeom prst="rect">
            <a:avLst/>
          </a:prstGeom>
          <a:noFill/>
        </p:spPr>
        <p:txBody>
          <a:bodyPr wrap="square" rtlCol="0">
            <a:spAutoFit/>
          </a:bodyPr>
          <a:lstStyle/>
          <a:p>
            <a:r>
              <a:rPr lang="en-US" altLang="zh-CN" sz="2530" dirty="0">
                <a:solidFill>
                  <a:schemeClr val="accent2"/>
                </a:solidFill>
                <a:latin typeface="微软雅黑" panose="020B0503020204020204" pitchFamily="34" charset="-122"/>
                <a:ea typeface="微软雅黑" panose="020B0503020204020204" pitchFamily="34" charset="-122"/>
              </a:rPr>
              <a:t>Part4</a:t>
            </a:r>
            <a:endParaRPr lang="zh-CN" altLang="en-US" sz="2530" dirty="0">
              <a:solidFill>
                <a:schemeClr val="accent2"/>
              </a:solidFill>
              <a:latin typeface="微软雅黑" panose="020B0503020204020204" pitchFamily="34" charset="-122"/>
              <a:ea typeface="微软雅黑" panose="020B0503020204020204" pitchFamily="34" charset="-122"/>
            </a:endParaRPr>
          </a:p>
        </p:txBody>
      </p:sp>
      <p:sp>
        <p:nvSpPr>
          <p:cNvPr id="51" name="矩形 50"/>
          <p:cNvSpPr/>
          <p:nvPr/>
        </p:nvSpPr>
        <p:spPr>
          <a:xfrm>
            <a:off x="4848489" y="2005930"/>
            <a:ext cx="2781531" cy="611706"/>
          </a:xfrm>
          <a:prstGeom prst="rect">
            <a:avLst/>
          </a:prstGeom>
        </p:spPr>
        <p:txBody>
          <a:bodyPr wrap="none">
            <a:spAutoFit/>
          </a:bodyPr>
          <a:lstStyle/>
          <a:p>
            <a:r>
              <a:rPr lang="zh-CN" altLang="en-US" sz="33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单击添加标题</a:t>
            </a:r>
          </a:p>
        </p:txBody>
      </p:sp>
      <p:sp>
        <p:nvSpPr>
          <p:cNvPr id="52" name="KSO_Shape"/>
          <p:cNvSpPr/>
          <p:nvPr/>
        </p:nvSpPr>
        <p:spPr bwMode="auto">
          <a:xfrm>
            <a:off x="6135443" y="2760590"/>
            <a:ext cx="282480" cy="564959"/>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 name="矩形 52"/>
          <p:cNvSpPr/>
          <p:nvPr/>
        </p:nvSpPr>
        <p:spPr>
          <a:xfrm>
            <a:off x="4311845" y="4430949"/>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4" name="矩形 53"/>
          <p:cNvSpPr/>
          <p:nvPr/>
        </p:nvSpPr>
        <p:spPr>
          <a:xfrm>
            <a:off x="6602184" y="4408373"/>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5" name="矩形 54"/>
          <p:cNvSpPr/>
          <p:nvPr/>
        </p:nvSpPr>
        <p:spPr>
          <a:xfrm>
            <a:off x="4311845" y="4871891"/>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6" name="矩形 55"/>
          <p:cNvSpPr/>
          <p:nvPr/>
        </p:nvSpPr>
        <p:spPr>
          <a:xfrm>
            <a:off x="6602184" y="4849314"/>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900" decel="100000" fill="hold"/>
                                        <p:tgtEl>
                                          <p:spTgt spid="4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 calcmode="lin" valueType="num">
                                      <p:cBhvr>
                                        <p:cTn id="36" dur="500" fill="hold"/>
                                        <p:tgtEl>
                                          <p:spTgt spid="51"/>
                                        </p:tgtEl>
                                        <p:attrNameLst>
                                          <p:attrName>style.rotation</p:attrName>
                                        </p:attrNameLst>
                                      </p:cBhvr>
                                      <p:tavLst>
                                        <p:tav tm="0">
                                          <p:val>
                                            <p:fltVal val="360"/>
                                          </p:val>
                                        </p:tav>
                                        <p:tav tm="100000">
                                          <p:val>
                                            <p:fltVal val="0"/>
                                          </p:val>
                                        </p:tav>
                                      </p:tavLst>
                                    </p:anim>
                                    <p:animEffect transition="in" filter="fade">
                                      <p:cBhvr>
                                        <p:cTn id="37" dur="500"/>
                                        <p:tgtEl>
                                          <p:spTgt spid="5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0" presetClass="entr" presetSubtype="0" decel="10000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1000" fill="hold"/>
                                        <p:tgtEl>
                                          <p:spTgt spid="53"/>
                                        </p:tgtEl>
                                        <p:attrNameLst>
                                          <p:attrName>ppt_w</p:attrName>
                                        </p:attrNameLst>
                                      </p:cBhvr>
                                      <p:tavLst>
                                        <p:tav tm="0">
                                          <p:val>
                                            <p:strVal val="#ppt_w+.3"/>
                                          </p:val>
                                        </p:tav>
                                        <p:tav tm="100000">
                                          <p:val>
                                            <p:strVal val="#ppt_w"/>
                                          </p:val>
                                        </p:tav>
                                      </p:tavLst>
                                    </p:anim>
                                    <p:anim calcmode="lin" valueType="num">
                                      <p:cBhvr>
                                        <p:cTn id="48" dur="1000" fill="hold"/>
                                        <p:tgtEl>
                                          <p:spTgt spid="53"/>
                                        </p:tgtEl>
                                        <p:attrNameLst>
                                          <p:attrName>ppt_h</p:attrName>
                                        </p:attrNameLst>
                                      </p:cBhvr>
                                      <p:tavLst>
                                        <p:tav tm="0">
                                          <p:val>
                                            <p:strVal val="#ppt_h"/>
                                          </p:val>
                                        </p:tav>
                                        <p:tav tm="100000">
                                          <p:val>
                                            <p:strVal val="#ppt_h"/>
                                          </p:val>
                                        </p:tav>
                                      </p:tavLst>
                                    </p:anim>
                                    <p:animEffect transition="in" filter="fade">
                                      <p:cBhvr>
                                        <p:cTn id="49" dur="1000"/>
                                        <p:tgtEl>
                                          <p:spTgt spid="53"/>
                                        </p:tgtEl>
                                      </p:cBhvr>
                                    </p:animEffect>
                                  </p:childTnLst>
                                </p:cTn>
                              </p:par>
                              <p:par>
                                <p:cTn id="50" presetID="50" presetClass="entr" presetSubtype="0" decel="100000" fill="hold" grpId="0" nodeType="withEffect">
                                  <p:stCondLst>
                                    <p:cond delay="450"/>
                                  </p:stCondLst>
                                  <p:childTnLst>
                                    <p:set>
                                      <p:cBhvr>
                                        <p:cTn id="51" dur="1" fill="hold">
                                          <p:stCondLst>
                                            <p:cond delay="0"/>
                                          </p:stCondLst>
                                        </p:cTn>
                                        <p:tgtEl>
                                          <p:spTgt spid="54"/>
                                        </p:tgtEl>
                                        <p:attrNameLst>
                                          <p:attrName>style.visibility</p:attrName>
                                        </p:attrNameLst>
                                      </p:cBhvr>
                                      <p:to>
                                        <p:strVal val="visible"/>
                                      </p:to>
                                    </p:set>
                                    <p:anim calcmode="lin" valueType="num">
                                      <p:cBhvr>
                                        <p:cTn id="52" dur="1000" fill="hold"/>
                                        <p:tgtEl>
                                          <p:spTgt spid="54"/>
                                        </p:tgtEl>
                                        <p:attrNameLst>
                                          <p:attrName>ppt_w</p:attrName>
                                        </p:attrNameLst>
                                      </p:cBhvr>
                                      <p:tavLst>
                                        <p:tav tm="0">
                                          <p:val>
                                            <p:strVal val="#ppt_w+.3"/>
                                          </p:val>
                                        </p:tav>
                                        <p:tav tm="100000">
                                          <p:val>
                                            <p:strVal val="#ppt_w"/>
                                          </p:val>
                                        </p:tav>
                                      </p:tavLst>
                                    </p:anim>
                                    <p:anim calcmode="lin" valueType="num">
                                      <p:cBhvr>
                                        <p:cTn id="53" dur="1000" fill="hold"/>
                                        <p:tgtEl>
                                          <p:spTgt spid="54"/>
                                        </p:tgtEl>
                                        <p:attrNameLst>
                                          <p:attrName>ppt_h</p:attrName>
                                        </p:attrNameLst>
                                      </p:cBhvr>
                                      <p:tavLst>
                                        <p:tav tm="0">
                                          <p:val>
                                            <p:strVal val="#ppt_h"/>
                                          </p:val>
                                        </p:tav>
                                        <p:tav tm="100000">
                                          <p:val>
                                            <p:strVal val="#ppt_h"/>
                                          </p:val>
                                        </p:tav>
                                      </p:tavLst>
                                    </p:anim>
                                    <p:animEffect transition="in" filter="fade">
                                      <p:cBhvr>
                                        <p:cTn id="54" dur="1000"/>
                                        <p:tgtEl>
                                          <p:spTgt spid="54"/>
                                        </p:tgtEl>
                                      </p:cBhvr>
                                    </p:animEffect>
                                  </p:childTnLst>
                                </p:cTn>
                              </p:par>
                              <p:par>
                                <p:cTn id="55" presetID="50" presetClass="entr" presetSubtype="0" decel="100000" fill="hold" grpId="0" nodeType="withEffect">
                                  <p:stCondLst>
                                    <p:cond delay="85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strVal val="#ppt_w+.3"/>
                                          </p:val>
                                        </p:tav>
                                        <p:tav tm="100000">
                                          <p:val>
                                            <p:strVal val="#ppt_w"/>
                                          </p:val>
                                        </p:tav>
                                      </p:tavLst>
                                    </p:anim>
                                    <p:anim calcmode="lin" valueType="num">
                                      <p:cBhvr>
                                        <p:cTn id="58" dur="1000" fill="hold"/>
                                        <p:tgtEl>
                                          <p:spTgt spid="55"/>
                                        </p:tgtEl>
                                        <p:attrNameLst>
                                          <p:attrName>ppt_h</p:attrName>
                                        </p:attrNameLst>
                                      </p:cBhvr>
                                      <p:tavLst>
                                        <p:tav tm="0">
                                          <p:val>
                                            <p:strVal val="#ppt_h"/>
                                          </p:val>
                                        </p:tav>
                                        <p:tav tm="100000">
                                          <p:val>
                                            <p:strVal val="#ppt_h"/>
                                          </p:val>
                                        </p:tav>
                                      </p:tavLst>
                                    </p:anim>
                                    <p:animEffect transition="in" filter="fade">
                                      <p:cBhvr>
                                        <p:cTn id="59" dur="1000"/>
                                        <p:tgtEl>
                                          <p:spTgt spid="55"/>
                                        </p:tgtEl>
                                      </p:cBhvr>
                                    </p:animEffect>
                                  </p:childTnLst>
                                </p:cTn>
                              </p:par>
                              <p:par>
                                <p:cTn id="60" presetID="50" presetClass="entr" presetSubtype="0" decel="100000" fill="hold" grpId="0" nodeType="withEffect">
                                  <p:stCondLst>
                                    <p:cond delay="1250"/>
                                  </p:stCondLst>
                                  <p:childTnLst>
                                    <p:set>
                                      <p:cBhvr>
                                        <p:cTn id="61" dur="1" fill="hold">
                                          <p:stCondLst>
                                            <p:cond delay="0"/>
                                          </p:stCondLst>
                                        </p:cTn>
                                        <p:tgtEl>
                                          <p:spTgt spid="56"/>
                                        </p:tgtEl>
                                        <p:attrNameLst>
                                          <p:attrName>style.visibility</p:attrName>
                                        </p:attrNameLst>
                                      </p:cBhvr>
                                      <p:to>
                                        <p:strVal val="visible"/>
                                      </p:to>
                                    </p:set>
                                    <p:anim calcmode="lin" valueType="num">
                                      <p:cBhvr>
                                        <p:cTn id="62" dur="1000" fill="hold"/>
                                        <p:tgtEl>
                                          <p:spTgt spid="56"/>
                                        </p:tgtEl>
                                        <p:attrNameLst>
                                          <p:attrName>ppt_w</p:attrName>
                                        </p:attrNameLst>
                                      </p:cBhvr>
                                      <p:tavLst>
                                        <p:tav tm="0">
                                          <p:val>
                                            <p:strVal val="#ppt_w+.3"/>
                                          </p:val>
                                        </p:tav>
                                        <p:tav tm="100000">
                                          <p:val>
                                            <p:strVal val="#ppt_w"/>
                                          </p:val>
                                        </p:tav>
                                      </p:tavLst>
                                    </p:anim>
                                    <p:anim calcmode="lin" valueType="num">
                                      <p:cBhvr>
                                        <p:cTn id="63" dur="1000" fill="hold"/>
                                        <p:tgtEl>
                                          <p:spTgt spid="56"/>
                                        </p:tgtEl>
                                        <p:attrNameLst>
                                          <p:attrName>ppt_h</p:attrName>
                                        </p:attrNameLst>
                                      </p:cBhvr>
                                      <p:tavLst>
                                        <p:tav tm="0">
                                          <p:val>
                                            <p:strVal val="#ppt_h"/>
                                          </p:val>
                                        </p:tav>
                                        <p:tav tm="100000">
                                          <p:val>
                                            <p:strVal val="#ppt_h"/>
                                          </p:val>
                                        </p:tav>
                                      </p:tavLst>
                                    </p:anim>
                                    <p:animEffect transition="in" filter="fade">
                                      <p:cBhvr>
                                        <p:cTn id="6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8" grpId="0" animBg="1"/>
      <p:bldP spid="49" grpId="0" animBg="1"/>
      <p:bldP spid="50" grpId="0"/>
      <p:bldP spid="51" grpId="0"/>
      <p:bldP spid="52" grpId="0" animBg="1"/>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9586968" y="2567912"/>
            <a:ext cx="1449838" cy="1673941"/>
            <a:chOff x="9090030" y="2434894"/>
            <a:chExt cx="1374737" cy="1587231"/>
          </a:xfrm>
          <a:solidFill>
            <a:schemeClr val="accent4"/>
          </a:solidFill>
        </p:grpSpPr>
        <p:sp>
          <p:nvSpPr>
            <p:cNvPr id="3" name="Freeform 2"/>
            <p:cNvSpPr/>
            <p:nvPr/>
          </p:nvSpPr>
          <p:spPr bwMode="auto">
            <a:xfrm flipH="1">
              <a:off x="9090030" y="2434894"/>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3"/>
            <p:cNvSpPr/>
            <p:nvPr/>
          </p:nvSpPr>
          <p:spPr bwMode="auto">
            <a:xfrm flipH="1">
              <a:off x="9090030" y="2583899"/>
              <a:ext cx="1374737" cy="1438226"/>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8" name="Group 67"/>
          <p:cNvGrpSpPr/>
          <p:nvPr/>
        </p:nvGrpSpPr>
        <p:grpSpPr>
          <a:xfrm>
            <a:off x="9302058" y="2132687"/>
            <a:ext cx="2019662" cy="2161093"/>
            <a:chOff x="8819878" y="2022214"/>
            <a:chExt cx="1915044" cy="2049149"/>
          </a:xfrm>
        </p:grpSpPr>
        <p:grpSp>
          <p:nvGrpSpPr>
            <p:cNvPr id="5" name="Group 4"/>
            <p:cNvGrpSpPr/>
            <p:nvPr/>
          </p:nvGrpSpPr>
          <p:grpSpPr>
            <a:xfrm flipH="1">
              <a:off x="8819878" y="2022214"/>
              <a:ext cx="1915044" cy="2049149"/>
              <a:chOff x="815878" y="1279659"/>
              <a:chExt cx="1436283" cy="1536862"/>
            </a:xfrm>
            <a:solidFill>
              <a:schemeClr val="bg1">
                <a:lumMod val="50000"/>
              </a:schemeClr>
            </a:solidFill>
          </p:grpSpPr>
          <p:sp>
            <p:nvSpPr>
              <p:cNvPr id="7" name="Freeform 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1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1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reeform 1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1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1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1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 name="Rectangle 5"/>
            <p:cNvSpPr>
              <a:spLocks noChangeArrowheads="1"/>
            </p:cNvSpPr>
            <p:nvPr/>
          </p:nvSpPr>
          <p:spPr bwMode="auto">
            <a:xfrm flipH="1">
              <a:off x="9171347"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7" name="Group 66"/>
          <p:cNvGrpSpPr/>
          <p:nvPr/>
        </p:nvGrpSpPr>
        <p:grpSpPr>
          <a:xfrm>
            <a:off x="6994477" y="2842094"/>
            <a:ext cx="1449838" cy="1399760"/>
            <a:chOff x="6631829" y="2694873"/>
            <a:chExt cx="1374737" cy="1327253"/>
          </a:xfrm>
          <a:solidFill>
            <a:schemeClr val="accent3"/>
          </a:solidFill>
        </p:grpSpPr>
        <p:sp>
          <p:nvSpPr>
            <p:cNvPr id="18" name="Freeform 17"/>
            <p:cNvSpPr/>
            <p:nvPr/>
          </p:nvSpPr>
          <p:spPr bwMode="auto">
            <a:xfrm flipH="1">
              <a:off x="6631829" y="2694873"/>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8"/>
            <p:cNvSpPr/>
            <p:nvPr/>
          </p:nvSpPr>
          <p:spPr bwMode="auto">
            <a:xfrm flipH="1">
              <a:off x="6631829" y="2871446"/>
              <a:ext cx="1374737" cy="1150680"/>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6" name="Group 65"/>
          <p:cNvGrpSpPr/>
          <p:nvPr/>
        </p:nvGrpSpPr>
        <p:grpSpPr>
          <a:xfrm>
            <a:off x="6709566" y="2132687"/>
            <a:ext cx="2019662" cy="2161093"/>
            <a:chOff x="6361677" y="2022214"/>
            <a:chExt cx="1915044" cy="2049149"/>
          </a:xfrm>
        </p:grpSpPr>
        <p:grpSp>
          <p:nvGrpSpPr>
            <p:cNvPr id="20" name="Group 19"/>
            <p:cNvGrpSpPr/>
            <p:nvPr/>
          </p:nvGrpSpPr>
          <p:grpSpPr>
            <a:xfrm flipH="1">
              <a:off x="6361677" y="2022214"/>
              <a:ext cx="1915044" cy="2049149"/>
              <a:chOff x="815878" y="1279659"/>
              <a:chExt cx="1436283" cy="1536862"/>
            </a:xfrm>
            <a:solidFill>
              <a:schemeClr val="bg1">
                <a:lumMod val="50000"/>
              </a:schemeClr>
            </a:solidFill>
          </p:grpSpPr>
          <p:sp>
            <p:nvSpPr>
              <p:cNvPr id="22" name="Freeform 2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2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2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reeform 2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Freeform 2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2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2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Freeform 2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Freeform 2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Freeform 3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1" name="Rectangle 20"/>
            <p:cNvSpPr>
              <a:spLocks noChangeArrowheads="1"/>
            </p:cNvSpPr>
            <p:nvPr/>
          </p:nvSpPr>
          <p:spPr bwMode="auto">
            <a:xfrm flipH="1">
              <a:off x="671314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5" name="Group 64"/>
          <p:cNvGrpSpPr/>
          <p:nvPr/>
        </p:nvGrpSpPr>
        <p:grpSpPr>
          <a:xfrm>
            <a:off x="4406863" y="3674095"/>
            <a:ext cx="1449838" cy="567756"/>
            <a:chOff x="4178253" y="3483778"/>
            <a:chExt cx="1374737" cy="538346"/>
          </a:xfrm>
          <a:solidFill>
            <a:schemeClr val="accent2"/>
          </a:solidFill>
        </p:grpSpPr>
        <p:sp>
          <p:nvSpPr>
            <p:cNvPr id="33" name="Freeform 32"/>
            <p:cNvSpPr/>
            <p:nvPr/>
          </p:nvSpPr>
          <p:spPr bwMode="auto">
            <a:xfrm flipH="1">
              <a:off x="4178253" y="348377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Freeform 33"/>
            <p:cNvSpPr/>
            <p:nvPr/>
          </p:nvSpPr>
          <p:spPr bwMode="auto">
            <a:xfrm flipH="1">
              <a:off x="4178253" y="3644832"/>
              <a:ext cx="1374737" cy="377292"/>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4" name="Group 63"/>
          <p:cNvGrpSpPr/>
          <p:nvPr/>
        </p:nvGrpSpPr>
        <p:grpSpPr>
          <a:xfrm>
            <a:off x="4121952" y="2132687"/>
            <a:ext cx="2019662" cy="2161093"/>
            <a:chOff x="3908101" y="2022214"/>
            <a:chExt cx="1915044" cy="2049149"/>
          </a:xfrm>
        </p:grpSpPr>
        <p:grpSp>
          <p:nvGrpSpPr>
            <p:cNvPr id="35" name="Group 34"/>
            <p:cNvGrpSpPr/>
            <p:nvPr/>
          </p:nvGrpSpPr>
          <p:grpSpPr>
            <a:xfrm flipH="1">
              <a:off x="3908101" y="2022214"/>
              <a:ext cx="1915044" cy="2049149"/>
              <a:chOff x="815878" y="1279659"/>
              <a:chExt cx="1436283" cy="1536862"/>
            </a:xfrm>
            <a:solidFill>
              <a:schemeClr val="bg1">
                <a:lumMod val="50000"/>
              </a:schemeClr>
            </a:solidFill>
          </p:grpSpPr>
          <p:sp>
            <p:nvSpPr>
              <p:cNvPr id="37" name="Freeform 3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3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3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Freeform 3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4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4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4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4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reeform 4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4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6" name="Rectangle 35"/>
            <p:cNvSpPr>
              <a:spLocks noChangeArrowheads="1"/>
            </p:cNvSpPr>
            <p:nvPr/>
          </p:nvSpPr>
          <p:spPr bwMode="auto">
            <a:xfrm flipH="1">
              <a:off x="4259570"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3" name="Group 62"/>
          <p:cNvGrpSpPr/>
          <p:nvPr/>
        </p:nvGrpSpPr>
        <p:grpSpPr>
          <a:xfrm>
            <a:off x="1801850" y="3815901"/>
            <a:ext cx="1449838" cy="425950"/>
            <a:chOff x="1708179" y="3618238"/>
            <a:chExt cx="1374737" cy="403886"/>
          </a:xfrm>
        </p:grpSpPr>
        <p:sp>
          <p:nvSpPr>
            <p:cNvPr id="48" name="Freeform 47"/>
            <p:cNvSpPr/>
            <p:nvPr/>
          </p:nvSpPr>
          <p:spPr bwMode="auto">
            <a:xfrm flipH="1">
              <a:off x="1708179" y="361823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solidFill>
              <a:schemeClr val="accent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Freeform 48"/>
            <p:cNvSpPr/>
            <p:nvPr/>
          </p:nvSpPr>
          <p:spPr bwMode="auto">
            <a:xfrm flipH="1">
              <a:off x="1708179" y="3773755"/>
              <a:ext cx="1374737" cy="248369"/>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solidFill>
              <a:schemeClr val="accent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2" name="Group 61"/>
          <p:cNvGrpSpPr/>
          <p:nvPr/>
        </p:nvGrpSpPr>
        <p:grpSpPr>
          <a:xfrm>
            <a:off x="1516939" y="2132687"/>
            <a:ext cx="2019662" cy="2161093"/>
            <a:chOff x="1438027" y="2022214"/>
            <a:chExt cx="1915044" cy="2049149"/>
          </a:xfrm>
        </p:grpSpPr>
        <p:grpSp>
          <p:nvGrpSpPr>
            <p:cNvPr id="50" name="Group 49"/>
            <p:cNvGrpSpPr/>
            <p:nvPr/>
          </p:nvGrpSpPr>
          <p:grpSpPr>
            <a:xfrm flipH="1">
              <a:off x="1438027" y="2022214"/>
              <a:ext cx="1915044" cy="2049149"/>
              <a:chOff x="815878" y="1279659"/>
              <a:chExt cx="1436283" cy="1536862"/>
            </a:xfrm>
            <a:solidFill>
              <a:schemeClr val="bg1">
                <a:lumMod val="50000"/>
              </a:schemeClr>
            </a:solidFill>
          </p:grpSpPr>
          <p:sp>
            <p:nvSpPr>
              <p:cNvPr id="52" name="Freeform 5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5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Freeform 5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5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Freeform 5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Freeform 5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Freeform 5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Freeform 5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5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6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1" name="Rectangle 50"/>
            <p:cNvSpPr>
              <a:spLocks noChangeArrowheads="1"/>
            </p:cNvSpPr>
            <p:nvPr/>
          </p:nvSpPr>
          <p:spPr bwMode="auto">
            <a:xfrm flipH="1">
              <a:off x="178949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8" name="Group 97"/>
          <p:cNvGrpSpPr/>
          <p:nvPr/>
        </p:nvGrpSpPr>
        <p:grpSpPr>
          <a:xfrm>
            <a:off x="1275473" y="4552847"/>
            <a:ext cx="2502589" cy="1170849"/>
            <a:chOff x="5408083" y="2933595"/>
            <a:chExt cx="2372955" cy="1110199"/>
          </a:xfrm>
        </p:grpSpPr>
        <p:sp>
          <p:nvSpPr>
            <p:cNvPr id="99" name="TextBox 98"/>
            <p:cNvSpPr txBox="1"/>
            <p:nvPr/>
          </p:nvSpPr>
          <p:spPr>
            <a:xfrm>
              <a:off x="5980246" y="2933595"/>
              <a:ext cx="1215184"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Yellow Tube</a:t>
              </a:r>
            </a:p>
          </p:txBody>
        </p:sp>
        <p:sp>
          <p:nvSpPr>
            <p:cNvPr id="100" name="Rectangle 9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01" name="Group 100"/>
          <p:cNvGrpSpPr/>
          <p:nvPr/>
        </p:nvGrpSpPr>
        <p:grpSpPr>
          <a:xfrm>
            <a:off x="3880486" y="4552847"/>
            <a:ext cx="2502589" cy="1170849"/>
            <a:chOff x="5408083" y="2933595"/>
            <a:chExt cx="2372955" cy="1110199"/>
          </a:xfrm>
        </p:grpSpPr>
        <p:sp>
          <p:nvSpPr>
            <p:cNvPr id="102" name="TextBox 101"/>
            <p:cNvSpPr txBox="1"/>
            <p:nvPr/>
          </p:nvSpPr>
          <p:spPr>
            <a:xfrm>
              <a:off x="6020129" y="2933595"/>
              <a:ext cx="1135416"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Green Tube</a:t>
              </a:r>
            </a:p>
          </p:txBody>
        </p:sp>
        <p:sp>
          <p:nvSpPr>
            <p:cNvPr id="103" name="Rectangle 10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Ipsum is dolor sita slidera power adus ana but volup dalam cintakuan</a:t>
              </a:r>
            </a:p>
            <a:p>
              <a:pPr algn="ctr" fontAlgn="auto">
                <a:spcBef>
                  <a:spcPts val="0"/>
                </a:spcBef>
                <a:spcAft>
                  <a:spcPts val="0"/>
                </a:spcAft>
                <a:defRPr/>
              </a:pPr>
              <a:r>
                <a:rPr lang="en-US" sz="1265"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 </a:t>
              </a:r>
              <a:r>
                <a:rPr lang="en-US" sz="1265" dirty="0"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04" name="Group 103"/>
          <p:cNvGrpSpPr/>
          <p:nvPr/>
        </p:nvGrpSpPr>
        <p:grpSpPr>
          <a:xfrm>
            <a:off x="6468100" y="4552847"/>
            <a:ext cx="2502589" cy="1170849"/>
            <a:chOff x="5408083" y="2933595"/>
            <a:chExt cx="2372955" cy="1110199"/>
          </a:xfrm>
        </p:grpSpPr>
        <p:sp>
          <p:nvSpPr>
            <p:cNvPr id="105" name="TextBox 104"/>
            <p:cNvSpPr txBox="1"/>
            <p:nvPr/>
          </p:nvSpPr>
          <p:spPr>
            <a:xfrm>
              <a:off x="6105249" y="2933595"/>
              <a:ext cx="965179"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Red Tube</a:t>
              </a:r>
            </a:p>
          </p:txBody>
        </p:sp>
        <p:sp>
          <p:nvSpPr>
            <p:cNvPr id="106" name="Rectangle 10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07" name="Group 106"/>
          <p:cNvGrpSpPr/>
          <p:nvPr/>
        </p:nvGrpSpPr>
        <p:grpSpPr>
          <a:xfrm>
            <a:off x="9060592" y="4552847"/>
            <a:ext cx="2502589" cy="1170849"/>
            <a:chOff x="5408083" y="2933595"/>
            <a:chExt cx="2372955" cy="1110199"/>
          </a:xfrm>
        </p:grpSpPr>
        <p:sp>
          <p:nvSpPr>
            <p:cNvPr id="108" name="TextBox 107"/>
            <p:cNvSpPr txBox="1"/>
            <p:nvPr/>
          </p:nvSpPr>
          <p:spPr>
            <a:xfrm>
              <a:off x="6077127" y="2933595"/>
              <a:ext cx="1021418"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Blue Tube</a:t>
              </a:r>
            </a:p>
          </p:txBody>
        </p:sp>
        <p:sp>
          <p:nvSpPr>
            <p:cNvPr id="109" name="Rectangle 10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110" name="Rectangle 109"/>
          <p:cNvSpPr/>
          <p:nvPr/>
        </p:nvSpPr>
        <p:spPr>
          <a:xfrm>
            <a:off x="2013333" y="1978496"/>
            <a:ext cx="1050288" cy="611706"/>
          </a:xfrm>
          <a:prstGeom prst="rect">
            <a:avLst/>
          </a:prstGeom>
        </p:spPr>
        <p:txBody>
          <a:bodyPr wrap="none">
            <a:spAutoFit/>
          </a:bodyPr>
          <a:lstStyle/>
          <a:p>
            <a:pPr algn="ctr"/>
            <a:r>
              <a:rPr lang="en-GB" sz="33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30%</a:t>
            </a:r>
          </a:p>
        </p:txBody>
      </p:sp>
      <p:sp>
        <p:nvSpPr>
          <p:cNvPr id="111" name="Rectangle 110"/>
          <p:cNvSpPr/>
          <p:nvPr/>
        </p:nvSpPr>
        <p:spPr>
          <a:xfrm>
            <a:off x="4633585" y="1978496"/>
            <a:ext cx="1050288" cy="611706"/>
          </a:xfrm>
          <a:prstGeom prst="rect">
            <a:avLst/>
          </a:prstGeom>
        </p:spPr>
        <p:txBody>
          <a:bodyPr wrap="none">
            <a:spAutoFit/>
          </a:bodyPr>
          <a:lstStyle/>
          <a:p>
            <a:pPr algn="ctr"/>
            <a:r>
              <a:rPr lang="en-GB" sz="33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40%</a:t>
            </a:r>
          </a:p>
        </p:txBody>
      </p:sp>
      <p:sp>
        <p:nvSpPr>
          <p:cNvPr id="112" name="Rectangle 111"/>
          <p:cNvSpPr/>
          <p:nvPr/>
        </p:nvSpPr>
        <p:spPr>
          <a:xfrm>
            <a:off x="7200121" y="1978496"/>
            <a:ext cx="1050288" cy="611706"/>
          </a:xfrm>
          <a:prstGeom prst="rect">
            <a:avLst/>
          </a:prstGeom>
        </p:spPr>
        <p:txBody>
          <a:bodyPr wrap="none">
            <a:spAutoFit/>
          </a:bodyPr>
          <a:lstStyle/>
          <a:p>
            <a:pPr algn="ctr"/>
            <a:r>
              <a:rPr lang="en-GB" sz="33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80%</a:t>
            </a:r>
          </a:p>
        </p:txBody>
      </p:sp>
      <p:sp>
        <p:nvSpPr>
          <p:cNvPr id="113" name="Rectangle 112"/>
          <p:cNvSpPr/>
          <p:nvPr/>
        </p:nvSpPr>
        <p:spPr>
          <a:xfrm>
            <a:off x="9796201" y="1978496"/>
            <a:ext cx="1050288" cy="611706"/>
          </a:xfrm>
          <a:prstGeom prst="rect">
            <a:avLst/>
          </a:prstGeom>
        </p:spPr>
        <p:txBody>
          <a:bodyPr wrap="none">
            <a:spAutoFit/>
          </a:bodyPr>
          <a:lstStyle/>
          <a:p>
            <a:pPr algn="ctr"/>
            <a:r>
              <a:rPr lang="en-GB" sz="33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90%</a:t>
            </a:r>
          </a:p>
        </p:txBody>
      </p:sp>
      <p:sp>
        <p:nvSpPr>
          <p:cNvPr id="82"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83" name="等腰三角形 82"/>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left)">
                                      <p:cBhvr>
                                        <p:cTn id="15" dur="500"/>
                                        <p:tgtEl>
                                          <p:spTgt spid="1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left)">
                                      <p:cBhvr>
                                        <p:cTn id="31" dur="500"/>
                                        <p:tgtEl>
                                          <p:spTgt spid="1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500"/>
                                        <p:tgtEl>
                                          <p:spTgt spid="1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down)">
                                      <p:cBhvr>
                                        <p:cTn id="59" dur="500"/>
                                        <p:tgtEl>
                                          <p:spTgt spid="6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wipe(left)">
                                      <p:cBhvr>
                                        <p:cTn id="63" dur="500"/>
                                        <p:tgtEl>
                                          <p:spTgt spid="11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7723059" y="4240925"/>
            <a:ext cx="1578204" cy="455600"/>
            <a:chOff x="7322671" y="4021246"/>
            <a:chExt cx="1496453" cy="432000"/>
          </a:xfrm>
        </p:grpSpPr>
        <p:sp>
          <p:nvSpPr>
            <p:cNvPr id="13" name="AutoShape 5"/>
            <p:cNvSpPr>
              <a:spLocks noChangeArrowheads="1"/>
            </p:cNvSpPr>
            <p:nvPr/>
          </p:nvSpPr>
          <p:spPr bwMode="auto">
            <a:xfrm flipV="1">
              <a:off x="7322671" y="4021246"/>
              <a:ext cx="1496453" cy="432000"/>
            </a:xfrm>
            <a:prstGeom prst="roundRect">
              <a:avLst>
                <a:gd name="adj" fmla="val 50000"/>
              </a:avLst>
            </a:prstGeom>
            <a:solidFill>
              <a:schemeClr val="accent4"/>
            </a:solidFill>
            <a:ln w="9525" algn="ctr">
              <a:noFill/>
              <a:round/>
            </a:ln>
            <a:effectLst/>
          </p:spPr>
          <p:txBody>
            <a:bodyPr wrap="none" anchor="ctr"/>
            <a:lstStyle/>
            <a:p>
              <a:pPr defTabSz="964565" fontAlgn="auto">
                <a:spcBef>
                  <a:spcPts val="0"/>
                </a:spcBef>
                <a:spcAft>
                  <a:spcPts val="0"/>
                </a:spcAft>
                <a:defRPr/>
              </a:pPr>
              <a:endParaRPr lang="zh-CN" altLang="en-US" sz="1900" kern="0">
                <a:solidFill>
                  <a:srgbClr val="11111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ktangel 161"/>
            <p:cNvSpPr>
              <a:spLocks noChangeArrowheads="1"/>
            </p:cNvSpPr>
            <p:nvPr/>
          </p:nvSpPr>
          <p:spPr bwMode="auto">
            <a:xfrm>
              <a:off x="7408457" y="4067087"/>
              <a:ext cx="1322676" cy="3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rPr>
                <a:t>Development</a:t>
              </a:r>
              <a:endParaRPr lang="id-ID"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endParaRPr>
            </a:p>
          </p:txBody>
        </p:sp>
      </p:grpSp>
      <p:grpSp>
        <p:nvGrpSpPr>
          <p:cNvPr id="56" name="Group 55"/>
          <p:cNvGrpSpPr/>
          <p:nvPr/>
        </p:nvGrpSpPr>
        <p:grpSpPr>
          <a:xfrm>
            <a:off x="3409125" y="4246754"/>
            <a:ext cx="1578204" cy="455600"/>
            <a:chOff x="3232198" y="4026773"/>
            <a:chExt cx="1496453" cy="432000"/>
          </a:xfrm>
        </p:grpSpPr>
        <p:sp>
          <p:nvSpPr>
            <p:cNvPr id="17" name="AutoShape 5"/>
            <p:cNvSpPr>
              <a:spLocks noChangeArrowheads="1"/>
            </p:cNvSpPr>
            <p:nvPr/>
          </p:nvSpPr>
          <p:spPr bwMode="auto">
            <a:xfrm flipV="1">
              <a:off x="3232198" y="4026773"/>
              <a:ext cx="1496453" cy="432000"/>
            </a:xfrm>
            <a:prstGeom prst="roundRect">
              <a:avLst>
                <a:gd name="adj" fmla="val 50000"/>
              </a:avLst>
            </a:prstGeom>
            <a:solidFill>
              <a:schemeClr val="accent2"/>
            </a:solidFill>
            <a:ln w="9525" algn="ctr">
              <a:noFill/>
              <a:round/>
            </a:ln>
            <a:effectLst/>
          </p:spPr>
          <p:txBody>
            <a:bodyPr wrap="none" anchor="ctr"/>
            <a:lstStyle/>
            <a:p>
              <a:pPr defTabSz="964565" fontAlgn="auto">
                <a:spcBef>
                  <a:spcPts val="0"/>
                </a:spcBef>
                <a:spcAft>
                  <a:spcPts val="0"/>
                </a:spcAft>
                <a:defRPr/>
              </a:pPr>
              <a:endParaRPr lang="zh-CN" altLang="en-US" sz="1900" kern="0">
                <a:solidFill>
                  <a:srgbClr val="11111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ktangel 161"/>
            <p:cNvSpPr>
              <a:spLocks noChangeArrowheads="1"/>
            </p:cNvSpPr>
            <p:nvPr/>
          </p:nvSpPr>
          <p:spPr bwMode="auto">
            <a:xfrm>
              <a:off x="3526037" y="4067087"/>
              <a:ext cx="913804" cy="3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rPr>
                <a:t>Cheking</a:t>
              </a:r>
              <a:endParaRPr lang="id-ID"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endParaRPr>
            </a:p>
          </p:txBody>
        </p:sp>
      </p:grpSp>
      <p:grpSp>
        <p:nvGrpSpPr>
          <p:cNvPr id="57" name="Group 56"/>
          <p:cNvGrpSpPr/>
          <p:nvPr/>
        </p:nvGrpSpPr>
        <p:grpSpPr>
          <a:xfrm>
            <a:off x="5561148" y="4240925"/>
            <a:ext cx="1578204" cy="455600"/>
            <a:chOff x="5272747" y="4021246"/>
            <a:chExt cx="1496453" cy="432000"/>
          </a:xfrm>
        </p:grpSpPr>
        <p:sp>
          <p:nvSpPr>
            <p:cNvPr id="21" name="AutoShape 5"/>
            <p:cNvSpPr>
              <a:spLocks noChangeArrowheads="1"/>
            </p:cNvSpPr>
            <p:nvPr/>
          </p:nvSpPr>
          <p:spPr bwMode="auto">
            <a:xfrm flipV="1">
              <a:off x="5272747" y="4021246"/>
              <a:ext cx="1496453" cy="432000"/>
            </a:xfrm>
            <a:prstGeom prst="roundRect">
              <a:avLst>
                <a:gd name="adj" fmla="val 50000"/>
              </a:avLst>
            </a:prstGeom>
            <a:solidFill>
              <a:schemeClr val="accent3"/>
            </a:solidFill>
            <a:ln w="9525" algn="ctr">
              <a:noFill/>
              <a:round/>
            </a:ln>
            <a:effectLst/>
          </p:spPr>
          <p:txBody>
            <a:bodyPr wrap="none" anchor="ctr"/>
            <a:lstStyle/>
            <a:p>
              <a:pPr defTabSz="964565" fontAlgn="auto">
                <a:spcBef>
                  <a:spcPts val="0"/>
                </a:spcBef>
                <a:spcAft>
                  <a:spcPts val="0"/>
                </a:spcAft>
                <a:defRPr/>
              </a:pPr>
              <a:endParaRPr lang="zh-CN" altLang="en-US" sz="1900" kern="0">
                <a:solidFill>
                  <a:srgbClr val="11111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ktangel 161"/>
            <p:cNvSpPr>
              <a:spLocks noChangeArrowheads="1"/>
            </p:cNvSpPr>
            <p:nvPr/>
          </p:nvSpPr>
          <p:spPr bwMode="auto">
            <a:xfrm>
              <a:off x="5667819" y="4067071"/>
              <a:ext cx="754209" cy="3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rPr>
                <a:t>Action</a:t>
              </a:r>
              <a:endParaRPr lang="id-ID"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endParaRPr>
            </a:p>
          </p:txBody>
        </p:sp>
      </p:grpSp>
      <p:grpSp>
        <p:nvGrpSpPr>
          <p:cNvPr id="59" name="Group 58"/>
          <p:cNvGrpSpPr/>
          <p:nvPr/>
        </p:nvGrpSpPr>
        <p:grpSpPr>
          <a:xfrm>
            <a:off x="9832829" y="4240925"/>
            <a:ext cx="1578204" cy="455600"/>
            <a:chOff x="9323155" y="4021246"/>
            <a:chExt cx="1496453" cy="432000"/>
          </a:xfrm>
        </p:grpSpPr>
        <p:sp>
          <p:nvSpPr>
            <p:cNvPr id="25" name="AutoShape 5"/>
            <p:cNvSpPr>
              <a:spLocks noChangeArrowheads="1"/>
            </p:cNvSpPr>
            <p:nvPr/>
          </p:nvSpPr>
          <p:spPr bwMode="auto">
            <a:xfrm flipV="1">
              <a:off x="9323155" y="4021246"/>
              <a:ext cx="1496453" cy="432000"/>
            </a:xfrm>
            <a:prstGeom prst="roundRect">
              <a:avLst>
                <a:gd name="adj" fmla="val 50000"/>
              </a:avLst>
            </a:prstGeom>
            <a:solidFill>
              <a:schemeClr val="accent5"/>
            </a:solidFill>
            <a:ln w="9525" algn="ctr">
              <a:noFill/>
              <a:round/>
            </a:ln>
            <a:effectLst/>
          </p:spPr>
          <p:txBody>
            <a:bodyPr wrap="none" anchor="ctr"/>
            <a:lstStyle/>
            <a:p>
              <a:pPr defTabSz="964565" fontAlgn="auto">
                <a:spcBef>
                  <a:spcPts val="0"/>
                </a:spcBef>
                <a:spcAft>
                  <a:spcPts val="0"/>
                </a:spcAft>
                <a:defRPr/>
              </a:pPr>
              <a:endParaRPr lang="zh-CN" altLang="en-US" sz="1900" kern="0">
                <a:solidFill>
                  <a:srgbClr val="11111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Rektangel 161"/>
            <p:cNvSpPr>
              <a:spLocks noChangeArrowheads="1"/>
            </p:cNvSpPr>
            <p:nvPr/>
          </p:nvSpPr>
          <p:spPr bwMode="auto">
            <a:xfrm>
              <a:off x="9419754" y="4067071"/>
              <a:ext cx="1295316" cy="3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rPr>
                <a:t>Full Support</a:t>
              </a:r>
              <a:endParaRPr lang="id-ID"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endParaRPr>
            </a:p>
          </p:txBody>
        </p:sp>
      </p:grpSp>
      <p:sp>
        <p:nvSpPr>
          <p:cNvPr id="49" name="Rectangle 48"/>
          <p:cNvSpPr/>
          <p:nvPr/>
        </p:nvSpPr>
        <p:spPr>
          <a:xfrm>
            <a:off x="1028136" y="4767321"/>
            <a:ext cx="2023543"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50"/>
          <p:cNvSpPr/>
          <p:nvPr/>
        </p:nvSpPr>
        <p:spPr>
          <a:xfrm>
            <a:off x="3183791" y="4767321"/>
            <a:ext cx="2023543" cy="871521"/>
          </a:xfrm>
          <a:prstGeom prst="rect">
            <a:avLst/>
          </a:prstGeom>
        </p:spPr>
        <p:txBody>
          <a:bodyPr wrap="square">
            <a:spAutoFit/>
          </a:bodyPr>
          <a:lstStyle/>
          <a:p>
            <a:pPr algn="ctr" fontAlgn="auto">
              <a:spcBef>
                <a:spcPts val="0"/>
              </a:spcBef>
              <a:spcAft>
                <a:spcPts val="0"/>
              </a:spcAft>
              <a:defRPr/>
            </a:pPr>
            <a:r>
              <a:rPr lang="en-US" sz="1265"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Ipms dolor sita slidera por adus ana but volup dam cintakuan</a:t>
            </a:r>
          </a:p>
          <a:p>
            <a:pPr algn="ctr" fontAlgn="auto">
              <a:spcBef>
                <a:spcPts val="0"/>
              </a:spcBef>
              <a:spcAft>
                <a:spcPts val="0"/>
              </a:spcAft>
              <a:defRPr/>
            </a:pPr>
            <a:r>
              <a:rPr lang="en-US" sz="1265"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 </a:t>
            </a:r>
            <a:r>
              <a:rPr lang="en-US" sz="1265" dirty="0"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dirty="0">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Rectangle 51"/>
          <p:cNvSpPr/>
          <p:nvPr/>
        </p:nvSpPr>
        <p:spPr>
          <a:xfrm>
            <a:off x="5364556" y="4767321"/>
            <a:ext cx="2023543"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52"/>
          <p:cNvSpPr/>
          <p:nvPr/>
        </p:nvSpPr>
        <p:spPr>
          <a:xfrm>
            <a:off x="7503965" y="4767321"/>
            <a:ext cx="2023543"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53"/>
          <p:cNvSpPr/>
          <p:nvPr/>
        </p:nvSpPr>
        <p:spPr>
          <a:xfrm>
            <a:off x="9605968" y="4767321"/>
            <a:ext cx="2023543"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dam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42" name="Group 41"/>
          <p:cNvGrpSpPr/>
          <p:nvPr/>
        </p:nvGrpSpPr>
        <p:grpSpPr>
          <a:xfrm>
            <a:off x="1244958" y="4229417"/>
            <a:ext cx="1578204" cy="455600"/>
            <a:chOff x="1180135" y="4010334"/>
            <a:chExt cx="1496453" cy="432000"/>
          </a:xfrm>
        </p:grpSpPr>
        <p:sp>
          <p:nvSpPr>
            <p:cNvPr id="9" name="AutoShape 5"/>
            <p:cNvSpPr>
              <a:spLocks noChangeArrowheads="1"/>
            </p:cNvSpPr>
            <p:nvPr/>
          </p:nvSpPr>
          <p:spPr bwMode="auto">
            <a:xfrm flipV="1">
              <a:off x="1180135" y="4010334"/>
              <a:ext cx="1496453" cy="432000"/>
            </a:xfrm>
            <a:prstGeom prst="roundRect">
              <a:avLst>
                <a:gd name="adj" fmla="val 50000"/>
              </a:avLst>
            </a:prstGeom>
            <a:solidFill>
              <a:schemeClr val="accent1"/>
            </a:solidFill>
            <a:ln w="9525" algn="ctr">
              <a:noFill/>
              <a:round/>
            </a:ln>
            <a:effectLst/>
          </p:spPr>
          <p:txBody>
            <a:bodyPr wrap="none" anchor="ctr"/>
            <a:lstStyle/>
            <a:p>
              <a:pPr defTabSz="964565" fontAlgn="auto">
                <a:spcBef>
                  <a:spcPts val="0"/>
                </a:spcBef>
                <a:spcAft>
                  <a:spcPts val="0"/>
                </a:spcAft>
                <a:defRPr/>
              </a:pPr>
              <a:endParaRPr lang="zh-CN" altLang="en-US" sz="1900" kern="0">
                <a:solidFill>
                  <a:srgbClr val="11111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ktangel 161"/>
            <p:cNvSpPr>
              <a:spLocks noChangeArrowheads="1"/>
            </p:cNvSpPr>
            <p:nvPr/>
          </p:nvSpPr>
          <p:spPr bwMode="auto">
            <a:xfrm>
              <a:off x="1566196" y="4067071"/>
              <a:ext cx="810446" cy="3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rPr>
                <a:t>Review</a:t>
              </a:r>
              <a:endParaRPr lang="id-ID" altLang="id-ID" sz="1685" b="1" noProof="1">
                <a:solidFill>
                  <a:schemeClr val="bg1">
                    <a:lumMod val="95000"/>
                  </a:schemeClr>
                </a:solidFill>
                <a:latin typeface="Times New Roman" panose="02020603050405020304" pitchFamily="18" charset="0"/>
                <a:ea typeface="微软雅黑" panose="020B0503020204020204" pitchFamily="34" charset="-122"/>
                <a:cs typeface="Arial" panose="020B0604020202020204" pitchFamily="34" charset="0"/>
                <a:sym typeface="Times New Roman" panose="02020603050405020304" pitchFamily="18" charset="0"/>
              </a:endParaRPr>
            </a:p>
          </p:txBody>
        </p:sp>
      </p:grpSp>
      <p:grpSp>
        <p:nvGrpSpPr>
          <p:cNvPr id="33" name="Group 32"/>
          <p:cNvGrpSpPr/>
          <p:nvPr/>
        </p:nvGrpSpPr>
        <p:grpSpPr>
          <a:xfrm>
            <a:off x="996023" y="1936129"/>
            <a:ext cx="2356732" cy="2314235"/>
            <a:chOff x="944095" y="1835838"/>
            <a:chExt cx="2234654" cy="2194358"/>
          </a:xfrm>
        </p:grpSpPr>
        <p:sp>
          <p:nvSpPr>
            <p:cNvPr id="10" name="Line 33"/>
            <p:cNvSpPr>
              <a:spLocks noChangeShapeType="1"/>
            </p:cNvSpPr>
            <p:nvPr/>
          </p:nvSpPr>
          <p:spPr bwMode="auto">
            <a:xfrm flipV="1">
              <a:off x="1588348" y="3429485"/>
              <a:ext cx="0" cy="60071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da-DK" kern="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944095" y="1835838"/>
              <a:ext cx="2234654" cy="1434898"/>
              <a:chOff x="944095" y="1835838"/>
              <a:chExt cx="2234654" cy="1434898"/>
            </a:xfrm>
          </p:grpSpPr>
          <p:sp>
            <p:nvSpPr>
              <p:cNvPr id="3" name="Freeform 2"/>
              <p:cNvSpPr/>
              <p:nvPr/>
            </p:nvSpPr>
            <p:spPr>
              <a:xfrm>
                <a:off x="944095" y="1835838"/>
                <a:ext cx="2234654" cy="1434898"/>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1"/>
              </a:solidFill>
              <a:ln w="25400">
                <a:solidFill>
                  <a:schemeClr val="bg1">
                    <a:lumMod val="9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70019" tIns="90006" rIns="90006" bIns="90006" numCol="1" spcCol="1270" anchor="ctr" anchorCtr="0">
                <a:noAutofit/>
              </a:bodyPr>
              <a:lstStyle/>
              <a:p>
                <a:pPr algn="ctr" defTabSz="3000375">
                  <a:lnSpc>
                    <a:spcPct val="90000"/>
                  </a:lnSpc>
                  <a:spcAft>
                    <a:spcPct val="35000"/>
                  </a:spcAft>
                </a:pPr>
                <a:endParaRPr lang="id-ID" sz="67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36"/>
              <p:cNvSpPr>
                <a:spLocks noEditPoints="1"/>
              </p:cNvSpPr>
              <p:nvPr/>
            </p:nvSpPr>
            <p:spPr bwMode="auto">
              <a:xfrm>
                <a:off x="1718974" y="2225380"/>
                <a:ext cx="527434" cy="593800"/>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6435" tIns="48218" rIns="96435" bIns="48218" numCol="1" anchor="t" anchorCtr="0" compatLnSpc="1"/>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4" name="Group 33"/>
          <p:cNvGrpSpPr/>
          <p:nvPr/>
        </p:nvGrpSpPr>
        <p:grpSpPr>
          <a:xfrm>
            <a:off x="3117083" y="1936129"/>
            <a:ext cx="2356732" cy="2293288"/>
            <a:chOff x="2955284" y="1835838"/>
            <a:chExt cx="2234654" cy="2174496"/>
          </a:xfrm>
        </p:grpSpPr>
        <p:sp>
          <p:nvSpPr>
            <p:cNvPr id="18" name="Line 33"/>
            <p:cNvSpPr>
              <a:spLocks noChangeShapeType="1"/>
            </p:cNvSpPr>
            <p:nvPr/>
          </p:nvSpPr>
          <p:spPr bwMode="auto">
            <a:xfrm flipV="1">
              <a:off x="3603579" y="3412270"/>
              <a:ext cx="0" cy="598064"/>
            </a:xfrm>
            <a:prstGeom prst="line">
              <a:avLst/>
            </a:prstGeom>
            <a:ln>
              <a:solidFill>
                <a:schemeClr val="accent2"/>
              </a:solidFill>
            </a:ln>
          </p:spPr>
          <p:style>
            <a:lnRef idx="2">
              <a:schemeClr val="accent6"/>
            </a:lnRef>
            <a:fillRef idx="0">
              <a:schemeClr val="accent6"/>
            </a:fillRef>
            <a:effectRef idx="1">
              <a:schemeClr val="accent6"/>
            </a:effectRef>
            <a:fontRef idx="minor">
              <a:schemeClr val="tx1"/>
            </a:fontRef>
          </p:style>
          <p:txBody>
            <a:bodyPr/>
            <a:lstStyle/>
            <a:p>
              <a:pPr fontAlgn="auto">
                <a:spcBef>
                  <a:spcPts val="0"/>
                </a:spcBef>
                <a:spcAft>
                  <a:spcPts val="0"/>
                </a:spcAft>
                <a:defRPr/>
              </a:pPr>
              <a:endParaRPr lang="da-DK" kern="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8" name="Group 27"/>
            <p:cNvGrpSpPr/>
            <p:nvPr/>
          </p:nvGrpSpPr>
          <p:grpSpPr>
            <a:xfrm>
              <a:off x="2955284" y="1835838"/>
              <a:ext cx="2234654" cy="1434898"/>
              <a:chOff x="2955284" y="1835838"/>
              <a:chExt cx="2234654" cy="1434898"/>
            </a:xfrm>
          </p:grpSpPr>
          <p:sp>
            <p:nvSpPr>
              <p:cNvPr id="4" name="Freeform 3"/>
              <p:cNvSpPr/>
              <p:nvPr/>
            </p:nvSpPr>
            <p:spPr>
              <a:xfrm>
                <a:off x="2955284" y="1835838"/>
                <a:ext cx="2234654" cy="1434898"/>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2"/>
              </a:solidFill>
              <a:ln w="25400">
                <a:solidFill>
                  <a:schemeClr val="bg1">
                    <a:lumMod val="95000"/>
                  </a:schemeClr>
                </a:solidFill>
              </a:ln>
            </p:spPr>
            <p:style>
              <a:lnRef idx="2">
                <a:schemeClr val="lt1">
                  <a:hueOff val="0"/>
                  <a:satOff val="0"/>
                  <a:lumOff val="0"/>
                  <a:alphaOff val="0"/>
                </a:schemeClr>
              </a:lnRef>
              <a:fillRef idx="1">
                <a:schemeClr val="accent5">
                  <a:hueOff val="-1438237"/>
                  <a:satOff val="14549"/>
                  <a:lumOff val="-2548"/>
                  <a:alphaOff val="0"/>
                </a:schemeClr>
              </a:fillRef>
              <a:effectRef idx="0">
                <a:schemeClr val="accent5">
                  <a:hueOff val="-1438237"/>
                  <a:satOff val="14549"/>
                  <a:lumOff val="-2548"/>
                  <a:alphaOff val="0"/>
                </a:schemeClr>
              </a:effectRef>
              <a:fontRef idx="minor">
                <a:schemeClr val="lt1"/>
              </a:fontRef>
            </p:style>
            <p:txBody>
              <a:bodyPr spcFirstLastPara="0" vert="horz" wrap="square" lIns="270019" tIns="90006" rIns="90006" bIns="90006" numCol="1" spcCol="1270" anchor="ctr" anchorCtr="0">
                <a:noAutofit/>
              </a:bodyPr>
              <a:lstStyle/>
              <a:p>
                <a:pPr algn="ctr" defTabSz="3000375">
                  <a:lnSpc>
                    <a:spcPct val="90000"/>
                  </a:lnSpc>
                  <a:spcAft>
                    <a:spcPct val="35000"/>
                  </a:spcAft>
                </a:pPr>
                <a:endParaRPr lang="id-ID" sz="67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9" name="Group 38"/>
              <p:cNvGrpSpPr/>
              <p:nvPr/>
            </p:nvGrpSpPr>
            <p:grpSpPr>
              <a:xfrm>
                <a:off x="3753497" y="2263857"/>
                <a:ext cx="528935" cy="525686"/>
                <a:chOff x="4389021" y="3475038"/>
                <a:chExt cx="268350" cy="266701"/>
              </a:xfrm>
              <a:solidFill>
                <a:schemeClr val="bg1"/>
              </a:solidFill>
            </p:grpSpPr>
            <p:sp>
              <p:nvSpPr>
                <p:cNvPr id="40" name="Freeform 105"/>
                <p:cNvSpPr/>
                <p:nvPr/>
              </p:nvSpPr>
              <p:spPr bwMode="auto">
                <a:xfrm>
                  <a:off x="4389021"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106"/>
                <p:cNvSpPr>
                  <a:spLocks noEditPoints="1"/>
                </p:cNvSpPr>
                <p:nvPr/>
              </p:nvSpPr>
              <p:spPr bwMode="auto">
                <a:xfrm>
                  <a:off x="4409721"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grpSp>
        <p:nvGrpSpPr>
          <p:cNvPr id="35" name="Group 34"/>
          <p:cNvGrpSpPr/>
          <p:nvPr/>
        </p:nvGrpSpPr>
        <p:grpSpPr>
          <a:xfrm>
            <a:off x="5238143" y="1936129"/>
            <a:ext cx="2356732" cy="2314235"/>
            <a:chOff x="4966473" y="1835838"/>
            <a:chExt cx="2234654" cy="2194358"/>
          </a:xfrm>
        </p:grpSpPr>
        <p:sp>
          <p:nvSpPr>
            <p:cNvPr id="22" name="Line 33"/>
            <p:cNvSpPr>
              <a:spLocks noChangeShapeType="1"/>
            </p:cNvSpPr>
            <p:nvPr/>
          </p:nvSpPr>
          <p:spPr bwMode="auto">
            <a:xfrm flipV="1">
              <a:off x="5615822" y="3429485"/>
              <a:ext cx="0" cy="600711"/>
            </a:xfrm>
            <a:prstGeom prst="line">
              <a:avLst/>
            </a:prstGeom>
            <a:ln>
              <a:solidFill>
                <a:schemeClr val="accent3"/>
              </a:solidFill>
            </a:ln>
          </p:spPr>
          <p:style>
            <a:lnRef idx="2">
              <a:schemeClr val="accent4"/>
            </a:lnRef>
            <a:fillRef idx="0">
              <a:schemeClr val="accent4"/>
            </a:fillRef>
            <a:effectRef idx="1">
              <a:schemeClr val="accent4"/>
            </a:effectRef>
            <a:fontRef idx="minor">
              <a:schemeClr val="tx1"/>
            </a:fontRef>
          </p:style>
          <p:txBody>
            <a:bodyPr/>
            <a:lstStyle/>
            <a:p>
              <a:pPr fontAlgn="auto">
                <a:spcBef>
                  <a:spcPts val="0"/>
                </a:spcBef>
                <a:spcAft>
                  <a:spcPts val="0"/>
                </a:spcAft>
                <a:defRPr/>
              </a:pPr>
              <a:endParaRPr lang="da-DK" kern="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9" name="Group 28"/>
            <p:cNvGrpSpPr/>
            <p:nvPr/>
          </p:nvGrpSpPr>
          <p:grpSpPr>
            <a:xfrm>
              <a:off x="4966473" y="1835838"/>
              <a:ext cx="2234654" cy="1434898"/>
              <a:chOff x="4966473" y="1835838"/>
              <a:chExt cx="2234654" cy="1434898"/>
            </a:xfrm>
          </p:grpSpPr>
          <p:sp>
            <p:nvSpPr>
              <p:cNvPr id="5" name="Freeform 4"/>
              <p:cNvSpPr/>
              <p:nvPr/>
            </p:nvSpPr>
            <p:spPr>
              <a:xfrm>
                <a:off x="4966473" y="1835838"/>
                <a:ext cx="2234654" cy="1434898"/>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3"/>
              </a:solidFill>
              <a:ln w="25400">
                <a:solidFill>
                  <a:schemeClr val="bg1">
                    <a:lumMod val="95000"/>
                  </a:schemeClr>
                </a:solidFill>
              </a:ln>
            </p:spPr>
            <p:style>
              <a:lnRef idx="2">
                <a:schemeClr val="lt1">
                  <a:hueOff val="0"/>
                  <a:satOff val="0"/>
                  <a:lumOff val="0"/>
                  <a:alphaOff val="0"/>
                </a:schemeClr>
              </a:lnRef>
              <a:fillRef idx="1">
                <a:schemeClr val="accent5">
                  <a:hueOff val="-2876473"/>
                  <a:satOff val="29098"/>
                  <a:lumOff val="-5097"/>
                  <a:alphaOff val="0"/>
                </a:schemeClr>
              </a:fillRef>
              <a:effectRef idx="0">
                <a:schemeClr val="accent5">
                  <a:hueOff val="-2876473"/>
                  <a:satOff val="29098"/>
                  <a:lumOff val="-5097"/>
                  <a:alphaOff val="0"/>
                </a:schemeClr>
              </a:effectRef>
              <a:fontRef idx="minor">
                <a:schemeClr val="lt1"/>
              </a:fontRef>
            </p:style>
            <p:txBody>
              <a:bodyPr spcFirstLastPara="0" vert="horz" wrap="square" lIns="270019" tIns="90006" rIns="90006" bIns="90006" numCol="1" spcCol="1270" anchor="ctr" anchorCtr="0">
                <a:noAutofit/>
              </a:bodyPr>
              <a:lstStyle/>
              <a:p>
                <a:pPr algn="ctr" defTabSz="3000375">
                  <a:lnSpc>
                    <a:spcPct val="90000"/>
                  </a:lnSpc>
                  <a:spcAft>
                    <a:spcPct val="35000"/>
                  </a:spcAft>
                </a:pPr>
                <a:endParaRPr lang="id-ID" sz="67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101"/>
              <p:cNvSpPr>
                <a:spLocks noEditPoints="1"/>
              </p:cNvSpPr>
              <p:nvPr/>
            </p:nvSpPr>
            <p:spPr bwMode="auto">
              <a:xfrm>
                <a:off x="5685803" y="2285747"/>
                <a:ext cx="609379" cy="56377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6" name="Group 35"/>
          <p:cNvGrpSpPr/>
          <p:nvPr/>
        </p:nvGrpSpPr>
        <p:grpSpPr>
          <a:xfrm>
            <a:off x="7359202" y="1936129"/>
            <a:ext cx="2356732" cy="2293288"/>
            <a:chOff x="6977662" y="1835838"/>
            <a:chExt cx="2234654" cy="2174496"/>
          </a:xfrm>
        </p:grpSpPr>
        <p:sp>
          <p:nvSpPr>
            <p:cNvPr id="14" name="Line 33"/>
            <p:cNvSpPr>
              <a:spLocks noChangeShapeType="1"/>
            </p:cNvSpPr>
            <p:nvPr/>
          </p:nvSpPr>
          <p:spPr bwMode="auto">
            <a:xfrm flipV="1">
              <a:off x="7622109" y="3412270"/>
              <a:ext cx="0" cy="598064"/>
            </a:xfrm>
            <a:prstGeom prst="line">
              <a:avLst/>
            </a:prstGeom>
            <a:ln w="12700">
              <a:solidFill>
                <a:schemeClr val="accent4"/>
              </a:solidFill>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da-DK" kern="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9"/>
            <p:cNvGrpSpPr/>
            <p:nvPr/>
          </p:nvGrpSpPr>
          <p:grpSpPr>
            <a:xfrm>
              <a:off x="6977662" y="1835838"/>
              <a:ext cx="2234654" cy="1434898"/>
              <a:chOff x="6977662" y="1835838"/>
              <a:chExt cx="2234654" cy="1434898"/>
            </a:xfrm>
          </p:grpSpPr>
          <p:sp>
            <p:nvSpPr>
              <p:cNvPr id="6" name="Freeform 5"/>
              <p:cNvSpPr/>
              <p:nvPr/>
            </p:nvSpPr>
            <p:spPr>
              <a:xfrm>
                <a:off x="6977662" y="1835838"/>
                <a:ext cx="2234654" cy="1434898"/>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4"/>
              </a:solidFill>
              <a:ln w="25400">
                <a:solidFill>
                  <a:schemeClr val="bg1">
                    <a:lumMod val="95000"/>
                  </a:schemeClr>
                </a:solidFill>
              </a:ln>
            </p:spPr>
            <p:style>
              <a:lnRef idx="2">
                <a:schemeClr val="lt1">
                  <a:hueOff val="0"/>
                  <a:satOff val="0"/>
                  <a:lumOff val="0"/>
                  <a:alphaOff val="0"/>
                </a:schemeClr>
              </a:lnRef>
              <a:fillRef idx="1">
                <a:schemeClr val="accent5">
                  <a:hueOff val="-4314710"/>
                  <a:satOff val="43647"/>
                  <a:lumOff val="-7646"/>
                  <a:alphaOff val="0"/>
                </a:schemeClr>
              </a:fillRef>
              <a:effectRef idx="0">
                <a:schemeClr val="accent5">
                  <a:hueOff val="-4314710"/>
                  <a:satOff val="43647"/>
                  <a:lumOff val="-7646"/>
                  <a:alphaOff val="0"/>
                </a:schemeClr>
              </a:effectRef>
              <a:fontRef idx="minor">
                <a:schemeClr val="lt1"/>
              </a:fontRef>
            </p:style>
            <p:txBody>
              <a:bodyPr spcFirstLastPara="0" vert="horz" wrap="square" lIns="270019" tIns="90006" rIns="90006" bIns="90006" numCol="1" spcCol="1270" anchor="ctr" anchorCtr="0">
                <a:noAutofit/>
              </a:bodyPr>
              <a:lstStyle/>
              <a:p>
                <a:pPr algn="ctr" defTabSz="3000375">
                  <a:lnSpc>
                    <a:spcPct val="90000"/>
                  </a:lnSpc>
                  <a:spcAft>
                    <a:spcPct val="35000"/>
                  </a:spcAft>
                </a:pPr>
                <a:endParaRPr lang="id-ID" sz="67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51"/>
              <p:cNvSpPr>
                <a:spLocks noEditPoints="1"/>
              </p:cNvSpPr>
              <p:nvPr/>
            </p:nvSpPr>
            <p:spPr bwMode="auto">
              <a:xfrm>
                <a:off x="7678394" y="2346939"/>
                <a:ext cx="589944" cy="487345"/>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8" name="Group 37"/>
          <p:cNvGrpSpPr/>
          <p:nvPr/>
        </p:nvGrpSpPr>
        <p:grpSpPr>
          <a:xfrm>
            <a:off x="9480260" y="1936129"/>
            <a:ext cx="2356732" cy="2314235"/>
            <a:chOff x="8988850" y="1835838"/>
            <a:chExt cx="2234654" cy="2194358"/>
          </a:xfrm>
        </p:grpSpPr>
        <p:sp>
          <p:nvSpPr>
            <p:cNvPr id="26" name="Line 33"/>
            <p:cNvSpPr>
              <a:spLocks noChangeShapeType="1"/>
            </p:cNvSpPr>
            <p:nvPr/>
          </p:nvSpPr>
          <p:spPr bwMode="auto">
            <a:xfrm flipV="1">
              <a:off x="9639687" y="3429485"/>
              <a:ext cx="0" cy="600711"/>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txBody>
            <a:bodyPr/>
            <a:lstStyle/>
            <a:p>
              <a:pPr fontAlgn="auto">
                <a:spcBef>
                  <a:spcPts val="0"/>
                </a:spcBef>
                <a:spcAft>
                  <a:spcPts val="0"/>
                </a:spcAft>
                <a:defRPr/>
              </a:pPr>
              <a:endParaRPr lang="da-DK" kern="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1" name="Group 30"/>
            <p:cNvGrpSpPr/>
            <p:nvPr/>
          </p:nvGrpSpPr>
          <p:grpSpPr>
            <a:xfrm>
              <a:off x="8988850" y="1835838"/>
              <a:ext cx="2234654" cy="1434898"/>
              <a:chOff x="8988850" y="1835838"/>
              <a:chExt cx="2234654" cy="1434898"/>
            </a:xfrm>
          </p:grpSpPr>
          <p:sp>
            <p:nvSpPr>
              <p:cNvPr id="7" name="Freeform 6"/>
              <p:cNvSpPr/>
              <p:nvPr/>
            </p:nvSpPr>
            <p:spPr>
              <a:xfrm>
                <a:off x="8988850" y="1835838"/>
                <a:ext cx="2234654" cy="1434898"/>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5"/>
              </a:solidFill>
              <a:ln w="25400">
                <a:solidFill>
                  <a:schemeClr val="bg1">
                    <a:lumMod val="95000"/>
                  </a:schemeClr>
                </a:solidFill>
              </a:ln>
            </p:spPr>
            <p:style>
              <a:lnRef idx="2">
                <a:schemeClr val="lt1">
                  <a:hueOff val="0"/>
                  <a:satOff val="0"/>
                  <a:lumOff val="0"/>
                  <a:alphaOff val="0"/>
                </a:schemeClr>
              </a:lnRef>
              <a:fillRef idx="1">
                <a:schemeClr val="accent5">
                  <a:hueOff val="-5752947"/>
                  <a:satOff val="58196"/>
                  <a:lumOff val="-10195"/>
                  <a:alphaOff val="0"/>
                </a:schemeClr>
              </a:fillRef>
              <a:effectRef idx="0">
                <a:schemeClr val="accent5">
                  <a:hueOff val="-5752947"/>
                  <a:satOff val="58196"/>
                  <a:lumOff val="-10195"/>
                  <a:alphaOff val="0"/>
                </a:schemeClr>
              </a:effectRef>
              <a:fontRef idx="minor">
                <a:schemeClr val="lt1"/>
              </a:fontRef>
            </p:style>
            <p:txBody>
              <a:bodyPr spcFirstLastPara="0" vert="horz" wrap="square" lIns="270019" tIns="90006" rIns="90006" bIns="90006" numCol="1" spcCol="1270" anchor="ctr" anchorCtr="0">
                <a:noAutofit/>
              </a:bodyPr>
              <a:lstStyle/>
              <a:p>
                <a:pPr algn="ctr" defTabSz="3000375">
                  <a:lnSpc>
                    <a:spcPct val="90000"/>
                  </a:lnSpc>
                  <a:spcAft>
                    <a:spcPct val="35000"/>
                  </a:spcAft>
                </a:pPr>
                <a:endParaRPr lang="id-ID" sz="67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11"/>
              <p:cNvSpPr>
                <a:spLocks noEditPoints="1"/>
              </p:cNvSpPr>
              <p:nvPr/>
            </p:nvSpPr>
            <p:spPr bwMode="auto">
              <a:xfrm>
                <a:off x="9808569" y="2329962"/>
                <a:ext cx="571924" cy="508150"/>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60"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61" name="等腰三角形 60"/>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500"/>
                                        <p:tgtEl>
                                          <p:spTgt spid="5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outVertical)">
                                      <p:cBhvr>
                                        <p:cTn id="35" dur="500"/>
                                        <p:tgtEl>
                                          <p:spTgt spid="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par>
                          <p:cTn id="44" fill="hold">
                            <p:stCondLst>
                              <p:cond delay="5000"/>
                            </p:stCondLst>
                            <p:childTnLst>
                              <p:par>
                                <p:cTn id="45" presetID="16" presetClass="entr" presetSubtype="37"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outVertical)">
                                      <p:cBhvr>
                                        <p:cTn id="47" dur="500"/>
                                        <p:tgtEl>
                                          <p:spTgt spid="5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16" presetClass="entr" presetSubtype="37"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arn(outVertical)">
                                      <p:cBhvr>
                                        <p:cTn id="59" dur="500"/>
                                        <p:tgtEl>
                                          <p:spTgt spid="5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44251" y="2520464"/>
            <a:ext cx="6169263" cy="3209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14601" y="2520462"/>
            <a:ext cx="3343543" cy="320948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9528820" y="2520462"/>
            <a:ext cx="3343543" cy="320948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4150065" y="3309747"/>
            <a:ext cx="4536254" cy="194861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pPr>
            <a:r>
              <a:rPr lang="zh-CN" altLang="en-US" sz="845"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845"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6"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8" name="等腰三角形 7"/>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withEffect" p14:presetBounceEnd="6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0000">
                                          <p:cBhvr additive="base">
                                            <p:cTn id="7" dur="1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40000" fill="hold" grpId="0" nodeType="with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1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accel="40000"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16" dur="1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4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accel="4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502898" y="4410885"/>
            <a:ext cx="1945238" cy="1535960"/>
            <a:chOff x="8134254" y="4182402"/>
            <a:chExt cx="1844475" cy="1456398"/>
          </a:xfrm>
        </p:grpSpPr>
        <p:grpSp>
          <p:nvGrpSpPr>
            <p:cNvPr id="21" name="Group 20"/>
            <p:cNvGrpSpPr/>
            <p:nvPr/>
          </p:nvGrpSpPr>
          <p:grpSpPr>
            <a:xfrm>
              <a:off x="8134254" y="4182402"/>
              <a:ext cx="1844475" cy="1456398"/>
              <a:chOff x="6007103" y="3441701"/>
              <a:chExt cx="1312863" cy="1036637"/>
            </a:xfrm>
            <a:solidFill>
              <a:srgbClr val="00BBD6"/>
            </a:solidFill>
          </p:grpSpPr>
          <p:sp>
            <p:nvSpPr>
              <p:cNvPr id="22" name="Rectangle 21"/>
              <p:cNvSpPr>
                <a:spLocks noChangeArrowheads="1"/>
              </p:cNvSpPr>
              <p:nvPr/>
            </p:nvSpPr>
            <p:spPr bwMode="auto">
              <a:xfrm>
                <a:off x="6007103" y="3449638"/>
                <a:ext cx="1312863" cy="1028700"/>
              </a:xfrm>
              <a:prstGeom prst="rect">
                <a:avLst/>
              </a:pr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12"/>
              <p:cNvSpPr/>
              <p:nvPr/>
            </p:nvSpPr>
            <p:spPr bwMode="auto">
              <a:xfrm>
                <a:off x="6223004"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4" name="Rectangle 43"/>
            <p:cNvSpPr/>
            <p:nvPr/>
          </p:nvSpPr>
          <p:spPr>
            <a:xfrm>
              <a:off x="8154513"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25" name="Group 24"/>
          <p:cNvGrpSpPr/>
          <p:nvPr/>
        </p:nvGrpSpPr>
        <p:grpSpPr>
          <a:xfrm>
            <a:off x="4381911" y="4410885"/>
            <a:ext cx="1954646" cy="1535960"/>
            <a:chOff x="4226734" y="4182402"/>
            <a:chExt cx="1853396" cy="1456398"/>
          </a:xfrm>
        </p:grpSpPr>
        <p:grpSp>
          <p:nvGrpSpPr>
            <p:cNvPr id="18" name="Group 17"/>
            <p:cNvGrpSpPr/>
            <p:nvPr/>
          </p:nvGrpSpPr>
          <p:grpSpPr>
            <a:xfrm>
              <a:off x="4226734" y="4193553"/>
              <a:ext cx="1853396" cy="1445247"/>
              <a:chOff x="4226734" y="4193553"/>
              <a:chExt cx="1853396" cy="1445247"/>
            </a:xfrm>
          </p:grpSpPr>
          <p:sp>
            <p:nvSpPr>
              <p:cNvPr id="6" name="Rectangle 7"/>
              <p:cNvSpPr>
                <a:spLocks noChangeArrowheads="1"/>
              </p:cNvSpPr>
              <p:nvPr/>
            </p:nvSpPr>
            <p:spPr bwMode="auto">
              <a:xfrm>
                <a:off x="4226734" y="4193553"/>
                <a:ext cx="1853396" cy="1445247"/>
              </a:xfrm>
              <a:prstGeom prst="rect">
                <a:avLst/>
              </a:pr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Rectangle 41"/>
              <p:cNvSpPr/>
              <p:nvPr/>
            </p:nvSpPr>
            <p:spPr>
              <a:xfrm>
                <a:off x="4241510" y="4495535"/>
                <a:ext cx="1827579"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8" name="Freeform 10"/>
            <p:cNvSpPr/>
            <p:nvPr/>
          </p:nvSpPr>
          <p:spPr bwMode="auto">
            <a:xfrm>
              <a:off x="4530057"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7" name="Group 26"/>
          <p:cNvGrpSpPr/>
          <p:nvPr/>
        </p:nvGrpSpPr>
        <p:grpSpPr>
          <a:xfrm>
            <a:off x="6449461" y="4410885"/>
            <a:ext cx="1940533" cy="1535960"/>
            <a:chOff x="6187185" y="4182402"/>
            <a:chExt cx="1840014" cy="1456398"/>
          </a:xfrm>
        </p:grpSpPr>
        <p:grpSp>
          <p:nvGrpSpPr>
            <p:cNvPr id="20" name="Group 19"/>
            <p:cNvGrpSpPr/>
            <p:nvPr/>
          </p:nvGrpSpPr>
          <p:grpSpPr>
            <a:xfrm>
              <a:off x="6187185" y="4193553"/>
              <a:ext cx="1840014" cy="1445247"/>
              <a:chOff x="6187185" y="4193553"/>
              <a:chExt cx="1840014" cy="1445247"/>
            </a:xfrm>
          </p:grpSpPr>
          <p:sp>
            <p:nvSpPr>
              <p:cNvPr id="3" name="Rectangle 8"/>
              <p:cNvSpPr>
                <a:spLocks noChangeArrowheads="1"/>
              </p:cNvSpPr>
              <p:nvPr/>
            </p:nvSpPr>
            <p:spPr bwMode="auto">
              <a:xfrm>
                <a:off x="6187185" y="4193553"/>
                <a:ext cx="1840014" cy="1445247"/>
              </a:xfrm>
              <a:prstGeom prst="rect">
                <a:avLst/>
              </a:pr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Rectangle 42"/>
              <p:cNvSpPr/>
              <p:nvPr/>
            </p:nvSpPr>
            <p:spPr>
              <a:xfrm>
                <a:off x="6205154"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9" name="Freeform 11"/>
            <p:cNvSpPr/>
            <p:nvPr/>
          </p:nvSpPr>
          <p:spPr bwMode="auto">
            <a:xfrm>
              <a:off x="6483818"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 name="Text Placeholder 2"/>
          <p:cNvSpPr txBox="1"/>
          <p:nvPr/>
        </p:nvSpPr>
        <p:spPr>
          <a:xfrm>
            <a:off x="2252911" y="3707290"/>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List Your Offer</a:t>
            </a:r>
          </a:p>
        </p:txBody>
      </p:sp>
      <p:sp>
        <p:nvSpPr>
          <p:cNvPr id="11" name="Text Placeholder 2"/>
          <p:cNvSpPr txBox="1"/>
          <p:nvPr/>
        </p:nvSpPr>
        <p:spPr>
          <a:xfrm>
            <a:off x="4285473" y="3742863"/>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Collect Data</a:t>
            </a:r>
          </a:p>
        </p:txBody>
      </p:sp>
      <p:sp>
        <p:nvSpPr>
          <p:cNvPr id="12" name="Text Placeholder 2"/>
          <p:cNvSpPr txBox="1"/>
          <p:nvPr/>
        </p:nvSpPr>
        <p:spPr>
          <a:xfrm>
            <a:off x="6336556" y="3770979"/>
            <a:ext cx="2204733"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Compare Result</a:t>
            </a:r>
          </a:p>
        </p:txBody>
      </p:sp>
      <p:sp>
        <p:nvSpPr>
          <p:cNvPr id="13" name="Text Placeholder 2"/>
          <p:cNvSpPr txBox="1"/>
          <p:nvPr/>
        </p:nvSpPr>
        <p:spPr>
          <a:xfrm>
            <a:off x="8508113" y="3787561"/>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Implement Your Finding</a:t>
            </a:r>
          </a:p>
        </p:txBody>
      </p:sp>
      <p:grpSp>
        <p:nvGrpSpPr>
          <p:cNvPr id="17" name="Group 16"/>
          <p:cNvGrpSpPr/>
          <p:nvPr/>
        </p:nvGrpSpPr>
        <p:grpSpPr>
          <a:xfrm>
            <a:off x="2296441" y="4410885"/>
            <a:ext cx="1975820" cy="1535960"/>
            <a:chOff x="2249291" y="4182402"/>
            <a:chExt cx="1873473" cy="1456398"/>
          </a:xfrm>
        </p:grpSpPr>
        <p:grpSp>
          <p:nvGrpSpPr>
            <p:cNvPr id="14" name="Group 13"/>
            <p:cNvGrpSpPr/>
            <p:nvPr/>
          </p:nvGrpSpPr>
          <p:grpSpPr>
            <a:xfrm>
              <a:off x="2255132" y="4182402"/>
              <a:ext cx="1864547" cy="1456398"/>
              <a:chOff x="1822452" y="3441701"/>
              <a:chExt cx="1327150" cy="1036637"/>
            </a:xfrm>
            <a:solidFill>
              <a:srgbClr val="FFC000"/>
            </a:solidFill>
          </p:grpSpPr>
          <p:sp>
            <p:nvSpPr>
              <p:cNvPr id="15" name="Rectangle 6"/>
              <p:cNvSpPr>
                <a:spLocks noChangeArrowheads="1"/>
              </p:cNvSpPr>
              <p:nvPr/>
            </p:nvSpPr>
            <p:spPr bwMode="auto">
              <a:xfrm>
                <a:off x="1822452" y="3449638"/>
                <a:ext cx="1327150" cy="1028700"/>
              </a:xfrm>
              <a:prstGeom prst="rect">
                <a:avLst/>
              </a:pr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9"/>
              <p:cNvSpPr/>
              <p:nvPr/>
            </p:nvSpPr>
            <p:spPr bwMode="auto">
              <a:xfrm>
                <a:off x="2051051"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Rectangle 40"/>
            <p:cNvSpPr/>
            <p:nvPr/>
          </p:nvSpPr>
          <p:spPr>
            <a:xfrm>
              <a:off x="2249291" y="4495535"/>
              <a:ext cx="1873473" cy="595341"/>
            </a:xfrm>
            <a:prstGeom prst="rect">
              <a:avLst/>
            </a:prstGeom>
          </p:spPr>
          <p:txBody>
            <a:bodyPr wrap="square">
              <a:spAutoFit/>
            </a:bodyPr>
            <a:lstStyle/>
            <a:p>
              <a:pPr algn="ctr" fontAlgn="auto">
                <a:spcBef>
                  <a:spcPts val="0"/>
                </a:spcBef>
                <a:spcAft>
                  <a:spcPts val="0"/>
                </a:spcAft>
                <a:defRPr/>
              </a:pP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 ipme koler sit deniaos anatus daname loverna done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endPar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7" name="Group 6"/>
          <p:cNvGrpSpPr/>
          <p:nvPr/>
        </p:nvGrpSpPr>
        <p:grpSpPr>
          <a:xfrm>
            <a:off x="2328474" y="1839973"/>
            <a:ext cx="1956999" cy="1712373"/>
            <a:chOff x="2279664" y="1744663"/>
            <a:chExt cx="1855627" cy="1623672"/>
          </a:xfrm>
        </p:grpSpPr>
        <p:sp>
          <p:nvSpPr>
            <p:cNvPr id="19" name="Freeform 13"/>
            <p:cNvSpPr/>
            <p:nvPr/>
          </p:nvSpPr>
          <p:spPr bwMode="auto">
            <a:xfrm>
              <a:off x="2279664" y="1744663"/>
              <a:ext cx="1855627" cy="1623672"/>
            </a:xfrm>
            <a:custGeom>
              <a:avLst/>
              <a:gdLst>
                <a:gd name="T0" fmla="*/ 832 w 832"/>
                <a:gd name="T1" fmla="*/ 0 h 728"/>
                <a:gd name="T2" fmla="*/ 0 w 832"/>
                <a:gd name="T3" fmla="*/ 0 h 728"/>
                <a:gd name="T4" fmla="*/ 0 w 832"/>
                <a:gd name="T5" fmla="*/ 647 h 728"/>
                <a:gd name="T6" fmla="*/ 133 w 832"/>
                <a:gd name="T7" fmla="*/ 647 h 728"/>
                <a:gd name="T8" fmla="*/ 133 w 832"/>
                <a:gd name="T9" fmla="*/ 728 h 728"/>
                <a:gd name="T10" fmla="*/ 254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3" y="647"/>
                  </a:lnTo>
                  <a:lnTo>
                    <a:pt x="133" y="728"/>
                  </a:lnTo>
                  <a:lnTo>
                    <a:pt x="254" y="647"/>
                  </a:lnTo>
                  <a:lnTo>
                    <a:pt x="832" y="647"/>
                  </a:lnTo>
                  <a:lnTo>
                    <a:pt x="832" y="0"/>
                  </a:lnTo>
                  <a:close/>
                </a:path>
              </a:pathLst>
            </a:cu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9"/>
            <p:cNvGrpSpPr/>
            <p:nvPr/>
          </p:nvGrpSpPr>
          <p:grpSpPr>
            <a:xfrm>
              <a:off x="2882267" y="2096530"/>
              <a:ext cx="652652" cy="631867"/>
              <a:chOff x="2339975" y="3200401"/>
              <a:chExt cx="249238" cy="241301"/>
            </a:xfrm>
            <a:solidFill>
              <a:schemeClr val="bg1"/>
            </a:solidFill>
          </p:grpSpPr>
          <p:sp>
            <p:nvSpPr>
              <p:cNvPr id="3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5" name="Group 4"/>
          <p:cNvGrpSpPr/>
          <p:nvPr/>
        </p:nvGrpSpPr>
        <p:grpSpPr>
          <a:xfrm>
            <a:off x="4381911" y="1839973"/>
            <a:ext cx="1954646" cy="1712373"/>
            <a:chOff x="4226734" y="1744663"/>
            <a:chExt cx="1853396" cy="1623672"/>
          </a:xfrm>
        </p:grpSpPr>
        <p:sp>
          <p:nvSpPr>
            <p:cNvPr id="26" name="Freeform 14"/>
            <p:cNvSpPr/>
            <p:nvPr/>
          </p:nvSpPr>
          <p:spPr bwMode="auto">
            <a:xfrm>
              <a:off x="4226734" y="1744663"/>
              <a:ext cx="1853396" cy="1623672"/>
            </a:xfrm>
            <a:custGeom>
              <a:avLst/>
              <a:gdLst>
                <a:gd name="T0" fmla="*/ 831 w 831"/>
                <a:gd name="T1" fmla="*/ 0 h 728"/>
                <a:gd name="T2" fmla="*/ 0 w 831"/>
                <a:gd name="T3" fmla="*/ 0 h 728"/>
                <a:gd name="T4" fmla="*/ 0 w 831"/>
                <a:gd name="T5" fmla="*/ 647 h 728"/>
                <a:gd name="T6" fmla="*/ 132 w 831"/>
                <a:gd name="T7" fmla="*/ 647 h 728"/>
                <a:gd name="T8" fmla="*/ 132 w 831"/>
                <a:gd name="T9" fmla="*/ 728 h 728"/>
                <a:gd name="T10" fmla="*/ 254 w 831"/>
                <a:gd name="T11" fmla="*/ 647 h 728"/>
                <a:gd name="T12" fmla="*/ 831 w 831"/>
                <a:gd name="T13" fmla="*/ 647 h 728"/>
                <a:gd name="T14" fmla="*/ 831 w 831"/>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28">
                  <a:moveTo>
                    <a:pt x="831" y="0"/>
                  </a:moveTo>
                  <a:lnTo>
                    <a:pt x="0" y="0"/>
                  </a:lnTo>
                  <a:lnTo>
                    <a:pt x="0" y="647"/>
                  </a:lnTo>
                  <a:lnTo>
                    <a:pt x="132" y="647"/>
                  </a:lnTo>
                  <a:lnTo>
                    <a:pt x="132" y="728"/>
                  </a:lnTo>
                  <a:lnTo>
                    <a:pt x="254" y="647"/>
                  </a:lnTo>
                  <a:lnTo>
                    <a:pt x="831" y="647"/>
                  </a:lnTo>
                  <a:lnTo>
                    <a:pt x="831" y="0"/>
                  </a:lnTo>
                  <a:close/>
                </a:path>
              </a:pathLst>
            </a:cu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534"/>
            <p:cNvGrpSpPr/>
            <p:nvPr/>
          </p:nvGrpSpPr>
          <p:grpSpPr>
            <a:xfrm>
              <a:off x="4892136" y="2049693"/>
              <a:ext cx="522591" cy="733849"/>
              <a:chOff x="0" y="0"/>
              <a:chExt cx="466806" cy="655510"/>
            </a:xfrm>
          </p:grpSpPr>
          <p:sp>
            <p:nvSpPr>
              <p:cNvPr id="56" name="Shape 532"/>
              <p:cNvSpPr/>
              <p:nvPr/>
            </p:nvSpPr>
            <p:spPr>
              <a:xfrm>
                <a:off x="0" y="55316"/>
                <a:ext cx="466807" cy="6001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533"/>
              <p:cNvSpPr/>
              <p:nvPr/>
            </p:nvSpPr>
            <p:spPr>
              <a:xfrm>
                <a:off x="82231" y="0"/>
                <a:ext cx="300096" cy="133384"/>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 name="Group 3"/>
          <p:cNvGrpSpPr/>
          <p:nvPr/>
        </p:nvGrpSpPr>
        <p:grpSpPr>
          <a:xfrm>
            <a:off x="6432991" y="1839976"/>
            <a:ext cx="1956998" cy="1712374"/>
            <a:chOff x="6171569" y="1744665"/>
            <a:chExt cx="1855626" cy="1623673"/>
          </a:xfrm>
        </p:grpSpPr>
        <p:sp>
          <p:nvSpPr>
            <p:cNvPr id="32" name="Freeform 15"/>
            <p:cNvSpPr/>
            <p:nvPr/>
          </p:nvSpPr>
          <p:spPr bwMode="auto">
            <a:xfrm>
              <a:off x="6171569" y="1744665"/>
              <a:ext cx="1855626" cy="1623673"/>
            </a:xfrm>
            <a:custGeom>
              <a:avLst/>
              <a:gdLst>
                <a:gd name="T0" fmla="*/ 832 w 832"/>
                <a:gd name="T1" fmla="*/ 0 h 728"/>
                <a:gd name="T2" fmla="*/ 0 w 832"/>
                <a:gd name="T3" fmla="*/ 0 h 728"/>
                <a:gd name="T4" fmla="*/ 0 w 832"/>
                <a:gd name="T5" fmla="*/ 647 h 728"/>
                <a:gd name="T6" fmla="*/ 132 w 832"/>
                <a:gd name="T7" fmla="*/ 647 h 728"/>
                <a:gd name="T8" fmla="*/ 132 w 832"/>
                <a:gd name="T9" fmla="*/ 728 h 728"/>
                <a:gd name="T10" fmla="*/ 257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2" y="647"/>
                  </a:lnTo>
                  <a:lnTo>
                    <a:pt x="132" y="728"/>
                  </a:lnTo>
                  <a:lnTo>
                    <a:pt x="257" y="647"/>
                  </a:lnTo>
                  <a:lnTo>
                    <a:pt x="832" y="647"/>
                  </a:lnTo>
                  <a:lnTo>
                    <a:pt x="832" y="0"/>
                  </a:lnTo>
                  <a:close/>
                </a:path>
              </a:pathLst>
            </a:cu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Shape 731"/>
            <p:cNvSpPr/>
            <p:nvPr/>
          </p:nvSpPr>
          <p:spPr>
            <a:xfrm>
              <a:off x="6872257" y="2124355"/>
              <a:ext cx="510403" cy="64161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8484082" y="1839973"/>
            <a:ext cx="1964055" cy="1712373"/>
            <a:chOff x="8116413" y="1744663"/>
            <a:chExt cx="1862317" cy="1623672"/>
          </a:xfrm>
        </p:grpSpPr>
        <p:sp>
          <p:nvSpPr>
            <p:cNvPr id="29" name="Freeform 16"/>
            <p:cNvSpPr/>
            <p:nvPr/>
          </p:nvSpPr>
          <p:spPr bwMode="auto">
            <a:xfrm>
              <a:off x="8116413" y="1744663"/>
              <a:ext cx="1862317" cy="1623672"/>
            </a:xfrm>
            <a:custGeom>
              <a:avLst/>
              <a:gdLst>
                <a:gd name="T0" fmla="*/ 835 w 835"/>
                <a:gd name="T1" fmla="*/ 0 h 728"/>
                <a:gd name="T2" fmla="*/ 0 w 835"/>
                <a:gd name="T3" fmla="*/ 0 h 728"/>
                <a:gd name="T4" fmla="*/ 0 w 835"/>
                <a:gd name="T5" fmla="*/ 647 h 728"/>
                <a:gd name="T6" fmla="*/ 133 w 835"/>
                <a:gd name="T7" fmla="*/ 647 h 728"/>
                <a:gd name="T8" fmla="*/ 133 w 835"/>
                <a:gd name="T9" fmla="*/ 728 h 728"/>
                <a:gd name="T10" fmla="*/ 258 w 835"/>
                <a:gd name="T11" fmla="*/ 647 h 728"/>
                <a:gd name="T12" fmla="*/ 835 w 835"/>
                <a:gd name="T13" fmla="*/ 647 h 728"/>
                <a:gd name="T14" fmla="*/ 835 w 835"/>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728">
                  <a:moveTo>
                    <a:pt x="835" y="0"/>
                  </a:moveTo>
                  <a:lnTo>
                    <a:pt x="0" y="0"/>
                  </a:lnTo>
                  <a:lnTo>
                    <a:pt x="0" y="647"/>
                  </a:lnTo>
                  <a:lnTo>
                    <a:pt x="133" y="647"/>
                  </a:lnTo>
                  <a:lnTo>
                    <a:pt x="133" y="728"/>
                  </a:lnTo>
                  <a:lnTo>
                    <a:pt x="258" y="647"/>
                  </a:lnTo>
                  <a:lnTo>
                    <a:pt x="835" y="647"/>
                  </a:lnTo>
                  <a:lnTo>
                    <a:pt x="835" y="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Shape 722"/>
            <p:cNvSpPr/>
            <p:nvPr/>
          </p:nvSpPr>
          <p:spPr>
            <a:xfrm>
              <a:off x="8640092" y="2121396"/>
              <a:ext cx="805745" cy="64457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0"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61" name="等腰三角形 60"/>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55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bwMode="auto">
          <a:xfrm>
            <a:off x="1316049" y="4330877"/>
            <a:ext cx="2732334" cy="1647437"/>
          </a:xfrm>
          <a:prstGeom prst="rect">
            <a:avLst/>
          </a:prstGeom>
          <a:solidFill>
            <a:schemeClr val="accent1"/>
          </a:solidFill>
          <a:ln w="25400">
            <a:noFill/>
            <a:miter lim="800000"/>
          </a:ln>
        </p:spPr>
        <p:txBody>
          <a:bodyPr lIns="0" tIns="0" rIns="0" bIns="0"/>
          <a:lstStyle/>
          <a:p>
            <a:endParaRPr lang="en-US" sz="14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Freeform 5"/>
          <p:cNvSpPr/>
          <p:nvPr/>
        </p:nvSpPr>
        <p:spPr bwMode="auto">
          <a:xfrm>
            <a:off x="3298330" y="5221564"/>
            <a:ext cx="750053" cy="756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85000"/>
            </a:schemeClr>
          </a:solidFill>
          <a:ln>
            <a:noFill/>
          </a:ln>
        </p:spPr>
        <p:txBody>
          <a:bodyPr lIns="0" tIns="0" rIns="0" bIns="0"/>
          <a:lstStyle/>
          <a:p>
            <a:endParaRPr lang="en-US" sz="14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Rectangle 9"/>
          <p:cNvSpPr/>
          <p:nvPr/>
        </p:nvSpPr>
        <p:spPr bwMode="auto">
          <a:xfrm>
            <a:off x="3305028" y="3574127"/>
            <a:ext cx="2732334" cy="1647437"/>
          </a:xfrm>
          <a:prstGeom prst="rect">
            <a:avLst/>
          </a:prstGeom>
          <a:solidFill>
            <a:schemeClr val="accent2"/>
          </a:solidFill>
          <a:ln w="25400">
            <a:noFill/>
            <a:miter lim="800000"/>
          </a:ln>
        </p:spPr>
        <p:txBody>
          <a:bodyPr lIns="0" tIns="0" rIns="0" bIns="0"/>
          <a:lstStyle/>
          <a:p>
            <a:endParaRPr lang="en-US" sz="14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10"/>
          <p:cNvSpPr/>
          <p:nvPr/>
        </p:nvSpPr>
        <p:spPr bwMode="auto">
          <a:xfrm>
            <a:off x="5287309" y="4464815"/>
            <a:ext cx="750053" cy="756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85000"/>
            </a:schemeClr>
          </a:solidFill>
          <a:ln>
            <a:noFill/>
          </a:ln>
        </p:spPr>
        <p:txBody>
          <a:bodyPr lIns="0" tIns="0" rIns="0" bIns="0"/>
          <a:lstStyle/>
          <a:p>
            <a:endParaRPr lang="en-US" sz="14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Rectangle 11"/>
          <p:cNvSpPr/>
          <p:nvPr/>
        </p:nvSpPr>
        <p:spPr bwMode="auto">
          <a:xfrm>
            <a:off x="5280613" y="2824075"/>
            <a:ext cx="2732334" cy="1647437"/>
          </a:xfrm>
          <a:prstGeom prst="rect">
            <a:avLst/>
          </a:prstGeom>
          <a:solidFill>
            <a:schemeClr val="accent3"/>
          </a:solidFill>
          <a:ln w="25400">
            <a:noFill/>
            <a:miter lim="800000"/>
          </a:ln>
        </p:spPr>
        <p:txBody>
          <a:bodyPr lIns="0" tIns="0" rIns="0" bIns="0"/>
          <a:lstStyle/>
          <a:p>
            <a:endParaRPr lang="en-US" sz="14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12"/>
          <p:cNvSpPr/>
          <p:nvPr/>
        </p:nvSpPr>
        <p:spPr bwMode="auto">
          <a:xfrm>
            <a:off x="7262894" y="3701368"/>
            <a:ext cx="750053" cy="756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85000"/>
            </a:schemeClr>
          </a:solidFill>
          <a:ln>
            <a:noFill/>
          </a:ln>
        </p:spPr>
        <p:txBody>
          <a:bodyPr lIns="0" tIns="0" rIns="0" bIns="0"/>
          <a:lstStyle/>
          <a:p>
            <a:endParaRPr lang="en-US" sz="14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AutoShape 13"/>
          <p:cNvSpPr/>
          <p:nvPr/>
        </p:nvSpPr>
        <p:spPr bwMode="auto">
          <a:xfrm>
            <a:off x="7278201" y="1712390"/>
            <a:ext cx="3375237" cy="2350611"/>
          </a:xfrm>
          <a:prstGeom prst="rightArrow">
            <a:avLst>
              <a:gd name="adj1" fmla="val 69463"/>
              <a:gd name="adj2" fmla="val 28319"/>
            </a:avLst>
          </a:prstGeom>
          <a:solidFill>
            <a:schemeClr val="accent4"/>
          </a:solidFill>
          <a:ln w="25400">
            <a:noFill/>
            <a:miter lim="800000"/>
          </a:ln>
        </p:spPr>
        <p:txBody>
          <a:bodyPr lIns="0" tIns="0" rIns="0" bIns="0"/>
          <a:lstStyle/>
          <a:p>
            <a:endParaRPr lang="en-US" sz="14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 name="Group 9"/>
          <p:cNvGrpSpPr/>
          <p:nvPr/>
        </p:nvGrpSpPr>
        <p:grpSpPr>
          <a:xfrm>
            <a:off x="1367315" y="4577299"/>
            <a:ext cx="1793974" cy="1138647"/>
            <a:chOff x="1366004" y="4568797"/>
            <a:chExt cx="1701046" cy="1079666"/>
          </a:xfrm>
        </p:grpSpPr>
        <p:sp>
          <p:nvSpPr>
            <p:cNvPr id="11" name="TextBox 10"/>
            <p:cNvSpPr txBox="1"/>
            <p:nvPr/>
          </p:nvSpPr>
          <p:spPr>
            <a:xfrm>
              <a:off x="1449803" y="4971408"/>
              <a:ext cx="1617247" cy="677055"/>
            </a:xfrm>
            <a:prstGeom prst="rect">
              <a:avLst/>
            </a:prstGeom>
            <a:noFill/>
          </p:spPr>
          <p:txBody>
            <a:bodyPr wrap="square" lIns="0" tIns="0" rIns="0" bIns="0" rtlCol="0">
              <a:spAutoFit/>
            </a:bodyPr>
            <a:lstStyle/>
            <a:p>
              <a:pPr algn="just"/>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ipsum dolor sit </a:t>
              </a:r>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met,nsectetur</a:t>
              </a:r>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a:t>
              </a:r>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ing</a:t>
              </a:r>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Edimprdiet</a:t>
              </a:r>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a:t>
              </a:r>
              <a:endPar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duntvelitlaoreet</a:t>
              </a:r>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altLang="zh-CN"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acilisis</a:t>
              </a:r>
              <a:r>
                <a:rPr lang="en-US" altLang="zh-CN"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12" name="TextBox 11"/>
            <p:cNvSpPr txBox="1"/>
            <p:nvPr/>
          </p:nvSpPr>
          <p:spPr>
            <a:xfrm>
              <a:off x="1366004" y="4568797"/>
              <a:ext cx="1535946" cy="302899"/>
            </a:xfrm>
            <a:prstGeom prst="rect">
              <a:avLst/>
            </a:prstGeom>
            <a:noFill/>
          </p:spPr>
          <p:txBody>
            <a:bodyPr wrap="square" rtlCol="0">
              <a:spAutoFit/>
            </a:bodyPr>
            <a:lstStyle/>
            <a:p>
              <a:r>
                <a:rPr lang="en-US" sz="147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Asset Allocation</a:t>
              </a:r>
              <a:endParaRPr lang="id-ID" sz="147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13" name="Group 12"/>
          <p:cNvGrpSpPr/>
          <p:nvPr/>
        </p:nvGrpSpPr>
        <p:grpSpPr>
          <a:xfrm>
            <a:off x="3359344" y="3833159"/>
            <a:ext cx="1827512" cy="1138647"/>
            <a:chOff x="1366004" y="4568797"/>
            <a:chExt cx="1732847" cy="1079666"/>
          </a:xfrm>
        </p:grpSpPr>
        <p:sp>
          <p:nvSpPr>
            <p:cNvPr id="14" name="TextBox 13"/>
            <p:cNvSpPr txBox="1"/>
            <p:nvPr/>
          </p:nvSpPr>
          <p:spPr>
            <a:xfrm>
              <a:off x="1449803" y="4971408"/>
              <a:ext cx="1649048" cy="677055"/>
            </a:xfrm>
            <a:prstGeom prst="rect">
              <a:avLst/>
            </a:prstGeom>
            <a:noFill/>
          </p:spPr>
          <p:txBody>
            <a:bodyPr wrap="square" lIns="0" tIns="0" rIns="0" bIns="0" rtlCol="0">
              <a:spAutoFit/>
            </a:bodyPr>
            <a:lstStyle/>
            <a:p>
              <a:pPr algn="just"/>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ipsum dolor sit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met,nsectetur</a:t>
              </a: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a:t>
              </a: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ing</a:t>
              </a: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Edimprdiet</a:t>
              </a: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a:t>
              </a:r>
              <a:endPar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duntvelitlaoreet</a:t>
              </a: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dirty="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acilisis</a:t>
              </a:r>
              <a:r>
                <a:rPr lang="en-US" sz="1160" dirty="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15" name="TextBox 14"/>
            <p:cNvSpPr txBox="1"/>
            <p:nvPr/>
          </p:nvSpPr>
          <p:spPr>
            <a:xfrm>
              <a:off x="1366004" y="4568797"/>
              <a:ext cx="1374304" cy="302899"/>
            </a:xfrm>
            <a:prstGeom prst="rect">
              <a:avLst/>
            </a:prstGeom>
            <a:noFill/>
          </p:spPr>
          <p:txBody>
            <a:bodyPr wrap="square" rtlCol="0">
              <a:spAutoFit/>
            </a:bodyPr>
            <a:lstStyle/>
            <a:p>
              <a:r>
                <a:rPr lang="en-US" sz="147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Chaos Theory</a:t>
              </a:r>
              <a:endParaRPr lang="id-ID" sz="147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16" name="Group 15"/>
          <p:cNvGrpSpPr/>
          <p:nvPr/>
        </p:nvGrpSpPr>
        <p:grpSpPr>
          <a:xfrm>
            <a:off x="5340224" y="3109563"/>
            <a:ext cx="1937978" cy="1138647"/>
            <a:chOff x="1366004" y="4568797"/>
            <a:chExt cx="1837591" cy="1079666"/>
          </a:xfrm>
        </p:grpSpPr>
        <p:sp>
          <p:nvSpPr>
            <p:cNvPr id="17" name="TextBox 16"/>
            <p:cNvSpPr txBox="1"/>
            <p:nvPr/>
          </p:nvSpPr>
          <p:spPr>
            <a:xfrm>
              <a:off x="1449803" y="4971408"/>
              <a:ext cx="1595042" cy="677055"/>
            </a:xfrm>
            <a:prstGeom prst="rect">
              <a:avLst/>
            </a:prstGeom>
            <a:noFill/>
          </p:spPr>
          <p:txBody>
            <a:bodyPr wrap="square" lIns="0" tIns="0" rIns="0" bIns="0" rtlCol="0">
              <a:spAutoFit/>
            </a:bodyPr>
            <a:lstStyle/>
            <a:p>
              <a:pPr algn="just"/>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met,nsectetur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ing</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Edimprdiet</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duntvelitlaoreet</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acilisis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18" name="TextBox 17"/>
            <p:cNvSpPr txBox="1"/>
            <p:nvPr/>
          </p:nvSpPr>
          <p:spPr>
            <a:xfrm>
              <a:off x="1366004" y="4568797"/>
              <a:ext cx="1837591" cy="302899"/>
            </a:xfrm>
            <a:prstGeom prst="rect">
              <a:avLst/>
            </a:prstGeom>
            <a:noFill/>
          </p:spPr>
          <p:txBody>
            <a:bodyPr wrap="square" rtlCol="0">
              <a:spAutoFit/>
            </a:bodyPr>
            <a:lstStyle/>
            <a:p>
              <a:pPr defTabSz="964565">
                <a:spcBef>
                  <a:spcPct val="20000"/>
                </a:spcBef>
                <a:defRPr/>
              </a:pP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Qualitative Analysis</a:t>
              </a:r>
            </a:p>
          </p:txBody>
        </p:sp>
      </p:grpSp>
      <p:grpSp>
        <p:nvGrpSpPr>
          <p:cNvPr id="19" name="Group 18"/>
          <p:cNvGrpSpPr/>
          <p:nvPr/>
        </p:nvGrpSpPr>
        <p:grpSpPr>
          <a:xfrm>
            <a:off x="7388826" y="2254721"/>
            <a:ext cx="2047456" cy="1138647"/>
            <a:chOff x="1366004" y="4568797"/>
            <a:chExt cx="1941398" cy="1079666"/>
          </a:xfrm>
        </p:grpSpPr>
        <p:sp>
          <p:nvSpPr>
            <p:cNvPr id="20" name="TextBox 19"/>
            <p:cNvSpPr txBox="1"/>
            <p:nvPr/>
          </p:nvSpPr>
          <p:spPr>
            <a:xfrm>
              <a:off x="1449803" y="4971408"/>
              <a:ext cx="1857599" cy="677055"/>
            </a:xfrm>
            <a:prstGeom prst="rect">
              <a:avLst/>
            </a:prstGeom>
            <a:noFill/>
          </p:spPr>
          <p:txBody>
            <a:bodyPr wrap="square" lIns="0" tIns="0" rIns="0" bIns="0" rtlCol="0">
              <a:spAutoFit/>
            </a:bodyPr>
            <a:lstStyle/>
            <a:p>
              <a:pPr algn="just"/>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met,nsectetur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ing</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Edimprdiet</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duntvelitlaoreet</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acilisis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1" name="TextBox 20"/>
            <p:cNvSpPr txBox="1"/>
            <p:nvPr/>
          </p:nvSpPr>
          <p:spPr>
            <a:xfrm>
              <a:off x="1366004" y="4568797"/>
              <a:ext cx="1941398" cy="302899"/>
            </a:xfrm>
            <a:prstGeom prst="rect">
              <a:avLst/>
            </a:prstGeom>
            <a:noFill/>
          </p:spPr>
          <p:txBody>
            <a:bodyPr wrap="square" rtlCol="0">
              <a:spAutoFit/>
            </a:bodyPr>
            <a:lstStyle/>
            <a:p>
              <a:pPr defTabSz="964565">
                <a:spcBef>
                  <a:spcPct val="20000"/>
                </a:spcBef>
                <a:defRPr/>
              </a:pP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Momentum Investing</a:t>
              </a:r>
            </a:p>
          </p:txBody>
        </p:sp>
      </p:grpSp>
      <p:sp>
        <p:nvSpPr>
          <p:cNvPr id="22"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23" name="等腰三角形 22"/>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25106" y="1770479"/>
            <a:ext cx="1705416" cy="1706939"/>
            <a:chOff x="6376412" y="1678768"/>
            <a:chExt cx="1617076" cy="1618520"/>
          </a:xfrm>
          <a:solidFill>
            <a:schemeClr val="accent3"/>
          </a:solidFill>
        </p:grpSpPr>
        <p:sp>
          <p:nvSpPr>
            <p:cNvPr id="38" name="Freeform 35"/>
            <p:cNvSpPr>
              <a:spLocks noEditPoints="1"/>
            </p:cNvSpPr>
            <p:nvPr/>
          </p:nvSpPr>
          <p:spPr bwMode="auto">
            <a:xfrm>
              <a:off x="6376412"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Shape 4168"/>
            <p:cNvSpPr/>
            <p:nvPr/>
          </p:nvSpPr>
          <p:spPr>
            <a:xfrm>
              <a:off x="7101470" y="2315605"/>
              <a:ext cx="519944" cy="337948"/>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grp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1" name="Group 10"/>
          <p:cNvGrpSpPr/>
          <p:nvPr/>
        </p:nvGrpSpPr>
        <p:grpSpPr>
          <a:xfrm>
            <a:off x="3802166" y="2542123"/>
            <a:ext cx="618433" cy="407211"/>
            <a:chOff x="3672114" y="2961703"/>
            <a:chExt cx="1188615" cy="782652"/>
          </a:xfrm>
        </p:grpSpPr>
        <p:cxnSp>
          <p:nvCxnSpPr>
            <p:cNvPr id="12" name="Straight Connector 11"/>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flipH="1">
            <a:off x="6871813" y="3313178"/>
            <a:ext cx="1253548" cy="825408"/>
            <a:chOff x="3672114" y="2961703"/>
            <a:chExt cx="1188615" cy="782652"/>
          </a:xfrm>
        </p:grpSpPr>
        <p:cxnSp>
          <p:nvCxnSpPr>
            <p:cNvPr id="15" name="Straight Connector 14"/>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flipH="1">
            <a:off x="8405314" y="2542123"/>
            <a:ext cx="618433" cy="407211"/>
            <a:chOff x="3672114" y="2961703"/>
            <a:chExt cx="1188615" cy="782652"/>
          </a:xfrm>
        </p:grpSpPr>
        <p:cxnSp>
          <p:nvCxnSpPr>
            <p:cNvPr id="20" name="Straight Connector 19"/>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9257042" y="2716659"/>
            <a:ext cx="2337191" cy="993497"/>
            <a:chOff x="9179005" y="2464956"/>
            <a:chExt cx="2216125" cy="942034"/>
          </a:xfrm>
        </p:grpSpPr>
        <p:sp>
          <p:nvSpPr>
            <p:cNvPr id="23" name="TextBox 22"/>
            <p:cNvSpPr txBox="1"/>
            <p:nvPr/>
          </p:nvSpPr>
          <p:spPr>
            <a:xfrm>
              <a:off x="9256677" y="2852871"/>
              <a:ext cx="2138453" cy="554119"/>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4" name="TextBox 23"/>
            <p:cNvSpPr txBox="1"/>
            <p:nvPr/>
          </p:nvSpPr>
          <p:spPr>
            <a:xfrm>
              <a:off x="9179005" y="2464956"/>
              <a:ext cx="1320097" cy="412642"/>
            </a:xfrm>
            <a:prstGeom prst="rect">
              <a:avLst/>
            </a:prstGeom>
            <a:noFill/>
          </p:spPr>
          <p:txBody>
            <a:bodyPr wrap="square" rtlCol="0" anchor="ctr">
              <a:spAutoFit/>
            </a:bodyPr>
            <a:lstStyle/>
            <a:p>
              <a:pPr>
                <a:lnSpc>
                  <a:spcPct val="150000"/>
                </a:lnSpc>
              </a:pP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Improve</a:t>
              </a:r>
            </a:p>
          </p:txBody>
        </p:sp>
      </p:grpSp>
      <p:grpSp>
        <p:nvGrpSpPr>
          <p:cNvPr id="25" name="Group 24"/>
          <p:cNvGrpSpPr/>
          <p:nvPr/>
        </p:nvGrpSpPr>
        <p:grpSpPr>
          <a:xfrm>
            <a:off x="1492127" y="2716659"/>
            <a:ext cx="2157254" cy="993497"/>
            <a:chOff x="905232" y="2464956"/>
            <a:chExt cx="2045509" cy="942034"/>
          </a:xfrm>
        </p:grpSpPr>
        <p:sp>
          <p:nvSpPr>
            <p:cNvPr id="26" name="TextBox 25"/>
            <p:cNvSpPr txBox="1"/>
            <p:nvPr/>
          </p:nvSpPr>
          <p:spPr>
            <a:xfrm>
              <a:off x="905232" y="2852871"/>
              <a:ext cx="1967465" cy="554119"/>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7" name="TextBox 26"/>
            <p:cNvSpPr txBox="1"/>
            <p:nvPr/>
          </p:nvSpPr>
          <p:spPr>
            <a:xfrm>
              <a:off x="1630644" y="2464956"/>
              <a:ext cx="1320097" cy="412642"/>
            </a:xfrm>
            <a:prstGeom prst="rect">
              <a:avLst/>
            </a:prstGeom>
            <a:noFill/>
          </p:spPr>
          <p:txBody>
            <a:bodyPr wrap="square" rtlCol="0" anchor="ctr">
              <a:spAutoFit/>
            </a:bodyPr>
            <a:lstStyle/>
            <a:p>
              <a:pPr algn="r">
                <a:lnSpc>
                  <a:spcPct val="150000"/>
                </a:lnSpc>
              </a:pP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Measure</a:t>
              </a:r>
            </a:p>
          </p:txBody>
        </p:sp>
      </p:grpSp>
      <p:grpSp>
        <p:nvGrpSpPr>
          <p:cNvPr id="28" name="Group 27"/>
          <p:cNvGrpSpPr/>
          <p:nvPr/>
        </p:nvGrpSpPr>
        <p:grpSpPr>
          <a:xfrm>
            <a:off x="8356247" y="3913018"/>
            <a:ext cx="2151539" cy="993497"/>
            <a:chOff x="9179005" y="2464956"/>
            <a:chExt cx="2040090" cy="942034"/>
          </a:xfrm>
        </p:grpSpPr>
        <p:sp>
          <p:nvSpPr>
            <p:cNvPr id="29" name="TextBox 28"/>
            <p:cNvSpPr txBox="1"/>
            <p:nvPr/>
          </p:nvSpPr>
          <p:spPr>
            <a:xfrm>
              <a:off x="9256677" y="2852871"/>
              <a:ext cx="1962418" cy="554119"/>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30" name="TextBox 29"/>
            <p:cNvSpPr txBox="1"/>
            <p:nvPr/>
          </p:nvSpPr>
          <p:spPr>
            <a:xfrm>
              <a:off x="9179005" y="2464956"/>
              <a:ext cx="1320097" cy="412642"/>
            </a:xfrm>
            <a:prstGeom prst="rect">
              <a:avLst/>
            </a:prstGeom>
            <a:noFill/>
          </p:spPr>
          <p:txBody>
            <a:bodyPr wrap="square" rtlCol="0" anchor="ctr">
              <a:spAutoFit/>
            </a:bodyPr>
            <a:lstStyle/>
            <a:p>
              <a:pPr>
                <a:lnSpc>
                  <a:spcPct val="150000"/>
                </a:lnSpc>
              </a:pP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Plan</a:t>
              </a:r>
            </a:p>
          </p:txBody>
        </p:sp>
      </p:grpSp>
      <p:grpSp>
        <p:nvGrpSpPr>
          <p:cNvPr id="5" name="Group 4"/>
          <p:cNvGrpSpPr/>
          <p:nvPr/>
        </p:nvGrpSpPr>
        <p:grpSpPr>
          <a:xfrm>
            <a:off x="5938277" y="3489722"/>
            <a:ext cx="1010045" cy="2889017"/>
            <a:chOff x="5630340" y="3308955"/>
            <a:chExt cx="957725" cy="2739366"/>
          </a:xfrm>
        </p:grpSpPr>
        <p:grpSp>
          <p:nvGrpSpPr>
            <p:cNvPr id="50" name="Group 49"/>
            <p:cNvGrpSpPr/>
            <p:nvPr/>
          </p:nvGrpSpPr>
          <p:grpSpPr>
            <a:xfrm>
              <a:off x="5630340" y="4068408"/>
              <a:ext cx="957725" cy="688825"/>
              <a:chOff x="5615826" y="4108318"/>
              <a:chExt cx="957725" cy="688825"/>
            </a:xfrm>
          </p:grpSpPr>
          <p:sp>
            <p:nvSpPr>
              <p:cNvPr id="51" name="Rectangle 9"/>
              <p:cNvSpPr>
                <a:spLocks noChangeArrowheads="1"/>
              </p:cNvSpPr>
              <p:nvPr/>
            </p:nvSpPr>
            <p:spPr bwMode="auto">
              <a:xfrm>
                <a:off x="5615826" y="4108318"/>
                <a:ext cx="957725" cy="688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lstStyle/>
              <a:p>
                <a:pPr algn="ctr"/>
                <a:endParaRPr lang="id-ID" sz="295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3" name="Group 52"/>
            <p:cNvGrpSpPr/>
            <p:nvPr/>
          </p:nvGrpSpPr>
          <p:grpSpPr>
            <a:xfrm>
              <a:off x="5630340" y="4819854"/>
              <a:ext cx="957725" cy="688825"/>
              <a:chOff x="5615826" y="4859764"/>
              <a:chExt cx="957725" cy="688825"/>
            </a:xfrm>
          </p:grpSpPr>
          <p:sp>
            <p:nvSpPr>
              <p:cNvPr id="54" name="Rectangle 8"/>
              <p:cNvSpPr>
                <a:spLocks noChangeArrowheads="1"/>
              </p:cNvSpPr>
              <p:nvPr/>
            </p:nvSpPr>
            <p:spPr bwMode="auto">
              <a:xfrm>
                <a:off x="5615826" y="4859764"/>
                <a:ext cx="957725" cy="6888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lstStyle/>
              <a:p>
                <a:pPr algn="ctr"/>
                <a:endParaRPr lang="id-ID" sz="295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Rectangle 18"/>
              <p:cNvSpPr>
                <a:spLocks noChangeArrowheads="1"/>
              </p:cNvSpPr>
              <p:nvPr/>
            </p:nvSpPr>
            <p:spPr bwMode="auto">
              <a:xfrm>
                <a:off x="6094688" y="4859764"/>
                <a:ext cx="478863" cy="688825"/>
              </a:xfrm>
              <a:prstGeom prst="rect">
                <a:avLst/>
              </a:prstGeom>
              <a:solidFill>
                <a:schemeClr val="tx1">
                  <a:lumMod val="95000"/>
                  <a:lumOff val="5000"/>
                  <a:alpha val="10000"/>
                </a:schemeClr>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6" name="Group 55"/>
            <p:cNvGrpSpPr/>
            <p:nvPr/>
          </p:nvGrpSpPr>
          <p:grpSpPr>
            <a:xfrm>
              <a:off x="5630340" y="5567616"/>
              <a:ext cx="957725" cy="480705"/>
              <a:chOff x="5615826" y="5607526"/>
              <a:chExt cx="957725" cy="480705"/>
            </a:xfrm>
          </p:grpSpPr>
          <p:sp>
            <p:nvSpPr>
              <p:cNvPr id="57" name="Freeform 7"/>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Freeform 13"/>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Freeform 20"/>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0" name="Group 59"/>
            <p:cNvGrpSpPr/>
            <p:nvPr/>
          </p:nvGrpSpPr>
          <p:grpSpPr>
            <a:xfrm>
              <a:off x="5630340" y="3308955"/>
              <a:ext cx="957725" cy="688825"/>
              <a:chOff x="5615826" y="4108318"/>
              <a:chExt cx="957725" cy="688825"/>
            </a:xfrm>
          </p:grpSpPr>
          <p:sp>
            <p:nvSpPr>
              <p:cNvPr id="61" name="Rectangle 9"/>
              <p:cNvSpPr>
                <a:spLocks noChangeArrowheads="1"/>
              </p:cNvSpPr>
              <p:nvPr/>
            </p:nvSpPr>
            <p:spPr bwMode="auto">
              <a:xfrm>
                <a:off x="5615826" y="4108318"/>
                <a:ext cx="957725" cy="68882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lstStyle/>
              <a:p>
                <a:pPr algn="ctr"/>
                <a:endParaRPr lang="id-ID" sz="295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 name="Group 2"/>
          <p:cNvGrpSpPr/>
          <p:nvPr/>
        </p:nvGrpSpPr>
        <p:grpSpPr>
          <a:xfrm>
            <a:off x="4414422" y="1770479"/>
            <a:ext cx="1705416" cy="1706939"/>
            <a:chOff x="4185421" y="1678768"/>
            <a:chExt cx="1617076" cy="1618520"/>
          </a:xfrm>
          <a:solidFill>
            <a:schemeClr val="accent1"/>
          </a:solidFill>
        </p:grpSpPr>
        <p:sp>
          <p:nvSpPr>
            <p:cNvPr id="35" name="Freeform 35"/>
            <p:cNvSpPr>
              <a:spLocks noEditPoints="1"/>
            </p:cNvSpPr>
            <p:nvPr/>
          </p:nvSpPr>
          <p:spPr bwMode="auto">
            <a:xfrm>
              <a:off x="4185421"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Shape 2102"/>
            <p:cNvSpPr/>
            <p:nvPr/>
          </p:nvSpPr>
          <p:spPr>
            <a:xfrm>
              <a:off x="4581544" y="2292503"/>
              <a:ext cx="535463" cy="42835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grp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5566579" y="1770479"/>
            <a:ext cx="1705416" cy="1706939"/>
            <a:chOff x="5277897" y="1678768"/>
            <a:chExt cx="1617076" cy="1618520"/>
          </a:xfrm>
          <a:solidFill>
            <a:schemeClr val="accent2"/>
          </a:solidFill>
        </p:grpSpPr>
        <p:sp>
          <p:nvSpPr>
            <p:cNvPr id="32" name="Freeform 35"/>
            <p:cNvSpPr>
              <a:spLocks noEditPoints="1"/>
            </p:cNvSpPr>
            <p:nvPr/>
          </p:nvSpPr>
          <p:spPr bwMode="auto">
            <a:xfrm>
              <a:off x="5277897"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9" name="Freeform 51"/>
            <p:cNvSpPr>
              <a:spLocks noEditPoints="1"/>
            </p:cNvSpPr>
            <p:nvPr/>
          </p:nvSpPr>
          <p:spPr bwMode="auto">
            <a:xfrm>
              <a:off x="5860986" y="2325610"/>
              <a:ext cx="490768" cy="405417"/>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grp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3"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44" name="等腰三角形 43"/>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50"/>
                                        <p:tgtEl>
                                          <p:spTgt spid="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50"/>
                                        <p:tgtEl>
                                          <p:spTgt spid="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50"/>
                                        <p:tgtEl>
                                          <p:spTgt spid="4"/>
                                        </p:tgtEl>
                                      </p:cBhvr>
                                    </p:animEffect>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1588" y="5104971"/>
            <a:ext cx="12855576" cy="2127234"/>
          </a:xfrm>
          <a:prstGeom prst="rect">
            <a:avLst/>
          </a:prstGeom>
          <a:solidFill>
            <a:srgbClr val="067BE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259"/>
          <p:cNvSpPr>
            <a:spLocks noChangeArrowheads="1"/>
          </p:cNvSpPr>
          <p:nvPr/>
        </p:nvSpPr>
        <p:spPr bwMode="auto">
          <a:xfrm>
            <a:off x="2324919" y="5200502"/>
            <a:ext cx="8171920"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p>
        </p:txBody>
      </p:sp>
      <p:sp>
        <p:nvSpPr>
          <p:cNvPr id="70" name="矩形 259"/>
          <p:cNvSpPr>
            <a:spLocks noChangeArrowheads="1"/>
          </p:cNvSpPr>
          <p:nvPr/>
        </p:nvSpPr>
        <p:spPr bwMode="auto">
          <a:xfrm>
            <a:off x="2937420" y="6247641"/>
            <a:ext cx="6983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dirty="0">
                <a:solidFill>
                  <a:schemeClr val="bg1"/>
                </a:solidFill>
                <a:latin typeface="Arial" panose="020B0604020202020204" pitchFamily="34" charset="0"/>
                <a:cs typeface="Arial" panose="020B0604020202020204" pitchFamily="34" charset="0"/>
              </a:rPr>
              <a:t>NETWORK SCIENCE AND TECHNOLOGY PROJECT PLANNING BOOK</a:t>
            </a:r>
            <a:endParaRPr lang="zh-CN" altLang="en-US" sz="1600" dirty="0">
              <a:solidFill>
                <a:schemeClr val="bg1"/>
              </a:solidFill>
              <a:latin typeface="Arial" panose="020B0604020202020204" pitchFamily="34" charset="0"/>
              <a:cs typeface="Arial" panose="020B0604020202020204" pitchFamily="34" charset="0"/>
            </a:endParaRPr>
          </a:p>
        </p:txBody>
      </p:sp>
      <p:sp>
        <p:nvSpPr>
          <p:cNvPr id="71" name="矩形 259"/>
          <p:cNvSpPr>
            <a:spLocks noChangeArrowheads="1"/>
          </p:cNvSpPr>
          <p:nvPr/>
        </p:nvSpPr>
        <p:spPr bwMode="auto">
          <a:xfrm>
            <a:off x="3621844" y="6647606"/>
            <a:ext cx="5615065"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适用于述职报告</a:t>
            </a: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个人简介</a:t>
            </a: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工作总结</a:t>
            </a:r>
            <a:r>
              <a:rPr lang="en-US" altLang="zh-CN" sz="1400" cap="all" dirty="0">
                <a:solidFill>
                  <a:schemeClr val="bg1"/>
                </a:solidFill>
                <a:cs typeface="Arial" panose="020B0604020202020204" pitchFamily="34" charset="0"/>
              </a:rPr>
              <a:t>|</a:t>
            </a:r>
            <a:r>
              <a:rPr lang="zh-CN" altLang="en-US" sz="1400" cap="all" dirty="0">
                <a:solidFill>
                  <a:schemeClr val="bg1"/>
                </a:solidFill>
                <a:cs typeface="Arial" panose="020B0604020202020204" pitchFamily="34" charset="0"/>
              </a:rPr>
              <a:t>会议报告等</a:t>
            </a:r>
            <a:r>
              <a:rPr lang="en-US" altLang="zh-CN" sz="1400" cap="all" dirty="0">
                <a:solidFill>
                  <a:schemeClr val="bg1"/>
                </a:solidFill>
                <a:cs typeface="Arial" panose="020B0604020202020204" pitchFamily="34" charset="0"/>
              </a:rPr>
              <a:t>|</a:t>
            </a:r>
            <a:endParaRPr lang="zh-CN" altLang="en-US" sz="1400" cap="all" dirty="0">
              <a:solidFill>
                <a:schemeClr val="bg1"/>
              </a:solidFill>
              <a:cs typeface="Arial" panose="020B0604020202020204" pitchFamily="34" charset="0"/>
            </a:endParaRPr>
          </a:p>
        </p:txBody>
      </p:sp>
      <p:sp>
        <p:nvSpPr>
          <p:cNvPr id="72" name="矩形 71"/>
          <p:cNvSpPr/>
          <p:nvPr/>
        </p:nvSpPr>
        <p:spPr>
          <a:xfrm>
            <a:off x="1588" y="4966252"/>
            <a:ext cx="3234278" cy="157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2"/>
          <p:cNvSpPr/>
          <p:nvPr/>
        </p:nvSpPr>
        <p:spPr>
          <a:xfrm>
            <a:off x="3208687" y="4966252"/>
            <a:ext cx="3234278" cy="157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74" name="矩形 73"/>
          <p:cNvSpPr/>
          <p:nvPr/>
        </p:nvSpPr>
        <p:spPr>
          <a:xfrm>
            <a:off x="6415786" y="4966252"/>
            <a:ext cx="3234278" cy="157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9622886" y="4966252"/>
            <a:ext cx="3234278" cy="157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250" fill="hold"/>
                                        <p:tgtEl>
                                          <p:spTgt spid="72"/>
                                        </p:tgtEl>
                                        <p:attrNameLst>
                                          <p:attrName>ppt_x</p:attrName>
                                        </p:attrNameLst>
                                      </p:cBhvr>
                                      <p:tavLst>
                                        <p:tav tm="0">
                                          <p:val>
                                            <p:strVal val="0-#ppt_w/2"/>
                                          </p:val>
                                        </p:tav>
                                        <p:tav tm="100000">
                                          <p:val>
                                            <p:strVal val="#ppt_x"/>
                                          </p:val>
                                        </p:tav>
                                      </p:tavLst>
                                    </p:anim>
                                    <p:anim calcmode="lin" valueType="num">
                                      <p:cBhvr additive="base">
                                        <p:cTn id="14" dur="25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250" fill="hold"/>
                                        <p:tgtEl>
                                          <p:spTgt spid="73"/>
                                        </p:tgtEl>
                                        <p:attrNameLst>
                                          <p:attrName>ppt_x</p:attrName>
                                        </p:attrNameLst>
                                      </p:cBhvr>
                                      <p:tavLst>
                                        <p:tav tm="0">
                                          <p:val>
                                            <p:strVal val="0-#ppt_w/2"/>
                                          </p:val>
                                        </p:tav>
                                        <p:tav tm="100000">
                                          <p:val>
                                            <p:strVal val="#ppt_x"/>
                                          </p:val>
                                        </p:tav>
                                      </p:tavLst>
                                    </p:anim>
                                    <p:anim calcmode="lin" valueType="num">
                                      <p:cBhvr additive="base">
                                        <p:cTn id="20" dur="25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250" fill="hold"/>
                                        <p:tgtEl>
                                          <p:spTgt spid="74"/>
                                        </p:tgtEl>
                                        <p:attrNameLst>
                                          <p:attrName>ppt_x</p:attrName>
                                        </p:attrNameLst>
                                      </p:cBhvr>
                                      <p:tavLst>
                                        <p:tav tm="0">
                                          <p:val>
                                            <p:strVal val="0-#ppt_w/2"/>
                                          </p:val>
                                        </p:tav>
                                        <p:tav tm="100000">
                                          <p:val>
                                            <p:strVal val="#ppt_x"/>
                                          </p:val>
                                        </p:tav>
                                      </p:tavLst>
                                    </p:anim>
                                    <p:anim calcmode="lin" valueType="num">
                                      <p:cBhvr additive="base">
                                        <p:cTn id="26" dur="2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250" fill="hold"/>
                                        <p:tgtEl>
                                          <p:spTgt spid="75"/>
                                        </p:tgtEl>
                                        <p:attrNameLst>
                                          <p:attrName>ppt_x</p:attrName>
                                        </p:attrNameLst>
                                      </p:cBhvr>
                                      <p:tavLst>
                                        <p:tav tm="0">
                                          <p:val>
                                            <p:strVal val="0-#ppt_w/2"/>
                                          </p:val>
                                        </p:tav>
                                        <p:tav tm="100000">
                                          <p:val>
                                            <p:strVal val="#ppt_x"/>
                                          </p:val>
                                        </p:tav>
                                      </p:tavLst>
                                    </p:anim>
                                    <p:anim calcmode="lin" valueType="num">
                                      <p:cBhvr additive="base">
                                        <p:cTn id="32" dur="250" fill="hold"/>
                                        <p:tgtEl>
                                          <p:spTgt spid="75"/>
                                        </p:tgtEl>
                                        <p:attrNameLst>
                                          <p:attrName>ppt_y</p:attrName>
                                        </p:attrNameLst>
                                      </p:cBhvr>
                                      <p:tavLst>
                                        <p:tav tm="0">
                                          <p:val>
                                            <p:strVal val="#ppt_y"/>
                                          </p:val>
                                        </p:tav>
                                        <p:tav tm="100000">
                                          <p:val>
                                            <p:strVal val="#ppt_y"/>
                                          </p:val>
                                        </p:tav>
                                      </p:tavLst>
                                    </p:anim>
                                  </p:childTnLst>
                                </p:cTn>
                              </p:par>
                              <p:par>
                                <p:cTn id="33" presetID="16" presetClass="entr" presetSubtype="37"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barn(outVertical)">
                                      <p:cBhvr>
                                        <p:cTn id="35" dur="500"/>
                                        <p:tgtEl>
                                          <p:spTgt spid="68"/>
                                        </p:tgtEl>
                                      </p:cBhvr>
                                    </p:animEffect>
                                  </p:childTnLst>
                                </p:cTn>
                              </p:par>
                            </p:childTnLst>
                          </p:cTn>
                        </p:par>
                        <p:par>
                          <p:cTn id="36" fill="hold">
                            <p:stCondLst>
                              <p:cond delay="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9"/>
                                        </p:tgtEl>
                                        <p:attrNameLst>
                                          <p:attrName>ppt_y</p:attrName>
                                        </p:attrNameLst>
                                      </p:cBhvr>
                                      <p:tavLst>
                                        <p:tav tm="0">
                                          <p:val>
                                            <p:strVal val="#ppt_y"/>
                                          </p:val>
                                        </p:tav>
                                        <p:tav tm="100000">
                                          <p:val>
                                            <p:strVal val="#ppt_y"/>
                                          </p:val>
                                        </p:tav>
                                      </p:tavLst>
                                    </p:anim>
                                    <p:anim calcmode="lin" valueType="num">
                                      <p:cBhvr>
                                        <p:cTn id="41"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9"/>
                                        </p:tgtEl>
                                      </p:cBhvr>
                                    </p:animEffect>
                                  </p:childTnLst>
                                </p:cTn>
                              </p:par>
                            </p:childTnLst>
                          </p:cTn>
                        </p:par>
                        <p:par>
                          <p:cTn id="44" fill="hold">
                            <p:stCondLst>
                              <p:cond delay="1399"/>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69"/>
                                        </p:tgtEl>
                                      </p:cBhvr>
                                    </p:animEffect>
                                    <p:animScale>
                                      <p:cBhvr>
                                        <p:cTn id="47" dur="250" autoRev="1" fill="hold"/>
                                        <p:tgtEl>
                                          <p:spTgt spid="69"/>
                                        </p:tgtEl>
                                      </p:cBhvr>
                                      <p:by x="105000" y="105000"/>
                                    </p:animScale>
                                  </p:childTnLst>
                                </p:cTn>
                              </p:par>
                            </p:childTnLst>
                          </p:cTn>
                        </p:par>
                        <p:par>
                          <p:cTn id="48" fill="hold">
                            <p:stCondLst>
                              <p:cond delay="1899"/>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0"/>
                                        </p:tgtEl>
                                        <p:attrNameLst>
                                          <p:attrName>ppt_y</p:attrName>
                                        </p:attrNameLst>
                                      </p:cBhvr>
                                      <p:tavLst>
                                        <p:tav tm="0">
                                          <p:val>
                                            <p:strVal val="#ppt_y"/>
                                          </p:val>
                                        </p:tav>
                                        <p:tav tm="100000">
                                          <p:val>
                                            <p:strVal val="#ppt_y"/>
                                          </p:val>
                                        </p:tav>
                                      </p:tavLst>
                                    </p:anim>
                                    <p:anim calcmode="lin" valueType="num">
                                      <p:cBhvr>
                                        <p:cTn id="53"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0"/>
                                        </p:tgtEl>
                                      </p:cBhvr>
                                    </p:animEffect>
                                  </p:childTnLst>
                                </p:cTn>
                              </p:par>
                            </p:childTnLst>
                          </p:cTn>
                        </p:par>
                        <p:par>
                          <p:cTn id="56" fill="hold">
                            <p:stCondLst>
                              <p:cond delay="4949"/>
                            </p:stCondLst>
                            <p:childTnLst>
                              <p:par>
                                <p:cTn id="57" presetID="26" presetClass="emph" presetSubtype="0" fill="hold" grpId="1" nodeType="afterEffect">
                                  <p:stCondLst>
                                    <p:cond delay="0"/>
                                  </p:stCondLst>
                                  <p:iterate type="lt">
                                    <p:tmPct val="0"/>
                                  </p:iterate>
                                  <p:childTnLst>
                                    <p:animEffect transition="out" filter="fade">
                                      <p:cBhvr>
                                        <p:cTn id="58" dur="500" tmFilter="0, 0; .2, .5; .8, .5; 1, 0"/>
                                        <p:tgtEl>
                                          <p:spTgt spid="70"/>
                                        </p:tgtEl>
                                      </p:cBhvr>
                                    </p:animEffect>
                                    <p:animScale>
                                      <p:cBhvr>
                                        <p:cTn id="59" dur="250" autoRev="1" fill="hold"/>
                                        <p:tgtEl>
                                          <p:spTgt spid="70"/>
                                        </p:tgtEl>
                                      </p:cBhvr>
                                      <p:by x="105000" y="105000"/>
                                    </p:animScale>
                                  </p:childTnLst>
                                </p:cTn>
                              </p:par>
                            </p:childTnLst>
                          </p:cTn>
                        </p:par>
                        <p:par>
                          <p:cTn id="60" fill="hold">
                            <p:stCondLst>
                              <p:cond delay="54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1"/>
                                        </p:tgtEl>
                                        <p:attrNameLst>
                                          <p:attrName>ppt_y</p:attrName>
                                        </p:attrNameLst>
                                      </p:cBhvr>
                                      <p:tavLst>
                                        <p:tav tm="0">
                                          <p:val>
                                            <p:strVal val="#ppt_y"/>
                                          </p:val>
                                        </p:tav>
                                        <p:tav tm="100000">
                                          <p:val>
                                            <p:strVal val="#ppt_y"/>
                                          </p:val>
                                        </p:tav>
                                      </p:tavLst>
                                    </p:anim>
                                    <p:anim calcmode="lin" valueType="num">
                                      <p:cBhvr>
                                        <p:cTn id="65"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1"/>
                                        </p:tgtEl>
                                      </p:cBhvr>
                                    </p:animEffect>
                                  </p:childTnLst>
                                </p:cTn>
                              </p:par>
                            </p:childTnLst>
                          </p:cTn>
                        </p:par>
                        <p:par>
                          <p:cTn id="68" fill="hold">
                            <p:stCondLst>
                              <p:cond delay="7150"/>
                            </p:stCondLst>
                            <p:childTnLst>
                              <p:par>
                                <p:cTn id="69" presetID="26" presetClass="emph" presetSubtype="0" fill="hold" grpId="1" nodeType="afterEffect">
                                  <p:stCondLst>
                                    <p:cond delay="0"/>
                                  </p:stCondLst>
                                  <p:iterate type="lt">
                                    <p:tmPct val="0"/>
                                  </p:iterate>
                                  <p:childTnLst>
                                    <p:animEffect transition="out" filter="fade">
                                      <p:cBhvr>
                                        <p:cTn id="70" dur="500" tmFilter="0, 0; .2, .5; .8, .5; 1, 0"/>
                                        <p:tgtEl>
                                          <p:spTgt spid="71"/>
                                        </p:tgtEl>
                                      </p:cBhvr>
                                    </p:animEffect>
                                    <p:animScale>
                                      <p:cBhvr>
                                        <p:cTn id="71" dur="250" autoRev="1" fill="hold"/>
                                        <p:tgtEl>
                                          <p:spTgt spid="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8" grpId="0" animBg="1"/>
      <p:bldP spid="69" grpId="0"/>
      <p:bldP spid="69" grpId="1"/>
      <p:bldP spid="70" grpId="0"/>
      <p:bldP spid="70" grpId="1"/>
      <p:bldP spid="71" grpId="0"/>
      <p:bldP spid="71" grpId="1"/>
      <p:bldP spid="72" grpId="0" animBg="1"/>
      <p:bldP spid="73" grpId="0" animBg="1"/>
      <p:bldP spid="74" grpId="0" animBg="1"/>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2072738" y="7008657"/>
            <a:ext cx="193193" cy="193193"/>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8" name="矩形 47"/>
          <p:cNvSpPr/>
          <p:nvPr/>
        </p:nvSpPr>
        <p:spPr>
          <a:xfrm>
            <a:off x="626219" y="1450694"/>
            <a:ext cx="1450783" cy="10214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5"/>
          </a:p>
        </p:txBody>
      </p:sp>
      <p:sp>
        <p:nvSpPr>
          <p:cNvPr id="49" name="矩形 48"/>
          <p:cNvSpPr/>
          <p:nvPr/>
        </p:nvSpPr>
        <p:spPr>
          <a:xfrm>
            <a:off x="2087237" y="2080294"/>
            <a:ext cx="1450783" cy="10206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5"/>
          </a:p>
        </p:txBody>
      </p:sp>
      <p:sp>
        <p:nvSpPr>
          <p:cNvPr id="50" name="文本框 49"/>
          <p:cNvSpPr txBox="1"/>
          <p:nvPr/>
        </p:nvSpPr>
        <p:spPr>
          <a:xfrm>
            <a:off x="824076" y="1024086"/>
            <a:ext cx="1075803" cy="1161265"/>
          </a:xfrm>
          <a:prstGeom prst="rect">
            <a:avLst/>
          </a:prstGeom>
          <a:noFill/>
        </p:spPr>
        <p:txBody>
          <a:bodyPr wrap="none" rtlCol="0">
            <a:spAutoFit/>
          </a:bodyPr>
          <a:lstStyle/>
          <a:p>
            <a:r>
              <a:rPr lang="zh-CN" altLang="en-US" sz="6945" dirty="0">
                <a:solidFill>
                  <a:schemeClr val="bg1"/>
                </a:solidFill>
                <a:latin typeface="微软雅黑" panose="020B0503020204020204" pitchFamily="34" charset="-122"/>
                <a:ea typeface="微软雅黑" panose="020B0503020204020204" pitchFamily="34" charset="-122"/>
              </a:rPr>
              <a:t>目</a:t>
            </a:r>
          </a:p>
        </p:txBody>
      </p:sp>
      <p:sp>
        <p:nvSpPr>
          <p:cNvPr id="51" name="文本框 50"/>
          <p:cNvSpPr txBox="1"/>
          <p:nvPr/>
        </p:nvSpPr>
        <p:spPr>
          <a:xfrm>
            <a:off x="2302776" y="2414187"/>
            <a:ext cx="1075803" cy="1161265"/>
          </a:xfrm>
          <a:prstGeom prst="rect">
            <a:avLst/>
          </a:prstGeom>
          <a:noFill/>
        </p:spPr>
        <p:txBody>
          <a:bodyPr wrap="none" rtlCol="0">
            <a:spAutoFit/>
          </a:bodyPr>
          <a:lstStyle/>
          <a:p>
            <a:r>
              <a:rPr lang="zh-CN" altLang="en-US" sz="6945" dirty="0">
                <a:solidFill>
                  <a:schemeClr val="bg1"/>
                </a:solidFill>
                <a:latin typeface="微软雅黑" panose="020B0503020204020204" pitchFamily="34" charset="-122"/>
                <a:ea typeface="微软雅黑" panose="020B0503020204020204" pitchFamily="34" charset="-122"/>
              </a:rPr>
              <a:t>录</a:t>
            </a:r>
          </a:p>
        </p:txBody>
      </p:sp>
      <p:sp>
        <p:nvSpPr>
          <p:cNvPr id="52" name="文本框 51"/>
          <p:cNvSpPr txBox="1"/>
          <p:nvPr/>
        </p:nvSpPr>
        <p:spPr>
          <a:xfrm>
            <a:off x="1188780" y="1954354"/>
            <a:ext cx="1926679" cy="610541"/>
          </a:xfrm>
          <a:prstGeom prst="rect">
            <a:avLst/>
          </a:prstGeom>
          <a:noFill/>
        </p:spPr>
        <p:txBody>
          <a:bodyPr wrap="square" rtlCol="0">
            <a:spAutoFit/>
          </a:bodyPr>
          <a:lstStyle/>
          <a:p>
            <a:r>
              <a:rPr lang="en-US" altLang="zh-CN" sz="3370" dirty="0">
                <a:solidFill>
                  <a:schemeClr val="bg1"/>
                </a:solidFill>
              </a:rPr>
              <a:t>Contents</a:t>
            </a:r>
            <a:endParaRPr lang="zh-CN" altLang="en-US" sz="3370" dirty="0">
              <a:solidFill>
                <a:schemeClr val="bg1"/>
              </a:solidFill>
            </a:endParaRPr>
          </a:p>
        </p:txBody>
      </p:sp>
      <p:grpSp>
        <p:nvGrpSpPr>
          <p:cNvPr id="53" name="组合 52"/>
          <p:cNvGrpSpPr/>
          <p:nvPr/>
        </p:nvGrpSpPr>
        <p:grpSpPr>
          <a:xfrm>
            <a:off x="6037970" y="2207995"/>
            <a:ext cx="3475708" cy="528337"/>
            <a:chOff x="6009180" y="1074340"/>
            <a:chExt cx="3302857" cy="502062"/>
          </a:xfrm>
        </p:grpSpPr>
        <p:sp>
          <p:nvSpPr>
            <p:cNvPr id="54" name="矩形 53"/>
            <p:cNvSpPr/>
            <p:nvPr/>
          </p:nvSpPr>
          <p:spPr>
            <a:xfrm>
              <a:off x="6009180" y="1074340"/>
              <a:ext cx="3302857" cy="502062"/>
            </a:xfrm>
            <a:prstGeom prst="rect">
              <a:avLst/>
            </a:prstGeom>
            <a:solidFill>
              <a:schemeClr val="accent2">
                <a:alpha val="70000"/>
              </a:schemeClr>
            </a:solidFill>
            <a:ln>
              <a:noFill/>
            </a:ln>
            <a:effectLst>
              <a:outerShdw blurRad="76200" dist="762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55" name="文本框 54"/>
            <p:cNvSpPr txBox="1"/>
            <p:nvPr/>
          </p:nvSpPr>
          <p:spPr>
            <a:xfrm>
              <a:off x="6323125" y="1098262"/>
              <a:ext cx="2274287" cy="438651"/>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6037970" y="3261084"/>
            <a:ext cx="3475708" cy="528337"/>
            <a:chOff x="6589390" y="2075054"/>
            <a:chExt cx="3302857" cy="502062"/>
          </a:xfrm>
        </p:grpSpPr>
        <p:sp>
          <p:nvSpPr>
            <p:cNvPr id="57" name="矩形 56"/>
            <p:cNvSpPr/>
            <p:nvPr/>
          </p:nvSpPr>
          <p:spPr>
            <a:xfrm>
              <a:off x="6589390" y="2075054"/>
              <a:ext cx="3302857" cy="502062"/>
            </a:xfrm>
            <a:prstGeom prst="rect">
              <a:avLst/>
            </a:prstGeom>
            <a:solidFill>
              <a:schemeClr val="accent2">
                <a:alpha val="70000"/>
              </a:schemeClr>
            </a:solidFill>
            <a:ln>
              <a:noFill/>
            </a:ln>
            <a:effectLst>
              <a:outerShdw blurRad="177800" dist="76200" dir="5400000" algn="ctr" rotWithShape="0">
                <a:srgbClr val="000000">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58" name="文本框 57"/>
            <p:cNvSpPr txBox="1"/>
            <p:nvPr/>
          </p:nvSpPr>
          <p:spPr>
            <a:xfrm>
              <a:off x="6903335" y="2098976"/>
              <a:ext cx="2274287" cy="438651"/>
            </a:xfrm>
            <a:prstGeom prst="rect">
              <a:avLst/>
            </a:prstGeom>
            <a:noFill/>
          </p:spPr>
          <p:txBody>
            <a:bodyPr wrap="none" rtlCol="0">
              <a:spAutoFit/>
            </a:bodyPr>
            <a:lstStyle/>
            <a:p>
              <a:pPr lvl="0"/>
              <a:r>
                <a:rPr lang="en-US" altLang="zh-CN" sz="2400" dirty="0">
                  <a:solidFill>
                    <a:schemeClr val="bg1"/>
                  </a:solidFill>
                  <a:latin typeface="微软雅黑" panose="020B0503020204020204" pitchFamily="34" charset="-122"/>
                  <a:ea typeface="微软雅黑" panose="020B0503020204020204" pitchFamily="34" charset="-122"/>
                </a:rPr>
                <a:t>02</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037970" y="4311039"/>
            <a:ext cx="3475708" cy="528337"/>
            <a:chOff x="7319877" y="3072796"/>
            <a:chExt cx="3302857" cy="502062"/>
          </a:xfrm>
        </p:grpSpPr>
        <p:sp>
          <p:nvSpPr>
            <p:cNvPr id="60" name="矩形 59"/>
            <p:cNvSpPr/>
            <p:nvPr/>
          </p:nvSpPr>
          <p:spPr>
            <a:xfrm>
              <a:off x="7319877" y="3072796"/>
              <a:ext cx="3302857" cy="502062"/>
            </a:xfrm>
            <a:prstGeom prst="rect">
              <a:avLst/>
            </a:prstGeom>
            <a:solidFill>
              <a:schemeClr val="accent2">
                <a:alpha val="70000"/>
              </a:schemeClr>
            </a:solidFill>
            <a:ln>
              <a:noFill/>
            </a:ln>
            <a:effectLst>
              <a:outerShdw blurRad="241300" dist="88900" dir="5400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61" name="文本框 60"/>
            <p:cNvSpPr txBox="1"/>
            <p:nvPr/>
          </p:nvSpPr>
          <p:spPr>
            <a:xfrm>
              <a:off x="7633822" y="3096718"/>
              <a:ext cx="2274287" cy="438651"/>
            </a:xfrm>
            <a:prstGeom prst="rect">
              <a:avLst/>
            </a:prstGeom>
            <a:noFill/>
          </p:spPr>
          <p:txBody>
            <a:bodyPr wrap="none" rtlCol="0">
              <a:spAutoFit/>
            </a:bodyPr>
            <a:lstStyle/>
            <a:p>
              <a:pPr lvl="0"/>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6037970" y="5364123"/>
            <a:ext cx="3475708" cy="528337"/>
            <a:chOff x="6589390" y="4073510"/>
            <a:chExt cx="3302857" cy="502062"/>
          </a:xfrm>
        </p:grpSpPr>
        <p:sp>
          <p:nvSpPr>
            <p:cNvPr id="63" name="矩形 62"/>
            <p:cNvSpPr/>
            <p:nvPr/>
          </p:nvSpPr>
          <p:spPr>
            <a:xfrm>
              <a:off x="6589390" y="4073510"/>
              <a:ext cx="3302857" cy="502062"/>
            </a:xfrm>
            <a:prstGeom prst="rect">
              <a:avLst/>
            </a:prstGeom>
            <a:solidFill>
              <a:schemeClr val="accent2">
                <a:alpha val="70000"/>
              </a:schemeClr>
            </a:solidFill>
            <a:ln>
              <a:noFill/>
            </a:ln>
            <a:effectLst>
              <a:outerShdw blurRad="152400" dist="63500" dir="5400000" algn="ctr" rotWithShape="0">
                <a:srgbClr val="000000">
                  <a:alpha val="8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64" name="文本框 63"/>
            <p:cNvSpPr txBox="1"/>
            <p:nvPr/>
          </p:nvSpPr>
          <p:spPr>
            <a:xfrm>
              <a:off x="6903335" y="4097432"/>
              <a:ext cx="2274287" cy="438651"/>
            </a:xfrm>
            <a:prstGeom prst="rect">
              <a:avLst/>
            </a:prstGeom>
            <a:noFill/>
          </p:spPr>
          <p:txBody>
            <a:bodyPr wrap="none" rtlCol="0">
              <a:spAutoFit/>
            </a:bodyPr>
            <a:lstStyle/>
            <a:p>
              <a:pPr lvl="0"/>
              <a:r>
                <a:rPr lang="en-US" altLang="zh-CN" sz="2400" dirty="0">
                  <a:solidFill>
                    <a:schemeClr val="bg1"/>
                  </a:solidFill>
                  <a:latin typeface="微软雅黑" panose="020B0503020204020204" pitchFamily="34" charset="-122"/>
                  <a:ea typeface="微软雅黑" panose="020B0503020204020204" pitchFamily="34" charset="-122"/>
                </a:rPr>
                <a:t>04</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right)">
                                      <p:cBhvr>
                                        <p:cTn id="18" dur="500"/>
                                        <p:tgtEl>
                                          <p:spTgt spid="4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500"/>
                                        <p:tgtEl>
                                          <p:spTgt spid="52"/>
                                        </p:tgtEl>
                                      </p:cBhvr>
                                    </p:animEffect>
                                    <p:anim calcmode="lin" valueType="num">
                                      <p:cBhvr>
                                        <p:cTn id="27" dur="1500" fill="hold"/>
                                        <p:tgtEl>
                                          <p:spTgt spid="52"/>
                                        </p:tgtEl>
                                        <p:attrNameLst>
                                          <p:attrName>ppt_w</p:attrName>
                                        </p:attrNameLst>
                                      </p:cBhvr>
                                      <p:tavLst>
                                        <p:tav tm="0" fmla="#ppt_w*sin(2.5*pi*$)">
                                          <p:val>
                                            <p:fltVal val="0"/>
                                          </p:val>
                                        </p:tav>
                                        <p:tav tm="100000">
                                          <p:val>
                                            <p:fltVal val="1"/>
                                          </p:val>
                                        </p:tav>
                                      </p:tavLst>
                                    </p:anim>
                                    <p:anim calcmode="lin" valueType="num">
                                      <p:cBhvr>
                                        <p:cTn id="28" dur="1500" fill="hold"/>
                                        <p:tgtEl>
                                          <p:spTgt spid="52"/>
                                        </p:tgtEl>
                                        <p:attrNameLst>
                                          <p:attrName>ppt_h</p:attrName>
                                        </p:attrNameLst>
                                      </p:cBhvr>
                                      <p:tavLst>
                                        <p:tav tm="0">
                                          <p:val>
                                            <p:strVal val="#ppt_h"/>
                                          </p:val>
                                        </p:tav>
                                        <p:tav tm="100000">
                                          <p:val>
                                            <p:strVal val="#ppt_h"/>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750"/>
                                        <p:tgtEl>
                                          <p:spTgt spid="53"/>
                                        </p:tgtEl>
                                        <p:attrNameLst>
                                          <p:attrName>ppt_x</p:attrName>
                                        </p:attrNameLst>
                                      </p:cBhvr>
                                      <p:tavLst>
                                        <p:tav tm="0">
                                          <p:val>
                                            <p:strVal val="#ppt_x+#ppt_w*1.125000"/>
                                          </p:val>
                                        </p:tav>
                                        <p:tav tm="100000">
                                          <p:val>
                                            <p:strVal val="#ppt_x"/>
                                          </p:val>
                                        </p:tav>
                                      </p:tavLst>
                                    </p:anim>
                                    <p:animEffect transition="in" filter="wipe(left)">
                                      <p:cBhvr>
                                        <p:cTn id="44" dur="750"/>
                                        <p:tgtEl>
                                          <p:spTgt spid="53"/>
                                        </p:tgtEl>
                                      </p:cBhvr>
                                    </p:animEffect>
                                  </p:childTnLst>
                                </p:cTn>
                              </p:par>
                              <p:par>
                                <p:cTn id="45" presetID="12" presetClass="entr" presetSubtype="2" fill="hold" nodeType="withEffect">
                                  <p:stCondLst>
                                    <p:cond delay="25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750"/>
                                        <p:tgtEl>
                                          <p:spTgt spid="56"/>
                                        </p:tgtEl>
                                        <p:attrNameLst>
                                          <p:attrName>ppt_x</p:attrName>
                                        </p:attrNameLst>
                                      </p:cBhvr>
                                      <p:tavLst>
                                        <p:tav tm="0">
                                          <p:val>
                                            <p:strVal val="#ppt_x+#ppt_w*1.125000"/>
                                          </p:val>
                                        </p:tav>
                                        <p:tav tm="100000">
                                          <p:val>
                                            <p:strVal val="#ppt_x"/>
                                          </p:val>
                                        </p:tav>
                                      </p:tavLst>
                                    </p:anim>
                                    <p:animEffect transition="in" filter="wipe(left)">
                                      <p:cBhvr>
                                        <p:cTn id="48" dur="750"/>
                                        <p:tgtEl>
                                          <p:spTgt spid="56"/>
                                        </p:tgtEl>
                                      </p:cBhvr>
                                    </p:animEffect>
                                  </p:childTnLst>
                                </p:cTn>
                              </p:par>
                              <p:par>
                                <p:cTn id="49" presetID="12" presetClass="entr" presetSubtype="2"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750"/>
                                        <p:tgtEl>
                                          <p:spTgt spid="59"/>
                                        </p:tgtEl>
                                        <p:attrNameLst>
                                          <p:attrName>ppt_x</p:attrName>
                                        </p:attrNameLst>
                                      </p:cBhvr>
                                      <p:tavLst>
                                        <p:tav tm="0">
                                          <p:val>
                                            <p:strVal val="#ppt_x+#ppt_w*1.125000"/>
                                          </p:val>
                                        </p:tav>
                                        <p:tav tm="100000">
                                          <p:val>
                                            <p:strVal val="#ppt_x"/>
                                          </p:val>
                                        </p:tav>
                                      </p:tavLst>
                                    </p:anim>
                                    <p:animEffect transition="in" filter="wipe(left)">
                                      <p:cBhvr>
                                        <p:cTn id="52" dur="750"/>
                                        <p:tgtEl>
                                          <p:spTgt spid="59"/>
                                        </p:tgtEl>
                                      </p:cBhvr>
                                    </p:animEffect>
                                  </p:childTnLst>
                                </p:cTn>
                              </p:par>
                              <p:par>
                                <p:cTn id="53" presetID="12" presetClass="entr" presetSubtype="2" fill="hold" nodeType="withEffect">
                                  <p:stCondLst>
                                    <p:cond delay="75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750"/>
                                        <p:tgtEl>
                                          <p:spTgt spid="62"/>
                                        </p:tgtEl>
                                        <p:attrNameLst>
                                          <p:attrName>ppt_x</p:attrName>
                                        </p:attrNameLst>
                                      </p:cBhvr>
                                      <p:tavLst>
                                        <p:tav tm="0">
                                          <p:val>
                                            <p:strVal val="#ppt_x+#ppt_w*1.125000"/>
                                          </p:val>
                                        </p:tav>
                                        <p:tav tm="100000">
                                          <p:val>
                                            <p:strVal val="#ppt_x"/>
                                          </p:val>
                                        </p:tav>
                                      </p:tavLst>
                                    </p:anim>
                                    <p:animEffect transition="in" filter="wipe(left)">
                                      <p:cBhvr>
                                        <p:cTn id="56"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8" grpId="0" animBg="1"/>
      <p:bldP spid="49" grpId="0" animBg="1"/>
      <p:bldP spid="50" grpId="0"/>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2072738" y="7008657"/>
            <a:ext cx="193193" cy="193193"/>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8" name="菱形 47"/>
          <p:cNvSpPr/>
          <p:nvPr/>
        </p:nvSpPr>
        <p:spPr>
          <a:xfrm>
            <a:off x="4755150" y="1200084"/>
            <a:ext cx="3043071" cy="3043071"/>
          </a:xfrm>
          <a:prstGeom prst="diamond">
            <a:avLst/>
          </a:prstGeom>
          <a:solidFill>
            <a:schemeClr val="accent1"/>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菱形 48"/>
          <p:cNvSpPr/>
          <p:nvPr/>
        </p:nvSpPr>
        <p:spPr>
          <a:xfrm>
            <a:off x="4631928" y="685763"/>
            <a:ext cx="3289516" cy="3289516"/>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文本框 49"/>
          <p:cNvSpPr txBox="1"/>
          <p:nvPr/>
        </p:nvSpPr>
        <p:spPr>
          <a:xfrm>
            <a:off x="5636401" y="1617970"/>
            <a:ext cx="1280566" cy="481799"/>
          </a:xfrm>
          <a:prstGeom prst="rect">
            <a:avLst/>
          </a:prstGeom>
          <a:noFill/>
        </p:spPr>
        <p:txBody>
          <a:bodyPr wrap="square" rtlCol="0">
            <a:spAutoFit/>
          </a:bodyPr>
          <a:lstStyle/>
          <a:p>
            <a:r>
              <a:rPr lang="en-US" altLang="zh-CN" sz="2530" dirty="0">
                <a:solidFill>
                  <a:schemeClr val="accent2"/>
                </a:solidFill>
                <a:latin typeface="微软雅黑" panose="020B0503020204020204" pitchFamily="34" charset="-122"/>
                <a:ea typeface="微软雅黑" panose="020B0503020204020204" pitchFamily="34" charset="-122"/>
              </a:rPr>
              <a:t>Part1</a:t>
            </a:r>
            <a:endParaRPr lang="zh-CN" altLang="en-US" sz="2530" dirty="0">
              <a:solidFill>
                <a:schemeClr val="accent2"/>
              </a:solidFill>
              <a:latin typeface="微软雅黑" panose="020B0503020204020204" pitchFamily="34" charset="-122"/>
              <a:ea typeface="微软雅黑" panose="020B0503020204020204" pitchFamily="34" charset="-122"/>
            </a:endParaRPr>
          </a:p>
        </p:txBody>
      </p:sp>
      <p:sp>
        <p:nvSpPr>
          <p:cNvPr id="51" name="矩形 50"/>
          <p:cNvSpPr/>
          <p:nvPr/>
        </p:nvSpPr>
        <p:spPr>
          <a:xfrm>
            <a:off x="4848489" y="2005930"/>
            <a:ext cx="2781531" cy="611706"/>
          </a:xfrm>
          <a:prstGeom prst="rect">
            <a:avLst/>
          </a:prstGeom>
        </p:spPr>
        <p:txBody>
          <a:bodyPr wrap="none">
            <a:spAutoFit/>
          </a:bodyPr>
          <a:lstStyle/>
          <a:p>
            <a:r>
              <a:rPr lang="zh-CN" altLang="en-US" sz="33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单击添加标题</a:t>
            </a:r>
          </a:p>
        </p:txBody>
      </p:sp>
      <p:sp>
        <p:nvSpPr>
          <p:cNvPr id="52" name="KSO_Shape"/>
          <p:cNvSpPr/>
          <p:nvPr/>
        </p:nvSpPr>
        <p:spPr bwMode="auto">
          <a:xfrm>
            <a:off x="6135443" y="2760590"/>
            <a:ext cx="282480" cy="564959"/>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 name="矩形 52"/>
          <p:cNvSpPr/>
          <p:nvPr/>
        </p:nvSpPr>
        <p:spPr>
          <a:xfrm>
            <a:off x="4311845" y="4430949"/>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4" name="矩形 53"/>
          <p:cNvSpPr/>
          <p:nvPr/>
        </p:nvSpPr>
        <p:spPr>
          <a:xfrm>
            <a:off x="6602184" y="4408373"/>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5" name="矩形 54"/>
          <p:cNvSpPr/>
          <p:nvPr/>
        </p:nvSpPr>
        <p:spPr>
          <a:xfrm>
            <a:off x="4311845" y="4871891"/>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6" name="矩形 55"/>
          <p:cNvSpPr/>
          <p:nvPr/>
        </p:nvSpPr>
        <p:spPr>
          <a:xfrm>
            <a:off x="6602184" y="4849314"/>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900" decel="100000" fill="hold"/>
                                        <p:tgtEl>
                                          <p:spTgt spid="4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 calcmode="lin" valueType="num">
                                      <p:cBhvr>
                                        <p:cTn id="36" dur="500" fill="hold"/>
                                        <p:tgtEl>
                                          <p:spTgt spid="51"/>
                                        </p:tgtEl>
                                        <p:attrNameLst>
                                          <p:attrName>style.rotation</p:attrName>
                                        </p:attrNameLst>
                                      </p:cBhvr>
                                      <p:tavLst>
                                        <p:tav tm="0">
                                          <p:val>
                                            <p:fltVal val="360"/>
                                          </p:val>
                                        </p:tav>
                                        <p:tav tm="100000">
                                          <p:val>
                                            <p:fltVal val="0"/>
                                          </p:val>
                                        </p:tav>
                                      </p:tavLst>
                                    </p:anim>
                                    <p:animEffect transition="in" filter="fade">
                                      <p:cBhvr>
                                        <p:cTn id="37" dur="500"/>
                                        <p:tgtEl>
                                          <p:spTgt spid="5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0" presetClass="entr" presetSubtype="0" decel="10000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1000" fill="hold"/>
                                        <p:tgtEl>
                                          <p:spTgt spid="53"/>
                                        </p:tgtEl>
                                        <p:attrNameLst>
                                          <p:attrName>ppt_w</p:attrName>
                                        </p:attrNameLst>
                                      </p:cBhvr>
                                      <p:tavLst>
                                        <p:tav tm="0">
                                          <p:val>
                                            <p:strVal val="#ppt_w+.3"/>
                                          </p:val>
                                        </p:tav>
                                        <p:tav tm="100000">
                                          <p:val>
                                            <p:strVal val="#ppt_w"/>
                                          </p:val>
                                        </p:tav>
                                      </p:tavLst>
                                    </p:anim>
                                    <p:anim calcmode="lin" valueType="num">
                                      <p:cBhvr>
                                        <p:cTn id="48" dur="1000" fill="hold"/>
                                        <p:tgtEl>
                                          <p:spTgt spid="53"/>
                                        </p:tgtEl>
                                        <p:attrNameLst>
                                          <p:attrName>ppt_h</p:attrName>
                                        </p:attrNameLst>
                                      </p:cBhvr>
                                      <p:tavLst>
                                        <p:tav tm="0">
                                          <p:val>
                                            <p:strVal val="#ppt_h"/>
                                          </p:val>
                                        </p:tav>
                                        <p:tav tm="100000">
                                          <p:val>
                                            <p:strVal val="#ppt_h"/>
                                          </p:val>
                                        </p:tav>
                                      </p:tavLst>
                                    </p:anim>
                                    <p:animEffect transition="in" filter="fade">
                                      <p:cBhvr>
                                        <p:cTn id="49" dur="1000"/>
                                        <p:tgtEl>
                                          <p:spTgt spid="53"/>
                                        </p:tgtEl>
                                      </p:cBhvr>
                                    </p:animEffect>
                                  </p:childTnLst>
                                </p:cTn>
                              </p:par>
                              <p:par>
                                <p:cTn id="50" presetID="50" presetClass="entr" presetSubtype="0" decel="100000" fill="hold" grpId="0" nodeType="withEffect">
                                  <p:stCondLst>
                                    <p:cond delay="450"/>
                                  </p:stCondLst>
                                  <p:childTnLst>
                                    <p:set>
                                      <p:cBhvr>
                                        <p:cTn id="51" dur="1" fill="hold">
                                          <p:stCondLst>
                                            <p:cond delay="0"/>
                                          </p:stCondLst>
                                        </p:cTn>
                                        <p:tgtEl>
                                          <p:spTgt spid="54"/>
                                        </p:tgtEl>
                                        <p:attrNameLst>
                                          <p:attrName>style.visibility</p:attrName>
                                        </p:attrNameLst>
                                      </p:cBhvr>
                                      <p:to>
                                        <p:strVal val="visible"/>
                                      </p:to>
                                    </p:set>
                                    <p:anim calcmode="lin" valueType="num">
                                      <p:cBhvr>
                                        <p:cTn id="52" dur="1000" fill="hold"/>
                                        <p:tgtEl>
                                          <p:spTgt spid="54"/>
                                        </p:tgtEl>
                                        <p:attrNameLst>
                                          <p:attrName>ppt_w</p:attrName>
                                        </p:attrNameLst>
                                      </p:cBhvr>
                                      <p:tavLst>
                                        <p:tav tm="0">
                                          <p:val>
                                            <p:strVal val="#ppt_w+.3"/>
                                          </p:val>
                                        </p:tav>
                                        <p:tav tm="100000">
                                          <p:val>
                                            <p:strVal val="#ppt_w"/>
                                          </p:val>
                                        </p:tav>
                                      </p:tavLst>
                                    </p:anim>
                                    <p:anim calcmode="lin" valueType="num">
                                      <p:cBhvr>
                                        <p:cTn id="53" dur="1000" fill="hold"/>
                                        <p:tgtEl>
                                          <p:spTgt spid="54"/>
                                        </p:tgtEl>
                                        <p:attrNameLst>
                                          <p:attrName>ppt_h</p:attrName>
                                        </p:attrNameLst>
                                      </p:cBhvr>
                                      <p:tavLst>
                                        <p:tav tm="0">
                                          <p:val>
                                            <p:strVal val="#ppt_h"/>
                                          </p:val>
                                        </p:tav>
                                        <p:tav tm="100000">
                                          <p:val>
                                            <p:strVal val="#ppt_h"/>
                                          </p:val>
                                        </p:tav>
                                      </p:tavLst>
                                    </p:anim>
                                    <p:animEffect transition="in" filter="fade">
                                      <p:cBhvr>
                                        <p:cTn id="54" dur="1000"/>
                                        <p:tgtEl>
                                          <p:spTgt spid="54"/>
                                        </p:tgtEl>
                                      </p:cBhvr>
                                    </p:animEffect>
                                  </p:childTnLst>
                                </p:cTn>
                              </p:par>
                              <p:par>
                                <p:cTn id="55" presetID="50" presetClass="entr" presetSubtype="0" decel="100000" fill="hold" grpId="0" nodeType="withEffect">
                                  <p:stCondLst>
                                    <p:cond delay="85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strVal val="#ppt_w+.3"/>
                                          </p:val>
                                        </p:tav>
                                        <p:tav tm="100000">
                                          <p:val>
                                            <p:strVal val="#ppt_w"/>
                                          </p:val>
                                        </p:tav>
                                      </p:tavLst>
                                    </p:anim>
                                    <p:anim calcmode="lin" valueType="num">
                                      <p:cBhvr>
                                        <p:cTn id="58" dur="1000" fill="hold"/>
                                        <p:tgtEl>
                                          <p:spTgt spid="55"/>
                                        </p:tgtEl>
                                        <p:attrNameLst>
                                          <p:attrName>ppt_h</p:attrName>
                                        </p:attrNameLst>
                                      </p:cBhvr>
                                      <p:tavLst>
                                        <p:tav tm="0">
                                          <p:val>
                                            <p:strVal val="#ppt_h"/>
                                          </p:val>
                                        </p:tav>
                                        <p:tav tm="100000">
                                          <p:val>
                                            <p:strVal val="#ppt_h"/>
                                          </p:val>
                                        </p:tav>
                                      </p:tavLst>
                                    </p:anim>
                                    <p:animEffect transition="in" filter="fade">
                                      <p:cBhvr>
                                        <p:cTn id="59" dur="1000"/>
                                        <p:tgtEl>
                                          <p:spTgt spid="55"/>
                                        </p:tgtEl>
                                      </p:cBhvr>
                                    </p:animEffect>
                                  </p:childTnLst>
                                </p:cTn>
                              </p:par>
                              <p:par>
                                <p:cTn id="60" presetID="50" presetClass="entr" presetSubtype="0" decel="100000" fill="hold" grpId="0" nodeType="withEffect">
                                  <p:stCondLst>
                                    <p:cond delay="1250"/>
                                  </p:stCondLst>
                                  <p:childTnLst>
                                    <p:set>
                                      <p:cBhvr>
                                        <p:cTn id="61" dur="1" fill="hold">
                                          <p:stCondLst>
                                            <p:cond delay="0"/>
                                          </p:stCondLst>
                                        </p:cTn>
                                        <p:tgtEl>
                                          <p:spTgt spid="56"/>
                                        </p:tgtEl>
                                        <p:attrNameLst>
                                          <p:attrName>style.visibility</p:attrName>
                                        </p:attrNameLst>
                                      </p:cBhvr>
                                      <p:to>
                                        <p:strVal val="visible"/>
                                      </p:to>
                                    </p:set>
                                    <p:anim calcmode="lin" valueType="num">
                                      <p:cBhvr>
                                        <p:cTn id="62" dur="1000" fill="hold"/>
                                        <p:tgtEl>
                                          <p:spTgt spid="56"/>
                                        </p:tgtEl>
                                        <p:attrNameLst>
                                          <p:attrName>ppt_w</p:attrName>
                                        </p:attrNameLst>
                                      </p:cBhvr>
                                      <p:tavLst>
                                        <p:tav tm="0">
                                          <p:val>
                                            <p:strVal val="#ppt_w+.3"/>
                                          </p:val>
                                        </p:tav>
                                        <p:tav tm="100000">
                                          <p:val>
                                            <p:strVal val="#ppt_w"/>
                                          </p:val>
                                        </p:tav>
                                      </p:tavLst>
                                    </p:anim>
                                    <p:anim calcmode="lin" valueType="num">
                                      <p:cBhvr>
                                        <p:cTn id="63" dur="1000" fill="hold"/>
                                        <p:tgtEl>
                                          <p:spTgt spid="56"/>
                                        </p:tgtEl>
                                        <p:attrNameLst>
                                          <p:attrName>ppt_h</p:attrName>
                                        </p:attrNameLst>
                                      </p:cBhvr>
                                      <p:tavLst>
                                        <p:tav tm="0">
                                          <p:val>
                                            <p:strVal val="#ppt_h"/>
                                          </p:val>
                                        </p:tav>
                                        <p:tav tm="100000">
                                          <p:val>
                                            <p:strVal val="#ppt_h"/>
                                          </p:val>
                                        </p:tav>
                                      </p:tavLst>
                                    </p:anim>
                                    <p:animEffect transition="in" filter="fade">
                                      <p:cBhvr>
                                        <p:cTn id="6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8" grpId="0" animBg="1"/>
      <p:bldP spid="49" grpId="0" animBg="1"/>
      <p:bldP spid="50" grpId="0"/>
      <p:bldP spid="51" grpId="0"/>
      <p:bldP spid="52" grpId="0" animBg="1"/>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353" y="1980013"/>
            <a:ext cx="4446740" cy="3138613"/>
          </a:xfrm>
          <a:prstGeom prst="rect">
            <a:avLst/>
          </a:prstGeom>
          <a:solidFill>
            <a:schemeClr val="accent1"/>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ea typeface="微软雅黑" panose="020B0503020204020204" pitchFamily="34" charset="-122"/>
              <a:sym typeface="Arial" panose="020B0604020202020204" pitchFamily="34" charset="0"/>
            </a:endParaRPr>
          </a:p>
        </p:txBody>
      </p:sp>
      <p:sp>
        <p:nvSpPr>
          <p:cNvPr id="16391" name="Rectangle 7"/>
          <p:cNvSpPr>
            <a:spLocks noChangeArrowheads="1"/>
          </p:cNvSpPr>
          <p:nvPr/>
        </p:nvSpPr>
        <p:spPr bwMode="auto">
          <a:xfrm>
            <a:off x="4447094" y="2241190"/>
            <a:ext cx="2810466" cy="267875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2" name="Rectangle 8"/>
          <p:cNvSpPr>
            <a:spLocks noChangeArrowheads="1"/>
          </p:cNvSpPr>
          <p:nvPr/>
        </p:nvSpPr>
        <p:spPr bwMode="auto">
          <a:xfrm>
            <a:off x="7239700" y="2241190"/>
            <a:ext cx="2810464" cy="267875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3" name="Rectangle 9"/>
          <p:cNvSpPr>
            <a:spLocks noChangeArrowheads="1"/>
          </p:cNvSpPr>
          <p:nvPr/>
        </p:nvSpPr>
        <p:spPr bwMode="auto">
          <a:xfrm>
            <a:off x="10047933" y="2241190"/>
            <a:ext cx="2810464" cy="267875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0" name="Text Box 10"/>
          <p:cNvSpPr txBox="1">
            <a:spLocks noChangeArrowheads="1"/>
          </p:cNvSpPr>
          <p:nvPr/>
        </p:nvSpPr>
        <p:spPr bwMode="auto">
          <a:xfrm>
            <a:off x="906667" y="5539452"/>
            <a:ext cx="11138975" cy="77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5" dirty="0">
                <a:solidFill>
                  <a:schemeClr val="bg1">
                    <a:lumMod val="65000"/>
                  </a:schemeClr>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lumMod val="65000"/>
                </a:schemeClr>
              </a:solidFill>
              <a:ea typeface="微软雅黑" panose="020B0503020204020204" pitchFamily="34" charset="-122"/>
              <a:sym typeface="Arial" panose="020B0604020202020204" pitchFamily="34" charset="0"/>
            </a:endParaRPr>
          </a:p>
        </p:txBody>
      </p:sp>
      <p:sp>
        <p:nvSpPr>
          <p:cNvPr id="16401" name="Rectangle 11"/>
          <p:cNvSpPr>
            <a:spLocks noChangeArrowheads="1"/>
          </p:cNvSpPr>
          <p:nvPr/>
        </p:nvSpPr>
        <p:spPr bwMode="auto">
          <a:xfrm>
            <a:off x="958009" y="2606225"/>
            <a:ext cx="2531428" cy="68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75" dirty="0">
                <a:solidFill>
                  <a:schemeClr val="bg1"/>
                </a:solidFill>
                <a:ea typeface="微软雅黑" panose="020B0503020204020204" pitchFamily="34" charset="-122"/>
                <a:sym typeface="Arial" panose="020B0604020202020204" pitchFamily="34" charset="0"/>
              </a:rPr>
              <a:t>WHAT MAKES US </a:t>
            </a:r>
            <a:r>
              <a:rPr lang="zh-CN" altLang="zh-CN" sz="2955" b="1" dirty="0">
                <a:solidFill>
                  <a:schemeClr val="bg1"/>
                </a:solidFill>
                <a:ea typeface="微软雅黑" panose="020B0503020204020204" pitchFamily="34" charset="-122"/>
                <a:sym typeface="Arial" panose="020B0604020202020204" pitchFamily="34" charset="0"/>
              </a:rPr>
              <a:t>DIFFERENT</a:t>
            </a:r>
            <a:endParaRPr lang="zh-CN" altLang="zh-CN" sz="2955" dirty="0">
              <a:solidFill>
                <a:schemeClr val="bg1"/>
              </a:solidFill>
              <a:ea typeface="微软雅黑" panose="020B0503020204020204" pitchFamily="34" charset="-122"/>
              <a:sym typeface="Arial" panose="020B0604020202020204" pitchFamily="34" charset="0"/>
            </a:endParaRPr>
          </a:p>
        </p:txBody>
      </p:sp>
      <p:sp>
        <p:nvSpPr>
          <p:cNvPr id="16402" name="Text Box 12"/>
          <p:cNvSpPr txBox="1">
            <a:spLocks noChangeArrowheads="1"/>
          </p:cNvSpPr>
          <p:nvPr/>
        </p:nvSpPr>
        <p:spPr bwMode="auto">
          <a:xfrm>
            <a:off x="895823" y="3517002"/>
            <a:ext cx="2655800" cy="11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5"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亮亮图文旗舰店</a:t>
            </a:r>
            <a:r>
              <a:rPr lang="en-US" altLang="zh-CN" sz="845" dirty="0">
                <a:solidFill>
                  <a:schemeClr val="bg1"/>
                </a:solidFill>
                <a:ea typeface="微软雅黑" panose="020B0503020204020204" pitchFamily="34" charset="-122"/>
                <a:sym typeface="Arial" panose="020B0604020202020204" pitchFamily="34" charset="0"/>
              </a:rPr>
              <a:t>https://liangliangtuwen.tmall.com</a:t>
            </a:r>
          </a:p>
        </p:txBody>
      </p:sp>
      <p:sp>
        <p:nvSpPr>
          <p:cNvPr id="16403" name="Line 13"/>
          <p:cNvSpPr>
            <a:spLocks noChangeShapeType="1"/>
          </p:cNvSpPr>
          <p:nvPr/>
        </p:nvSpPr>
        <p:spPr bwMode="auto">
          <a:xfrm>
            <a:off x="994942" y="3402003"/>
            <a:ext cx="2457563"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11" name="等腰三角形 10"/>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14:presetBounceEnd="40000">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14:bounceEnd="40000">
                                          <p:cBhvr additive="base">
                                            <p:cTn id="7" dur="1500" fill="hold"/>
                                            <p:tgtEl>
                                              <p:spTgt spid="16390"/>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14:presetBounceEnd="40000">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14:bounceEnd="40000">
                                          <p:cBhvr additive="base">
                                            <p:cTn id="13" dur="1500" fill="hold"/>
                                            <p:tgtEl>
                                              <p:spTgt spid="16391"/>
                                            </p:tgtEl>
                                            <p:attrNameLst>
                                              <p:attrName>ppt_x</p:attrName>
                                            </p:attrNameLst>
                                          </p:cBhvr>
                                          <p:tavLst>
                                            <p:tav tm="0">
                                              <p:val>
                                                <p:strVal val="0-#ppt_w/2"/>
                                              </p:val>
                                            </p:tav>
                                            <p:tav tm="100000">
                                              <p:val>
                                                <p:strVal val="#ppt_x"/>
                                              </p:val>
                                            </p:tav>
                                          </p:tavLst>
                                        </p:anim>
                                        <p:anim calcmode="lin" valueType="num" p14:bounceEnd="40000">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14:presetBounceEnd="40000">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14:bounceEnd="40000">
                                          <p:cBhvr additive="base">
                                            <p:cTn id="19" dur="1500" fill="hold"/>
                                            <p:tgtEl>
                                              <p:spTgt spid="16392"/>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14:presetBounceEnd="40000">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14:bounceEnd="40000">
                                          <p:cBhvr additive="base">
                                            <p:cTn id="25" dur="1500" fill="hold"/>
                                            <p:tgtEl>
                                              <p:spTgt spid="16393"/>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1500" fill="hold"/>
                                            <p:tgtEl>
                                              <p:spTgt spid="16390"/>
                                            </p:tgtEl>
                                            <p:attrNameLst>
                                              <p:attrName>ppt_x</p:attrName>
                                            </p:attrNameLst>
                                          </p:cBhvr>
                                          <p:tavLst>
                                            <p:tav tm="0">
                                              <p:val>
                                                <p:strVal val="0-#ppt_w/2"/>
                                              </p:val>
                                            </p:tav>
                                            <p:tav tm="100000">
                                              <p:val>
                                                <p:strVal val="#ppt_x"/>
                                              </p:val>
                                            </p:tav>
                                          </p:tavLst>
                                        </p:anim>
                                        <p:anim calcmode="lin" valueType="num">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additive="base">
                                            <p:cTn id="13" dur="1500" fill="hold"/>
                                            <p:tgtEl>
                                              <p:spTgt spid="16391"/>
                                            </p:tgtEl>
                                            <p:attrNameLst>
                                              <p:attrName>ppt_x</p:attrName>
                                            </p:attrNameLst>
                                          </p:cBhvr>
                                          <p:tavLst>
                                            <p:tav tm="0">
                                              <p:val>
                                                <p:strVal val="0-#ppt_w/2"/>
                                              </p:val>
                                            </p:tav>
                                            <p:tav tm="100000">
                                              <p:val>
                                                <p:strVal val="#ppt_x"/>
                                              </p:val>
                                            </p:tav>
                                          </p:tavLst>
                                        </p:anim>
                                        <p:anim calcmode="lin" valueType="num">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1500" fill="hold"/>
                                            <p:tgtEl>
                                              <p:spTgt spid="16392"/>
                                            </p:tgtEl>
                                            <p:attrNameLst>
                                              <p:attrName>ppt_x</p:attrName>
                                            </p:attrNameLst>
                                          </p:cBhvr>
                                          <p:tavLst>
                                            <p:tav tm="0">
                                              <p:val>
                                                <p:strVal val="0-#ppt_w/2"/>
                                              </p:val>
                                            </p:tav>
                                            <p:tav tm="100000">
                                              <p:val>
                                                <p:strVal val="#ppt_x"/>
                                              </p:val>
                                            </p:tav>
                                          </p:tavLst>
                                        </p:anim>
                                        <p:anim calcmode="lin" valueType="num">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cBhvr additive="base">
                                            <p:cTn id="25" dur="1500" fill="hold"/>
                                            <p:tgtEl>
                                              <p:spTgt spid="16393"/>
                                            </p:tgtEl>
                                            <p:attrNameLst>
                                              <p:attrName>ppt_x</p:attrName>
                                            </p:attrNameLst>
                                          </p:cBhvr>
                                          <p:tavLst>
                                            <p:tav tm="0">
                                              <p:val>
                                                <p:strVal val="0-#ppt_w/2"/>
                                              </p:val>
                                            </p:tav>
                                            <p:tav tm="100000">
                                              <p:val>
                                                <p:strVal val="#ppt_x"/>
                                              </p:val>
                                            </p:tav>
                                          </p:tavLst>
                                        </p:anim>
                                        <p:anim calcmode="lin" valueType="num">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2875444" y="2015150"/>
            <a:ext cx="7377543" cy="3342264"/>
            <a:chOff x="3070225" y="2241065"/>
            <a:chExt cx="6995388" cy="3169135"/>
          </a:xfrm>
        </p:grpSpPr>
        <p:sp>
          <p:nvSpPr>
            <p:cNvPr id="3" name="Freeform 5"/>
            <p:cNvSpPr/>
            <p:nvPr/>
          </p:nvSpPr>
          <p:spPr bwMode="auto">
            <a:xfrm>
              <a:off x="3070225" y="2241065"/>
              <a:ext cx="5749795" cy="3169135"/>
            </a:xfrm>
            <a:custGeom>
              <a:avLst/>
              <a:gdLst/>
              <a:ahLst/>
              <a:cxnLst>
                <a:cxn ang="0">
                  <a:pos x="1466" y="24"/>
                </a:cxn>
                <a:cxn ang="0">
                  <a:pos x="1247" y="244"/>
                </a:cxn>
                <a:cxn ang="0">
                  <a:pos x="1265" y="331"/>
                </a:cxn>
                <a:cxn ang="0">
                  <a:pos x="1166" y="463"/>
                </a:cxn>
                <a:cxn ang="0">
                  <a:pos x="1166" y="463"/>
                </a:cxn>
                <a:cxn ang="0">
                  <a:pos x="1131" y="459"/>
                </a:cxn>
                <a:cxn ang="0">
                  <a:pos x="1110" y="460"/>
                </a:cxn>
                <a:cxn ang="0">
                  <a:pos x="1110" y="460"/>
                </a:cxn>
                <a:cxn ang="0">
                  <a:pos x="1022" y="318"/>
                </a:cxn>
                <a:cxn ang="0">
                  <a:pos x="1048" y="215"/>
                </a:cxn>
                <a:cxn ang="0">
                  <a:pos x="833" y="0"/>
                </a:cxn>
                <a:cxn ang="0">
                  <a:pos x="618" y="215"/>
                </a:cxn>
                <a:cxn ang="0">
                  <a:pos x="645" y="320"/>
                </a:cxn>
                <a:cxn ang="0">
                  <a:pos x="645" y="320"/>
                </a:cxn>
                <a:cxn ang="0">
                  <a:pos x="563" y="433"/>
                </a:cxn>
                <a:cxn ang="0">
                  <a:pos x="563" y="433"/>
                </a:cxn>
                <a:cxn ang="0">
                  <a:pos x="534" y="431"/>
                </a:cxn>
                <a:cxn ang="0">
                  <a:pos x="454" y="444"/>
                </a:cxn>
                <a:cxn ang="0">
                  <a:pos x="454" y="444"/>
                </a:cxn>
                <a:cxn ang="0">
                  <a:pos x="364" y="370"/>
                </a:cxn>
                <a:cxn ang="0">
                  <a:pos x="372" y="313"/>
                </a:cxn>
                <a:cxn ang="0">
                  <a:pos x="186" y="127"/>
                </a:cxn>
                <a:cxn ang="0">
                  <a:pos x="0" y="313"/>
                </a:cxn>
                <a:cxn ang="0">
                  <a:pos x="186" y="500"/>
                </a:cxn>
                <a:cxn ang="0">
                  <a:pos x="233" y="494"/>
                </a:cxn>
                <a:cxn ang="0">
                  <a:pos x="303" y="588"/>
                </a:cxn>
                <a:cxn ang="0">
                  <a:pos x="303" y="588"/>
                </a:cxn>
                <a:cxn ang="0">
                  <a:pos x="285" y="680"/>
                </a:cxn>
                <a:cxn ang="0">
                  <a:pos x="534" y="928"/>
                </a:cxn>
                <a:cxn ang="0">
                  <a:pos x="782" y="680"/>
                </a:cxn>
                <a:cxn ang="0">
                  <a:pos x="746" y="550"/>
                </a:cxn>
                <a:cxn ang="0">
                  <a:pos x="815" y="429"/>
                </a:cxn>
                <a:cxn ang="0">
                  <a:pos x="815" y="429"/>
                </a:cxn>
                <a:cxn ang="0">
                  <a:pos x="833" y="430"/>
                </a:cxn>
                <a:cxn ang="0">
                  <a:pos x="875" y="426"/>
                </a:cxn>
                <a:cxn ang="0">
                  <a:pos x="985" y="552"/>
                </a:cxn>
                <a:cxn ang="0">
                  <a:pos x="985" y="552"/>
                </a:cxn>
                <a:cxn ang="0">
                  <a:pos x="970" y="620"/>
                </a:cxn>
                <a:cxn ang="0">
                  <a:pos x="1131" y="782"/>
                </a:cxn>
                <a:cxn ang="0">
                  <a:pos x="1292" y="620"/>
                </a:cxn>
                <a:cxn ang="0">
                  <a:pos x="1283" y="567"/>
                </a:cxn>
                <a:cxn ang="0">
                  <a:pos x="1403" y="454"/>
                </a:cxn>
                <a:cxn ang="0">
                  <a:pos x="1466" y="463"/>
                </a:cxn>
                <a:cxn ang="0">
                  <a:pos x="1686" y="244"/>
                </a:cxn>
                <a:cxn ang="0">
                  <a:pos x="1466" y="24"/>
                </a:cxn>
              </a:cxnLst>
              <a:rect l="0" t="0" r="r" b="b"/>
              <a:pathLst>
                <a:path w="1686" h="928">
                  <a:moveTo>
                    <a:pt x="1466" y="24"/>
                  </a:moveTo>
                  <a:cubicBezTo>
                    <a:pt x="1345" y="24"/>
                    <a:pt x="1247" y="123"/>
                    <a:pt x="1247" y="244"/>
                  </a:cubicBezTo>
                  <a:cubicBezTo>
                    <a:pt x="1247" y="275"/>
                    <a:pt x="1253" y="304"/>
                    <a:pt x="1265" y="331"/>
                  </a:cubicBezTo>
                  <a:cubicBezTo>
                    <a:pt x="1302" y="418"/>
                    <a:pt x="1235" y="478"/>
                    <a:pt x="1166" y="463"/>
                  </a:cubicBezTo>
                  <a:cubicBezTo>
                    <a:pt x="1166" y="463"/>
                    <a:pt x="1166" y="463"/>
                    <a:pt x="1166" y="463"/>
                  </a:cubicBezTo>
                  <a:cubicBezTo>
                    <a:pt x="1155" y="460"/>
                    <a:pt x="1143" y="459"/>
                    <a:pt x="1131" y="459"/>
                  </a:cubicBezTo>
                  <a:cubicBezTo>
                    <a:pt x="1124" y="459"/>
                    <a:pt x="1117" y="459"/>
                    <a:pt x="1110" y="460"/>
                  </a:cubicBezTo>
                  <a:cubicBezTo>
                    <a:pt x="1110" y="460"/>
                    <a:pt x="1110" y="460"/>
                    <a:pt x="1110" y="460"/>
                  </a:cubicBezTo>
                  <a:cubicBezTo>
                    <a:pt x="1039" y="470"/>
                    <a:pt x="977" y="402"/>
                    <a:pt x="1022" y="318"/>
                  </a:cubicBezTo>
                  <a:cubicBezTo>
                    <a:pt x="1039" y="287"/>
                    <a:pt x="1048" y="252"/>
                    <a:pt x="1048" y="215"/>
                  </a:cubicBezTo>
                  <a:cubicBezTo>
                    <a:pt x="1048" y="96"/>
                    <a:pt x="952" y="0"/>
                    <a:pt x="833" y="0"/>
                  </a:cubicBezTo>
                  <a:cubicBezTo>
                    <a:pt x="714" y="0"/>
                    <a:pt x="618" y="96"/>
                    <a:pt x="618" y="215"/>
                  </a:cubicBezTo>
                  <a:cubicBezTo>
                    <a:pt x="618" y="253"/>
                    <a:pt x="628" y="289"/>
                    <a:pt x="645" y="320"/>
                  </a:cubicBezTo>
                  <a:cubicBezTo>
                    <a:pt x="645" y="320"/>
                    <a:pt x="645" y="320"/>
                    <a:pt x="645" y="320"/>
                  </a:cubicBezTo>
                  <a:cubicBezTo>
                    <a:pt x="677" y="376"/>
                    <a:pt x="638" y="442"/>
                    <a:pt x="563" y="433"/>
                  </a:cubicBezTo>
                  <a:cubicBezTo>
                    <a:pt x="563" y="433"/>
                    <a:pt x="563" y="433"/>
                    <a:pt x="563" y="433"/>
                  </a:cubicBezTo>
                  <a:cubicBezTo>
                    <a:pt x="554" y="432"/>
                    <a:pt x="544" y="431"/>
                    <a:pt x="534" y="431"/>
                  </a:cubicBezTo>
                  <a:cubicBezTo>
                    <a:pt x="506" y="431"/>
                    <a:pt x="479" y="436"/>
                    <a:pt x="454" y="444"/>
                  </a:cubicBezTo>
                  <a:cubicBezTo>
                    <a:pt x="454" y="444"/>
                    <a:pt x="454" y="444"/>
                    <a:pt x="454" y="444"/>
                  </a:cubicBezTo>
                  <a:cubicBezTo>
                    <a:pt x="391" y="466"/>
                    <a:pt x="349" y="418"/>
                    <a:pt x="364" y="370"/>
                  </a:cubicBezTo>
                  <a:cubicBezTo>
                    <a:pt x="369" y="352"/>
                    <a:pt x="372" y="333"/>
                    <a:pt x="372" y="313"/>
                  </a:cubicBezTo>
                  <a:cubicBezTo>
                    <a:pt x="372" y="211"/>
                    <a:pt x="289" y="127"/>
                    <a:pt x="186" y="127"/>
                  </a:cubicBezTo>
                  <a:cubicBezTo>
                    <a:pt x="83" y="127"/>
                    <a:pt x="0" y="211"/>
                    <a:pt x="0" y="313"/>
                  </a:cubicBezTo>
                  <a:cubicBezTo>
                    <a:pt x="0" y="416"/>
                    <a:pt x="83" y="500"/>
                    <a:pt x="186" y="500"/>
                  </a:cubicBezTo>
                  <a:cubicBezTo>
                    <a:pt x="202" y="500"/>
                    <a:pt x="218" y="498"/>
                    <a:pt x="233" y="494"/>
                  </a:cubicBezTo>
                  <a:cubicBezTo>
                    <a:pt x="282" y="482"/>
                    <a:pt x="328" y="526"/>
                    <a:pt x="303" y="588"/>
                  </a:cubicBezTo>
                  <a:cubicBezTo>
                    <a:pt x="303" y="588"/>
                    <a:pt x="303" y="588"/>
                    <a:pt x="303" y="588"/>
                  </a:cubicBezTo>
                  <a:cubicBezTo>
                    <a:pt x="292" y="616"/>
                    <a:pt x="285" y="647"/>
                    <a:pt x="285" y="680"/>
                  </a:cubicBezTo>
                  <a:cubicBezTo>
                    <a:pt x="285" y="817"/>
                    <a:pt x="397" y="928"/>
                    <a:pt x="534" y="928"/>
                  </a:cubicBezTo>
                  <a:cubicBezTo>
                    <a:pt x="671" y="928"/>
                    <a:pt x="782" y="817"/>
                    <a:pt x="782" y="680"/>
                  </a:cubicBezTo>
                  <a:cubicBezTo>
                    <a:pt x="782" y="632"/>
                    <a:pt x="769" y="588"/>
                    <a:pt x="746" y="550"/>
                  </a:cubicBezTo>
                  <a:cubicBezTo>
                    <a:pt x="707" y="486"/>
                    <a:pt x="751" y="424"/>
                    <a:pt x="815" y="429"/>
                  </a:cubicBezTo>
                  <a:cubicBezTo>
                    <a:pt x="815" y="429"/>
                    <a:pt x="815" y="429"/>
                    <a:pt x="815" y="429"/>
                  </a:cubicBezTo>
                  <a:cubicBezTo>
                    <a:pt x="821" y="430"/>
                    <a:pt x="827" y="430"/>
                    <a:pt x="833" y="430"/>
                  </a:cubicBezTo>
                  <a:cubicBezTo>
                    <a:pt x="847" y="430"/>
                    <a:pt x="861" y="428"/>
                    <a:pt x="875" y="426"/>
                  </a:cubicBezTo>
                  <a:cubicBezTo>
                    <a:pt x="969" y="407"/>
                    <a:pt x="1015" y="487"/>
                    <a:pt x="985" y="552"/>
                  </a:cubicBezTo>
                  <a:cubicBezTo>
                    <a:pt x="985" y="552"/>
                    <a:pt x="985" y="552"/>
                    <a:pt x="985" y="552"/>
                  </a:cubicBezTo>
                  <a:cubicBezTo>
                    <a:pt x="975" y="573"/>
                    <a:pt x="970" y="596"/>
                    <a:pt x="970" y="620"/>
                  </a:cubicBezTo>
                  <a:cubicBezTo>
                    <a:pt x="970" y="709"/>
                    <a:pt x="1042" y="782"/>
                    <a:pt x="1131" y="782"/>
                  </a:cubicBezTo>
                  <a:cubicBezTo>
                    <a:pt x="1220" y="782"/>
                    <a:pt x="1292" y="709"/>
                    <a:pt x="1292" y="620"/>
                  </a:cubicBezTo>
                  <a:cubicBezTo>
                    <a:pt x="1292" y="601"/>
                    <a:pt x="1289" y="583"/>
                    <a:pt x="1283" y="567"/>
                  </a:cubicBezTo>
                  <a:cubicBezTo>
                    <a:pt x="1260" y="501"/>
                    <a:pt x="1312" y="427"/>
                    <a:pt x="1403" y="454"/>
                  </a:cubicBezTo>
                  <a:cubicBezTo>
                    <a:pt x="1423" y="460"/>
                    <a:pt x="1444" y="463"/>
                    <a:pt x="1466" y="463"/>
                  </a:cubicBezTo>
                  <a:cubicBezTo>
                    <a:pt x="1587" y="463"/>
                    <a:pt x="1686" y="365"/>
                    <a:pt x="1686" y="244"/>
                  </a:cubicBezTo>
                  <a:cubicBezTo>
                    <a:pt x="1686" y="123"/>
                    <a:pt x="1587" y="24"/>
                    <a:pt x="1466" y="24"/>
                  </a:cubicBezTo>
                  <a:close/>
                </a:path>
              </a:pathLst>
            </a:custGeom>
            <a:solidFill>
              <a:schemeClr val="tx1">
                <a:lumMod val="75000"/>
                <a:lumOff val="25000"/>
              </a:schemeClr>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2" name="Group 71"/>
            <p:cNvGrpSpPr/>
            <p:nvPr/>
          </p:nvGrpSpPr>
          <p:grpSpPr>
            <a:xfrm>
              <a:off x="8522349" y="3337607"/>
              <a:ext cx="1543264" cy="1471310"/>
              <a:chOff x="8522349" y="3337607"/>
              <a:chExt cx="1543264" cy="1471310"/>
            </a:xfrm>
          </p:grpSpPr>
          <p:sp>
            <p:nvSpPr>
              <p:cNvPr id="57" name="Freeform 17"/>
              <p:cNvSpPr/>
              <p:nvPr/>
            </p:nvSpPr>
            <p:spPr bwMode="auto">
              <a:xfrm>
                <a:off x="8522349" y="3337607"/>
                <a:ext cx="615860" cy="569356"/>
              </a:xfrm>
              <a:custGeom>
                <a:avLst/>
                <a:gdLst>
                  <a:gd name="T0" fmla="*/ 0 w 89"/>
                  <a:gd name="T1" fmla="*/ 40 h 82"/>
                  <a:gd name="T2" fmla="*/ 32 w 89"/>
                  <a:gd name="T3" fmla="*/ 0 h 82"/>
                  <a:gd name="T4" fmla="*/ 32 w 89"/>
                  <a:gd name="T5" fmla="*/ 0 h 82"/>
                  <a:gd name="T6" fmla="*/ 79 w 89"/>
                  <a:gd name="T7" fmla="*/ 38 h 82"/>
                  <a:gd name="T8" fmla="*/ 89 w 89"/>
                  <a:gd name="T9" fmla="*/ 37 h 82"/>
                  <a:gd name="T10" fmla="*/ 89 w 89"/>
                  <a:gd name="T11" fmla="*/ 37 h 82"/>
                  <a:gd name="T12" fmla="*/ 48 w 89"/>
                  <a:gd name="T13" fmla="*/ 82 h 82"/>
                  <a:gd name="T14" fmla="*/ 47 w 89"/>
                  <a:gd name="T15" fmla="*/ 82 h 82"/>
                  <a:gd name="T16" fmla="*/ 0 w 89"/>
                  <a:gd name="T17" fmla="*/ 41 h 82"/>
                  <a:gd name="T18" fmla="*/ 0 w 89"/>
                  <a:gd name="T19" fmla="*/ 41 h 82"/>
                  <a:gd name="T20" fmla="*/ 0 w 89"/>
                  <a:gd name="T2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82">
                    <a:moveTo>
                      <a:pt x="0" y="40"/>
                    </a:moveTo>
                    <a:cubicBezTo>
                      <a:pt x="32" y="0"/>
                      <a:pt x="32" y="0"/>
                      <a:pt x="32" y="0"/>
                    </a:cubicBezTo>
                    <a:cubicBezTo>
                      <a:pt x="32" y="0"/>
                      <a:pt x="32" y="0"/>
                      <a:pt x="32" y="0"/>
                    </a:cubicBezTo>
                    <a:cubicBezTo>
                      <a:pt x="37" y="22"/>
                      <a:pt x="56" y="38"/>
                      <a:pt x="79" y="38"/>
                    </a:cubicBezTo>
                    <a:cubicBezTo>
                      <a:pt x="82" y="38"/>
                      <a:pt x="86" y="38"/>
                      <a:pt x="89" y="37"/>
                    </a:cubicBezTo>
                    <a:cubicBezTo>
                      <a:pt x="89" y="37"/>
                      <a:pt x="89" y="37"/>
                      <a:pt x="89" y="37"/>
                    </a:cubicBezTo>
                    <a:cubicBezTo>
                      <a:pt x="48" y="82"/>
                      <a:pt x="48" y="82"/>
                      <a:pt x="48" y="82"/>
                    </a:cubicBezTo>
                    <a:cubicBezTo>
                      <a:pt x="47" y="82"/>
                      <a:pt x="47" y="82"/>
                      <a:pt x="47" y="82"/>
                    </a:cubicBezTo>
                    <a:cubicBezTo>
                      <a:pt x="45" y="59"/>
                      <a:pt x="25" y="41"/>
                      <a:pt x="0" y="41"/>
                    </a:cubicBezTo>
                    <a:cubicBezTo>
                      <a:pt x="0" y="41"/>
                      <a:pt x="0" y="41"/>
                      <a:pt x="0" y="41"/>
                    </a:cubicBezTo>
                    <a:lnTo>
                      <a:pt x="0" y="40"/>
                    </a:lnTo>
                    <a:close/>
                  </a:path>
                </a:pathLst>
              </a:custGeom>
              <a:solidFill>
                <a:schemeClr val="tx1">
                  <a:lumMod val="75000"/>
                  <a:lumOff val="2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Oval 9"/>
              <p:cNvSpPr>
                <a:spLocks noChangeArrowheads="1"/>
              </p:cNvSpPr>
              <p:nvPr/>
            </p:nvSpPr>
            <p:spPr bwMode="auto">
              <a:xfrm>
                <a:off x="8786517" y="3523899"/>
                <a:ext cx="1279096" cy="1285018"/>
              </a:xfrm>
              <a:prstGeom prst="ellipse">
                <a:avLst/>
              </a:prstGeom>
              <a:solidFill>
                <a:schemeClr val="tx1">
                  <a:lumMod val="75000"/>
                  <a:lumOff val="2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65" name="Group 64"/>
          <p:cNvGrpSpPr/>
          <p:nvPr/>
        </p:nvGrpSpPr>
        <p:grpSpPr>
          <a:xfrm>
            <a:off x="8947831" y="3460561"/>
            <a:ext cx="1290236" cy="1190315"/>
            <a:chOff x="8820020" y="3598864"/>
            <a:chExt cx="1223402" cy="1128657"/>
          </a:xfrm>
        </p:grpSpPr>
        <p:sp>
          <p:nvSpPr>
            <p:cNvPr id="60" name="Oval 9"/>
            <p:cNvSpPr>
              <a:spLocks noChangeArrowheads="1"/>
            </p:cNvSpPr>
            <p:nvPr/>
          </p:nvSpPr>
          <p:spPr bwMode="auto">
            <a:xfrm>
              <a:off x="8861100" y="3598864"/>
              <a:ext cx="1132893" cy="1128657"/>
            </a:xfrm>
            <a:prstGeom prst="ellipse">
              <a:avLst/>
            </a:prstGeom>
            <a:solidFill>
              <a:schemeClr val="accent6"/>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TextBox 62"/>
            <p:cNvSpPr txBox="1"/>
            <p:nvPr/>
          </p:nvSpPr>
          <p:spPr>
            <a:xfrm>
              <a:off x="9023158" y="4137549"/>
              <a:ext cx="749648" cy="272257"/>
            </a:xfrm>
            <a:prstGeom prst="rect">
              <a:avLst/>
            </a:prstGeom>
            <a:noFill/>
          </p:spPr>
          <p:txBody>
            <a:bodyPr wrap="none" rtlCol="0">
              <a:spAutoFit/>
            </a:bodyPr>
            <a:lstStyle/>
            <a:p>
              <a:r>
                <a:rPr lang="en-US" sz="126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08.00 am</a:t>
              </a:r>
            </a:p>
          </p:txBody>
        </p:sp>
        <p:sp>
          <p:nvSpPr>
            <p:cNvPr id="64" name="TextBox 63"/>
            <p:cNvSpPr txBox="1"/>
            <p:nvPr/>
          </p:nvSpPr>
          <p:spPr>
            <a:xfrm>
              <a:off x="8820020" y="3959004"/>
              <a:ext cx="1223402" cy="302899"/>
            </a:xfrm>
            <a:prstGeom prst="rect">
              <a:avLst/>
            </a:prstGeom>
            <a:noFill/>
          </p:spPr>
          <p:txBody>
            <a:bodyPr wrap="square"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Closing</a:t>
              </a:r>
            </a:p>
          </p:txBody>
        </p:sp>
      </p:grpSp>
      <p:grpSp>
        <p:nvGrpSpPr>
          <p:cNvPr id="2" name="Group 1"/>
          <p:cNvGrpSpPr/>
          <p:nvPr/>
        </p:nvGrpSpPr>
        <p:grpSpPr>
          <a:xfrm>
            <a:off x="2895791" y="2548469"/>
            <a:ext cx="1290236" cy="1191903"/>
            <a:chOff x="3089518" y="2746758"/>
            <a:chExt cx="1223402" cy="1130163"/>
          </a:xfrm>
        </p:grpSpPr>
        <p:sp>
          <p:nvSpPr>
            <p:cNvPr id="20" name="Oval 6"/>
            <p:cNvSpPr>
              <a:spLocks noChangeArrowheads="1"/>
            </p:cNvSpPr>
            <p:nvPr/>
          </p:nvSpPr>
          <p:spPr bwMode="auto">
            <a:xfrm>
              <a:off x="3142210" y="2746758"/>
              <a:ext cx="1128364" cy="1130163"/>
            </a:xfrm>
            <a:prstGeom prst="ellipse">
              <a:avLst/>
            </a:pr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TextBox 40"/>
            <p:cNvSpPr txBox="1"/>
            <p:nvPr/>
          </p:nvSpPr>
          <p:spPr>
            <a:xfrm>
              <a:off x="3292656" y="3255295"/>
              <a:ext cx="749648" cy="272257"/>
            </a:xfrm>
            <a:prstGeom prst="rect">
              <a:avLst/>
            </a:prstGeom>
            <a:noFill/>
          </p:spPr>
          <p:txBody>
            <a:bodyPr wrap="none" rtlCol="0">
              <a:spAutoFit/>
            </a:bodyPr>
            <a:lstStyle/>
            <a:p>
              <a:r>
                <a:rPr lang="en-US" sz="126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08.00 am</a:t>
              </a:r>
            </a:p>
          </p:txBody>
        </p:sp>
        <p:sp>
          <p:nvSpPr>
            <p:cNvPr id="42" name="TextBox 41"/>
            <p:cNvSpPr txBox="1"/>
            <p:nvPr/>
          </p:nvSpPr>
          <p:spPr>
            <a:xfrm>
              <a:off x="3089518" y="3076750"/>
              <a:ext cx="1223402" cy="302899"/>
            </a:xfrm>
            <a:prstGeom prst="rect">
              <a:avLst/>
            </a:prstGeom>
            <a:noFill/>
          </p:spPr>
          <p:txBody>
            <a:bodyPr wrap="square"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Introduction</a:t>
              </a:r>
            </a:p>
          </p:txBody>
        </p:sp>
      </p:grpSp>
      <p:grpSp>
        <p:nvGrpSpPr>
          <p:cNvPr id="52" name="Group 51"/>
          <p:cNvGrpSpPr/>
          <p:nvPr/>
        </p:nvGrpSpPr>
        <p:grpSpPr>
          <a:xfrm>
            <a:off x="3991554" y="3643578"/>
            <a:ext cx="1636021" cy="1637918"/>
            <a:chOff x="4114006" y="3785141"/>
            <a:chExt cx="1551275" cy="1553074"/>
          </a:xfrm>
        </p:grpSpPr>
        <p:sp>
          <p:nvSpPr>
            <p:cNvPr id="23" name="Oval 7"/>
            <p:cNvSpPr>
              <a:spLocks noChangeArrowheads="1"/>
            </p:cNvSpPr>
            <p:nvPr/>
          </p:nvSpPr>
          <p:spPr bwMode="auto">
            <a:xfrm>
              <a:off x="4114006" y="3785141"/>
              <a:ext cx="1551275" cy="1553074"/>
            </a:xfrm>
            <a:prstGeom prst="ellipse">
              <a:avLst/>
            </a:prstGeom>
            <a:solidFill>
              <a:schemeClr val="accent2"/>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a:off x="4445137" y="4628053"/>
              <a:ext cx="749648" cy="272257"/>
            </a:xfrm>
            <a:prstGeom prst="rect">
              <a:avLst/>
            </a:prstGeom>
            <a:noFill/>
          </p:spPr>
          <p:txBody>
            <a:bodyPr wrap="none" rtlCol="0">
              <a:spAutoFit/>
            </a:bodyPr>
            <a:lstStyle/>
            <a:p>
              <a:r>
                <a:rPr lang="en-US" sz="126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09.00 am</a:t>
              </a:r>
            </a:p>
          </p:txBody>
        </p:sp>
        <p:sp>
          <p:nvSpPr>
            <p:cNvPr id="44" name="TextBox 43"/>
            <p:cNvSpPr txBox="1"/>
            <p:nvPr/>
          </p:nvSpPr>
          <p:spPr>
            <a:xfrm>
              <a:off x="4265093" y="4222580"/>
              <a:ext cx="1223402" cy="518248"/>
            </a:xfrm>
            <a:prstGeom prst="rect">
              <a:avLst/>
            </a:prstGeom>
            <a:noFill/>
          </p:spPr>
          <p:txBody>
            <a:bodyPr wrap="square"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Audit Marketing</a:t>
              </a:r>
            </a:p>
          </p:txBody>
        </p:sp>
      </p:grpSp>
      <p:grpSp>
        <p:nvGrpSpPr>
          <p:cNvPr id="53" name="Group 52"/>
          <p:cNvGrpSpPr/>
          <p:nvPr/>
        </p:nvGrpSpPr>
        <p:grpSpPr>
          <a:xfrm>
            <a:off x="5173845" y="2087271"/>
            <a:ext cx="1398778" cy="1400677"/>
            <a:chOff x="5249569" y="2309451"/>
            <a:chExt cx="1326322" cy="1328122"/>
          </a:xfrm>
        </p:grpSpPr>
        <p:sp>
          <p:nvSpPr>
            <p:cNvPr id="26" name="Oval 8"/>
            <p:cNvSpPr>
              <a:spLocks noChangeArrowheads="1"/>
            </p:cNvSpPr>
            <p:nvPr/>
          </p:nvSpPr>
          <p:spPr bwMode="auto">
            <a:xfrm>
              <a:off x="5249569" y="2309451"/>
              <a:ext cx="1326322" cy="1328122"/>
            </a:xfrm>
            <a:prstGeom prst="ellipse">
              <a:avLst/>
            </a:prstGeom>
            <a:solidFill>
              <a:schemeClr val="accent3"/>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TextBox 44"/>
            <p:cNvSpPr txBox="1"/>
            <p:nvPr/>
          </p:nvSpPr>
          <p:spPr>
            <a:xfrm>
              <a:off x="5495053" y="2924083"/>
              <a:ext cx="749648" cy="272257"/>
            </a:xfrm>
            <a:prstGeom prst="rect">
              <a:avLst/>
            </a:prstGeom>
            <a:noFill/>
          </p:spPr>
          <p:txBody>
            <a:bodyPr wrap="none" rtlCol="0">
              <a:spAutoFit/>
            </a:bodyPr>
            <a:lstStyle/>
            <a:p>
              <a:r>
                <a:rPr lang="en-US" sz="126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10.30 am</a:t>
              </a:r>
            </a:p>
          </p:txBody>
        </p:sp>
        <p:sp>
          <p:nvSpPr>
            <p:cNvPr id="46" name="TextBox 45"/>
            <p:cNvSpPr txBox="1"/>
            <p:nvPr/>
          </p:nvSpPr>
          <p:spPr>
            <a:xfrm>
              <a:off x="5291915" y="2745538"/>
              <a:ext cx="1223402" cy="302899"/>
            </a:xfrm>
            <a:prstGeom prst="rect">
              <a:avLst/>
            </a:prstGeom>
            <a:noFill/>
          </p:spPr>
          <p:txBody>
            <a:bodyPr wrap="square"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Workflow</a:t>
              </a:r>
            </a:p>
          </p:txBody>
        </p:sp>
      </p:grpSp>
      <p:grpSp>
        <p:nvGrpSpPr>
          <p:cNvPr id="67" name="Group 66"/>
          <p:cNvGrpSpPr/>
          <p:nvPr/>
        </p:nvGrpSpPr>
        <p:grpSpPr>
          <a:xfrm>
            <a:off x="7436184" y="2176473"/>
            <a:ext cx="1427247" cy="1431044"/>
            <a:chOff x="7394719" y="2394032"/>
            <a:chExt cx="1353316" cy="1356916"/>
          </a:xfrm>
        </p:grpSpPr>
        <p:sp>
          <p:nvSpPr>
            <p:cNvPr id="32" name="Oval 10"/>
            <p:cNvSpPr>
              <a:spLocks noChangeArrowheads="1"/>
            </p:cNvSpPr>
            <p:nvPr/>
          </p:nvSpPr>
          <p:spPr bwMode="auto">
            <a:xfrm>
              <a:off x="7394719" y="2394032"/>
              <a:ext cx="1353316" cy="1356916"/>
            </a:xfrm>
            <a:prstGeom prst="ellipse">
              <a:avLst/>
            </a:prstGeom>
            <a:solidFill>
              <a:schemeClr val="accent5"/>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6" name="Group 65"/>
            <p:cNvGrpSpPr/>
            <p:nvPr/>
          </p:nvGrpSpPr>
          <p:grpSpPr>
            <a:xfrm>
              <a:off x="7483965" y="2840788"/>
              <a:ext cx="1223402" cy="450802"/>
              <a:chOff x="7512540" y="2831263"/>
              <a:chExt cx="1223402" cy="450802"/>
            </a:xfrm>
          </p:grpSpPr>
          <p:sp>
            <p:nvSpPr>
              <p:cNvPr id="47" name="TextBox 46"/>
              <p:cNvSpPr txBox="1"/>
              <p:nvPr/>
            </p:nvSpPr>
            <p:spPr>
              <a:xfrm>
                <a:off x="7715678" y="3009808"/>
                <a:ext cx="749648" cy="272257"/>
              </a:xfrm>
              <a:prstGeom prst="rect">
                <a:avLst/>
              </a:prstGeom>
              <a:noFill/>
            </p:spPr>
            <p:txBody>
              <a:bodyPr wrap="none" rtlCol="0">
                <a:spAutoFit/>
              </a:bodyPr>
              <a:lstStyle/>
              <a:p>
                <a:r>
                  <a:rPr lang="en-US" sz="126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12.00 am</a:t>
                </a:r>
              </a:p>
            </p:txBody>
          </p:sp>
          <p:sp>
            <p:nvSpPr>
              <p:cNvPr id="48" name="TextBox 47"/>
              <p:cNvSpPr txBox="1"/>
              <p:nvPr/>
            </p:nvSpPr>
            <p:spPr>
              <a:xfrm>
                <a:off x="7512540" y="2831263"/>
                <a:ext cx="1223402" cy="302899"/>
              </a:xfrm>
              <a:prstGeom prst="rect">
                <a:avLst/>
              </a:prstGeom>
              <a:noFill/>
            </p:spPr>
            <p:txBody>
              <a:bodyPr wrap="square"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Trend Topic</a:t>
                </a:r>
              </a:p>
            </p:txBody>
          </p:sp>
        </p:grpSp>
      </p:grpSp>
      <p:grpSp>
        <p:nvGrpSpPr>
          <p:cNvPr id="62" name="Group 61"/>
          <p:cNvGrpSpPr/>
          <p:nvPr/>
        </p:nvGrpSpPr>
        <p:grpSpPr>
          <a:xfrm>
            <a:off x="6295566" y="3744168"/>
            <a:ext cx="1290236" cy="1011599"/>
            <a:chOff x="6313185" y="3880521"/>
            <a:chExt cx="1223402" cy="959198"/>
          </a:xfrm>
        </p:grpSpPr>
        <p:grpSp>
          <p:nvGrpSpPr>
            <p:cNvPr id="55" name="Group 54"/>
            <p:cNvGrpSpPr/>
            <p:nvPr/>
          </p:nvGrpSpPr>
          <p:grpSpPr>
            <a:xfrm>
              <a:off x="6446317" y="3880521"/>
              <a:ext cx="962799" cy="959198"/>
              <a:chOff x="6446317" y="3880521"/>
              <a:chExt cx="962799" cy="959198"/>
            </a:xfrm>
          </p:grpSpPr>
          <p:sp>
            <p:nvSpPr>
              <p:cNvPr id="29" name="Oval 9"/>
              <p:cNvSpPr>
                <a:spLocks noChangeArrowheads="1"/>
              </p:cNvSpPr>
              <p:nvPr/>
            </p:nvSpPr>
            <p:spPr bwMode="auto">
              <a:xfrm>
                <a:off x="6446317" y="3880521"/>
                <a:ext cx="962799" cy="959198"/>
              </a:xfrm>
              <a:prstGeom prst="ellipse">
                <a:avLst/>
              </a:prstGeom>
              <a:solidFill>
                <a:schemeClr val="accent4"/>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TextBox 48"/>
              <p:cNvSpPr txBox="1"/>
              <p:nvPr/>
            </p:nvSpPr>
            <p:spPr>
              <a:xfrm>
                <a:off x="6516323" y="4335428"/>
                <a:ext cx="743933" cy="272257"/>
              </a:xfrm>
              <a:prstGeom prst="rect">
                <a:avLst/>
              </a:prstGeom>
              <a:noFill/>
            </p:spPr>
            <p:txBody>
              <a:bodyPr wrap="none" rtlCol="0">
                <a:spAutoFit/>
              </a:bodyPr>
              <a:lstStyle/>
              <a:p>
                <a:r>
                  <a:rPr lang="en-US" sz="126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11.00 am</a:t>
                </a:r>
              </a:p>
            </p:txBody>
          </p:sp>
        </p:grpSp>
        <p:sp>
          <p:nvSpPr>
            <p:cNvPr id="50" name="TextBox 49"/>
            <p:cNvSpPr txBox="1"/>
            <p:nvPr/>
          </p:nvSpPr>
          <p:spPr>
            <a:xfrm>
              <a:off x="6313185" y="4175933"/>
              <a:ext cx="1223402" cy="272257"/>
            </a:xfrm>
            <a:prstGeom prst="rect">
              <a:avLst/>
            </a:prstGeom>
            <a:noFill/>
          </p:spPr>
          <p:txBody>
            <a:bodyPr wrap="square" rtlCol="0">
              <a:spAutoFit/>
            </a:bodyPr>
            <a:lstStyle/>
            <a:p>
              <a:pPr algn="ctr"/>
              <a:r>
                <a:rPr lang="en-US" sz="126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Question</a:t>
              </a:r>
            </a:p>
          </p:txBody>
        </p:sp>
      </p:grpSp>
      <p:sp>
        <p:nvSpPr>
          <p:cNvPr id="38" name="TextBox 53"/>
          <p:cNvSpPr txBox="1"/>
          <p:nvPr/>
        </p:nvSpPr>
        <p:spPr>
          <a:xfrm>
            <a:off x="1602883" y="5674363"/>
            <a:ext cx="9643533" cy="676724"/>
          </a:xfrm>
          <a:prstGeom prst="rect">
            <a:avLst/>
          </a:prstGeom>
          <a:noFill/>
        </p:spPr>
        <p:txBody>
          <a:bodyPr wrap="square" rtlCol="0">
            <a:spAutoFit/>
          </a:bodyPr>
          <a:lstStyle/>
          <a:p>
            <a:pPr algn="just">
              <a:lnSpc>
                <a:spcPct val="150000"/>
              </a:lnSpc>
            </a:pPr>
            <a:r>
              <a:rPr lang="en-US" sz="1265" dirty="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donakamare dimasa quosam santLoirem ipsume koler sit denima astebus daname lovera don yakamare dimasa qm santLorem ipsume denima astebus daname lovera dono pakama </a:t>
            </a:r>
            <a:r>
              <a:rPr lang="en-US" sz="1265" dirty="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r>
              <a:rPr lang="en-US" sz="1265" dirty="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dirty="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35" name="等腰三角形 34"/>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ppt_w</p:attrName>
                                        </p:attrNameLst>
                                      </p:cBhvr>
                                      <p:tavLst>
                                        <p:tav tm="0">
                                          <p:val>
                                            <p:fltVal val="0"/>
                                          </p:val>
                                        </p:tav>
                                        <p:tav tm="100000">
                                          <p:val>
                                            <p:strVal val="#ppt_w"/>
                                          </p:val>
                                        </p:tav>
                                      </p:tavLst>
                                    </p:anim>
                                    <p:anim calcmode="lin" valueType="num">
                                      <p:cBhvr>
                                        <p:cTn id="30" dur="500" fill="hold"/>
                                        <p:tgtEl>
                                          <p:spTgt spid="62"/>
                                        </p:tgtEl>
                                        <p:attrNameLst>
                                          <p:attrName>ppt_h</p:attrName>
                                        </p:attrNameLst>
                                      </p:cBhvr>
                                      <p:tavLst>
                                        <p:tav tm="0">
                                          <p:val>
                                            <p:fltVal val="0"/>
                                          </p:val>
                                        </p:tav>
                                        <p:tav tm="100000">
                                          <p:val>
                                            <p:strVal val="#ppt_h"/>
                                          </p:val>
                                        </p:tav>
                                      </p:tavLst>
                                    </p:anim>
                                    <p:animEffect transition="in" filter="fade">
                                      <p:cBhvr>
                                        <p:cTn id="31" dur="500"/>
                                        <p:tgtEl>
                                          <p:spTgt spid="6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ppt_w</p:attrName>
                                        </p:attrNameLst>
                                      </p:cBhvr>
                                      <p:tavLst>
                                        <p:tav tm="0">
                                          <p:val>
                                            <p:fltVal val="0"/>
                                          </p:val>
                                        </p:tav>
                                        <p:tav tm="100000">
                                          <p:val>
                                            <p:strVal val="#ppt_w"/>
                                          </p:val>
                                        </p:tav>
                                      </p:tavLst>
                                    </p:anim>
                                    <p:anim calcmode="lin" valueType="num">
                                      <p:cBhvr>
                                        <p:cTn id="36" dur="500" fill="hold"/>
                                        <p:tgtEl>
                                          <p:spTgt spid="67"/>
                                        </p:tgtEl>
                                        <p:attrNameLst>
                                          <p:attrName>ppt_h</p:attrName>
                                        </p:attrNameLst>
                                      </p:cBhvr>
                                      <p:tavLst>
                                        <p:tav tm="0">
                                          <p:val>
                                            <p:fltVal val="0"/>
                                          </p:val>
                                        </p:tav>
                                        <p:tav tm="100000">
                                          <p:val>
                                            <p:strVal val="#ppt_h"/>
                                          </p:val>
                                        </p:tav>
                                      </p:tavLst>
                                    </p:anim>
                                    <p:animEffect transition="in" filter="fade">
                                      <p:cBhvr>
                                        <p:cTn id="37" dur="500"/>
                                        <p:tgtEl>
                                          <p:spTgt spid="6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Effect transition="in" filter="fade">
                                      <p:cBhvr>
                                        <p:cTn id="43" dur="500"/>
                                        <p:tgtEl>
                                          <p:spTgt spid="65"/>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7604780" y="2537723"/>
            <a:ext cx="2589170" cy="369332"/>
          </a:xfrm>
          <a:prstGeom prst="rect">
            <a:avLst/>
          </a:prstGeom>
          <a:noFill/>
        </p:spPr>
        <p:txBody>
          <a:bodyPr wrap="none" rtlCol="0">
            <a:spAutoFit/>
          </a:bodyPr>
          <a:lstStyle/>
          <a:p>
            <a:r>
              <a:rPr lang="en-US"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Scale and balances large</a:t>
            </a:r>
            <a:endParaRPr lang="id-ID"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70" name="TextBox 69"/>
          <p:cNvSpPr txBox="1"/>
          <p:nvPr/>
        </p:nvSpPr>
        <p:spPr>
          <a:xfrm>
            <a:off x="7609817" y="2976269"/>
            <a:ext cx="4440030" cy="2429896"/>
          </a:xfrm>
          <a:prstGeom prst="rect">
            <a:avLst/>
          </a:prstGeom>
          <a:noFill/>
        </p:spPr>
        <p:txBody>
          <a:bodyPr wrap="square" rtlCol="0">
            <a:spAutoFit/>
          </a:bodyPr>
          <a:lstStyle/>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dimesa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tetebus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takama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just">
              <a:lnSpc>
                <a:spcPct val="150000"/>
              </a:lnSpc>
            </a:pP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mendapatkan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2" name="Group 1"/>
          <p:cNvGrpSpPr/>
          <p:nvPr/>
        </p:nvGrpSpPr>
        <p:grpSpPr>
          <a:xfrm>
            <a:off x="1263836" y="1822951"/>
            <a:ext cx="5744924" cy="4445347"/>
            <a:chOff x="1198035" y="1728522"/>
            <a:chExt cx="5447338" cy="4215079"/>
          </a:xfrm>
        </p:grpSpPr>
        <p:grpSp>
          <p:nvGrpSpPr>
            <p:cNvPr id="3" name="Group 2"/>
            <p:cNvGrpSpPr/>
            <p:nvPr/>
          </p:nvGrpSpPr>
          <p:grpSpPr>
            <a:xfrm>
              <a:off x="1198035" y="1728522"/>
              <a:ext cx="5447338" cy="4215079"/>
              <a:chOff x="2893485" y="1696066"/>
              <a:chExt cx="6047316" cy="4679335"/>
            </a:xfrm>
          </p:grpSpPr>
          <p:sp>
            <p:nvSpPr>
              <p:cNvPr id="4" name="Freeform 5"/>
              <p:cNvSpPr/>
              <p:nvPr/>
            </p:nvSpPr>
            <p:spPr bwMode="auto">
              <a:xfrm>
                <a:off x="3750784" y="1908659"/>
                <a:ext cx="3972235" cy="1053717"/>
              </a:xfrm>
              <a:custGeom>
                <a:avLst/>
                <a:gdLst>
                  <a:gd name="T0" fmla="*/ 0 w 1719"/>
                  <a:gd name="T1" fmla="*/ 456 h 456"/>
                  <a:gd name="T2" fmla="*/ 1719 w 1719"/>
                  <a:gd name="T3" fmla="*/ 0 h 456"/>
                  <a:gd name="T4" fmla="*/ 0 w 1719"/>
                  <a:gd name="T5" fmla="*/ 456 h 456"/>
                </a:gdLst>
                <a:ahLst/>
                <a:cxnLst>
                  <a:cxn ang="0">
                    <a:pos x="T0" y="T1"/>
                  </a:cxn>
                  <a:cxn ang="0">
                    <a:pos x="T2" y="T3"/>
                  </a:cxn>
                  <a:cxn ang="0">
                    <a:pos x="T4" y="T5"/>
                  </a:cxn>
                </a:cxnLst>
                <a:rect l="0" t="0" r="r" b="b"/>
                <a:pathLst>
                  <a:path w="1719" h="456">
                    <a:moveTo>
                      <a:pt x="0" y="456"/>
                    </a:moveTo>
                    <a:lnTo>
                      <a:pt x="1719" y="0"/>
                    </a:lnTo>
                    <a:lnTo>
                      <a:pt x="0" y="456"/>
                    </a:lnTo>
                    <a:close/>
                  </a:path>
                </a:pathLst>
              </a:custGeom>
              <a:solidFill>
                <a:srgbClr val="40A7D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Line 6"/>
              <p:cNvSpPr>
                <a:spLocks noChangeShapeType="1"/>
              </p:cNvSpPr>
              <p:nvPr/>
            </p:nvSpPr>
            <p:spPr bwMode="auto">
              <a:xfrm flipV="1">
                <a:off x="3750784" y="1908659"/>
                <a:ext cx="3972235" cy="1053717"/>
              </a:xfrm>
              <a:prstGeom prst="line">
                <a:avLst/>
              </a:prstGeom>
              <a:solidFill>
                <a:schemeClr val="bg1">
                  <a:lumMod val="75000"/>
                </a:schemeClr>
              </a:solidFill>
              <a:ln w="57150" cap="rnd">
                <a:solidFill>
                  <a:schemeClr val="bg1">
                    <a:lumMod val="75000"/>
                  </a:schemeClr>
                </a:solidFill>
                <a:prstDash val="solid"/>
                <a:round/>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7"/>
              <p:cNvSpPr/>
              <p:nvPr/>
            </p:nvSpPr>
            <p:spPr bwMode="auto">
              <a:xfrm>
                <a:off x="2909660" y="3017834"/>
                <a:ext cx="1982651" cy="2287674"/>
              </a:xfrm>
              <a:custGeom>
                <a:avLst/>
                <a:gdLst>
                  <a:gd name="T0" fmla="*/ 415 w 858"/>
                  <a:gd name="T1" fmla="*/ 0 h 990"/>
                  <a:gd name="T2" fmla="*/ 0 w 858"/>
                  <a:gd name="T3" fmla="*/ 990 h 990"/>
                  <a:gd name="T4" fmla="*/ 858 w 858"/>
                  <a:gd name="T5" fmla="*/ 990 h 990"/>
                  <a:gd name="T6" fmla="*/ 415 w 858"/>
                  <a:gd name="T7" fmla="*/ 0 h 990"/>
                </a:gdLst>
                <a:ahLst/>
                <a:cxnLst>
                  <a:cxn ang="0">
                    <a:pos x="T0" y="T1"/>
                  </a:cxn>
                  <a:cxn ang="0">
                    <a:pos x="T2" y="T3"/>
                  </a:cxn>
                  <a:cxn ang="0">
                    <a:pos x="T4" y="T5"/>
                  </a:cxn>
                  <a:cxn ang="0">
                    <a:pos x="T6" y="T7"/>
                  </a:cxn>
                </a:cxnLst>
                <a:rect l="0" t="0" r="r" b="b"/>
                <a:pathLst>
                  <a:path w="858" h="990">
                    <a:moveTo>
                      <a:pt x="415" y="0"/>
                    </a:moveTo>
                    <a:lnTo>
                      <a:pt x="0" y="990"/>
                    </a:lnTo>
                    <a:lnTo>
                      <a:pt x="858" y="990"/>
                    </a:lnTo>
                    <a:lnTo>
                      <a:pt x="415" y="0"/>
                    </a:lnTo>
                    <a:close/>
                  </a:path>
                </a:pathLst>
              </a:custGeom>
              <a:noFill/>
              <a:ln w="4"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8"/>
              <p:cNvSpPr/>
              <p:nvPr/>
            </p:nvSpPr>
            <p:spPr bwMode="auto">
              <a:xfrm>
                <a:off x="6921177" y="1964118"/>
                <a:ext cx="1982651" cy="2289986"/>
              </a:xfrm>
              <a:custGeom>
                <a:avLst/>
                <a:gdLst>
                  <a:gd name="T0" fmla="*/ 413 w 858"/>
                  <a:gd name="T1" fmla="*/ 0 h 991"/>
                  <a:gd name="T2" fmla="*/ 0 w 858"/>
                  <a:gd name="T3" fmla="*/ 991 h 991"/>
                  <a:gd name="T4" fmla="*/ 858 w 858"/>
                  <a:gd name="T5" fmla="*/ 991 h 991"/>
                  <a:gd name="T6" fmla="*/ 413 w 858"/>
                  <a:gd name="T7" fmla="*/ 0 h 991"/>
                </a:gdLst>
                <a:ahLst/>
                <a:cxnLst>
                  <a:cxn ang="0">
                    <a:pos x="T0" y="T1"/>
                  </a:cxn>
                  <a:cxn ang="0">
                    <a:pos x="T2" y="T3"/>
                  </a:cxn>
                  <a:cxn ang="0">
                    <a:pos x="T4" y="T5"/>
                  </a:cxn>
                  <a:cxn ang="0">
                    <a:pos x="T6" y="T7"/>
                  </a:cxn>
                </a:cxnLst>
                <a:rect l="0" t="0" r="r" b="b"/>
                <a:pathLst>
                  <a:path w="858" h="991">
                    <a:moveTo>
                      <a:pt x="413" y="0"/>
                    </a:moveTo>
                    <a:lnTo>
                      <a:pt x="0" y="991"/>
                    </a:lnTo>
                    <a:lnTo>
                      <a:pt x="858" y="991"/>
                    </a:lnTo>
                    <a:lnTo>
                      <a:pt x="413" y="0"/>
                    </a:lnTo>
                    <a:close/>
                  </a:path>
                </a:pathLst>
              </a:custGeom>
              <a:noFill/>
              <a:ln w="4"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Oval 9"/>
              <p:cNvSpPr>
                <a:spLocks noChangeArrowheads="1"/>
              </p:cNvSpPr>
              <p:nvPr/>
            </p:nvSpPr>
            <p:spPr bwMode="auto">
              <a:xfrm>
                <a:off x="7702222" y="1696066"/>
                <a:ext cx="325821" cy="323509"/>
              </a:xfrm>
              <a:prstGeom prst="ellipse">
                <a:avLst/>
              </a:prstGeom>
              <a:solidFill>
                <a:schemeClr val="bg1">
                  <a:lumMod val="75000"/>
                </a:schemeClr>
              </a:solidFill>
              <a:ln w="4" cap="flat">
                <a:noFill/>
                <a:prstDash val="solid"/>
                <a:miter lim="800000"/>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10"/>
              <p:cNvSpPr/>
              <p:nvPr/>
            </p:nvSpPr>
            <p:spPr bwMode="auto">
              <a:xfrm>
                <a:off x="6902691" y="4261035"/>
                <a:ext cx="2038110" cy="332753"/>
              </a:xfrm>
              <a:custGeom>
                <a:avLst/>
                <a:gdLst>
                  <a:gd name="T0" fmla="*/ 0 w 972"/>
                  <a:gd name="T1" fmla="*/ 4 h 159"/>
                  <a:gd name="T2" fmla="*/ 26 w 972"/>
                  <a:gd name="T3" fmla="*/ 60 h 159"/>
                  <a:gd name="T4" fmla="*/ 150 w 972"/>
                  <a:gd name="T5" fmla="*/ 116 h 159"/>
                  <a:gd name="T6" fmla="*/ 155 w 972"/>
                  <a:gd name="T7" fmla="*/ 159 h 159"/>
                  <a:gd name="T8" fmla="*/ 821 w 972"/>
                  <a:gd name="T9" fmla="*/ 151 h 159"/>
                  <a:gd name="T10" fmla="*/ 821 w 972"/>
                  <a:gd name="T11" fmla="*/ 112 h 159"/>
                  <a:gd name="T12" fmla="*/ 946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2"/>
                      <a:pt x="26" y="60"/>
                    </a:cubicBezTo>
                    <a:cubicBezTo>
                      <a:pt x="49" y="79"/>
                      <a:pt x="150" y="116"/>
                      <a:pt x="150" y="116"/>
                    </a:cubicBezTo>
                    <a:cubicBezTo>
                      <a:pt x="155" y="159"/>
                      <a:pt x="155" y="159"/>
                      <a:pt x="155" y="159"/>
                    </a:cubicBezTo>
                    <a:cubicBezTo>
                      <a:pt x="821" y="151"/>
                      <a:pt x="821" y="151"/>
                      <a:pt x="821" y="151"/>
                    </a:cubicBezTo>
                    <a:cubicBezTo>
                      <a:pt x="821" y="112"/>
                      <a:pt x="821" y="112"/>
                      <a:pt x="821" y="112"/>
                    </a:cubicBezTo>
                    <a:cubicBezTo>
                      <a:pt x="821" y="112"/>
                      <a:pt x="923" y="88"/>
                      <a:pt x="946" y="69"/>
                    </a:cubicBezTo>
                    <a:cubicBezTo>
                      <a:pt x="969" y="50"/>
                      <a:pt x="972" y="0"/>
                      <a:pt x="972" y="0"/>
                    </a:cubicBezTo>
                    <a:lnTo>
                      <a:pt x="0" y="4"/>
                    </a:lnTo>
                    <a:close/>
                  </a:path>
                </a:pathLst>
              </a:custGeom>
              <a:solidFill>
                <a:schemeClr val="accent2"/>
              </a:solidFill>
              <a:ln w="4" cap="flat">
                <a:noFill/>
                <a:prstDash val="solid"/>
                <a:miter lim="800000"/>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11"/>
              <p:cNvSpPr/>
              <p:nvPr/>
            </p:nvSpPr>
            <p:spPr bwMode="auto">
              <a:xfrm>
                <a:off x="2893485" y="5314752"/>
                <a:ext cx="2038110" cy="332753"/>
              </a:xfrm>
              <a:custGeom>
                <a:avLst/>
                <a:gdLst>
                  <a:gd name="T0" fmla="*/ 0 w 972"/>
                  <a:gd name="T1" fmla="*/ 4 h 159"/>
                  <a:gd name="T2" fmla="*/ 26 w 972"/>
                  <a:gd name="T3" fmla="*/ 60 h 159"/>
                  <a:gd name="T4" fmla="*/ 151 w 972"/>
                  <a:gd name="T5" fmla="*/ 116 h 159"/>
                  <a:gd name="T6" fmla="*/ 155 w 972"/>
                  <a:gd name="T7" fmla="*/ 159 h 159"/>
                  <a:gd name="T8" fmla="*/ 822 w 972"/>
                  <a:gd name="T9" fmla="*/ 150 h 159"/>
                  <a:gd name="T10" fmla="*/ 822 w 972"/>
                  <a:gd name="T11" fmla="*/ 112 h 159"/>
                  <a:gd name="T12" fmla="*/ 947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1"/>
                      <a:pt x="26" y="60"/>
                    </a:cubicBezTo>
                    <a:cubicBezTo>
                      <a:pt x="49" y="79"/>
                      <a:pt x="151" y="116"/>
                      <a:pt x="151" y="116"/>
                    </a:cubicBezTo>
                    <a:cubicBezTo>
                      <a:pt x="155" y="159"/>
                      <a:pt x="155" y="159"/>
                      <a:pt x="155" y="159"/>
                    </a:cubicBezTo>
                    <a:cubicBezTo>
                      <a:pt x="822" y="150"/>
                      <a:pt x="822" y="150"/>
                      <a:pt x="822" y="150"/>
                    </a:cubicBezTo>
                    <a:cubicBezTo>
                      <a:pt x="822" y="112"/>
                      <a:pt x="822" y="112"/>
                      <a:pt x="822" y="112"/>
                    </a:cubicBezTo>
                    <a:cubicBezTo>
                      <a:pt x="822" y="112"/>
                      <a:pt x="924" y="87"/>
                      <a:pt x="947" y="69"/>
                    </a:cubicBezTo>
                    <a:cubicBezTo>
                      <a:pt x="970" y="50"/>
                      <a:pt x="972" y="0"/>
                      <a:pt x="972" y="0"/>
                    </a:cubicBezTo>
                    <a:lnTo>
                      <a:pt x="0" y="4"/>
                    </a:lnTo>
                    <a:close/>
                  </a:path>
                </a:pathLst>
              </a:custGeom>
              <a:solidFill>
                <a:schemeClr val="accent1"/>
              </a:solidFill>
              <a:ln w="4" cap="flat">
                <a:noFill/>
                <a:prstDash val="solid"/>
                <a:miter lim="800000"/>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Oval 12"/>
              <p:cNvSpPr>
                <a:spLocks noChangeArrowheads="1"/>
              </p:cNvSpPr>
              <p:nvPr/>
            </p:nvSpPr>
            <p:spPr bwMode="auto">
              <a:xfrm>
                <a:off x="3704569" y="2795999"/>
                <a:ext cx="337374" cy="337374"/>
              </a:xfrm>
              <a:prstGeom prst="ellipse">
                <a:avLst/>
              </a:prstGeom>
              <a:solidFill>
                <a:schemeClr val="bg1">
                  <a:lumMod val="75000"/>
                </a:schemeClr>
              </a:solidFill>
              <a:ln w="4" cap="flat">
                <a:noFill/>
                <a:prstDash val="solid"/>
                <a:miter lim="800000"/>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13"/>
              <p:cNvSpPr/>
              <p:nvPr/>
            </p:nvSpPr>
            <p:spPr bwMode="auto">
              <a:xfrm>
                <a:off x="4679719" y="1860132"/>
                <a:ext cx="2410146" cy="4515269"/>
              </a:xfrm>
              <a:custGeom>
                <a:avLst/>
                <a:gdLst>
                  <a:gd name="T0" fmla="*/ 1130 w 1150"/>
                  <a:gd name="T1" fmla="*/ 1860 h 2153"/>
                  <a:gd name="T2" fmla="*/ 1081 w 1150"/>
                  <a:gd name="T3" fmla="*/ 1835 h 2153"/>
                  <a:gd name="T4" fmla="*/ 737 w 1150"/>
                  <a:gd name="T5" fmla="*/ 1763 h 2153"/>
                  <a:gd name="T6" fmla="*/ 737 w 1150"/>
                  <a:gd name="T7" fmla="*/ 1459 h 2153"/>
                  <a:gd name="T8" fmla="*/ 685 w 1150"/>
                  <a:gd name="T9" fmla="*/ 1459 h 2153"/>
                  <a:gd name="T10" fmla="*/ 685 w 1150"/>
                  <a:gd name="T11" fmla="*/ 1433 h 2153"/>
                  <a:gd name="T12" fmla="*/ 657 w 1150"/>
                  <a:gd name="T13" fmla="*/ 1433 h 2153"/>
                  <a:gd name="T14" fmla="*/ 657 w 1150"/>
                  <a:gd name="T15" fmla="*/ 1215 h 2153"/>
                  <a:gd name="T16" fmla="*/ 634 w 1150"/>
                  <a:gd name="T17" fmla="*/ 1215 h 2153"/>
                  <a:gd name="T18" fmla="*/ 634 w 1150"/>
                  <a:gd name="T19" fmla="*/ 484 h 2153"/>
                  <a:gd name="T20" fmla="*/ 672 w 1150"/>
                  <a:gd name="T21" fmla="*/ 484 h 2153"/>
                  <a:gd name="T22" fmla="*/ 728 w 1150"/>
                  <a:gd name="T23" fmla="*/ 441 h 2153"/>
                  <a:gd name="T24" fmla="*/ 672 w 1150"/>
                  <a:gd name="T25" fmla="*/ 398 h 2153"/>
                  <a:gd name="T26" fmla="*/ 634 w 1150"/>
                  <a:gd name="T27" fmla="*/ 398 h 2153"/>
                  <a:gd name="T28" fmla="*/ 634 w 1150"/>
                  <a:gd name="T29" fmla="*/ 125 h 2153"/>
                  <a:gd name="T30" fmla="*/ 654 w 1150"/>
                  <a:gd name="T31" fmla="*/ 74 h 2153"/>
                  <a:gd name="T32" fmla="*/ 579 w 1150"/>
                  <a:gd name="T33" fmla="*/ 0 h 2153"/>
                  <a:gd name="T34" fmla="*/ 505 w 1150"/>
                  <a:gd name="T35" fmla="*/ 74 h 2153"/>
                  <a:gd name="T36" fmla="*/ 527 w 1150"/>
                  <a:gd name="T37" fmla="*/ 128 h 2153"/>
                  <a:gd name="T38" fmla="*/ 525 w 1150"/>
                  <a:gd name="T39" fmla="*/ 128 h 2153"/>
                  <a:gd name="T40" fmla="*/ 525 w 1150"/>
                  <a:gd name="T41" fmla="*/ 398 h 2153"/>
                  <a:gd name="T42" fmla="*/ 492 w 1150"/>
                  <a:gd name="T43" fmla="*/ 398 h 2153"/>
                  <a:gd name="T44" fmla="*/ 436 w 1150"/>
                  <a:gd name="T45" fmla="*/ 441 h 2153"/>
                  <a:gd name="T46" fmla="*/ 492 w 1150"/>
                  <a:gd name="T47" fmla="*/ 484 h 2153"/>
                  <a:gd name="T48" fmla="*/ 525 w 1150"/>
                  <a:gd name="T49" fmla="*/ 484 h 2153"/>
                  <a:gd name="T50" fmla="*/ 525 w 1150"/>
                  <a:gd name="T51" fmla="*/ 1218 h 2153"/>
                  <a:gd name="T52" fmla="*/ 502 w 1150"/>
                  <a:gd name="T53" fmla="*/ 1218 h 2153"/>
                  <a:gd name="T54" fmla="*/ 502 w 1150"/>
                  <a:gd name="T55" fmla="*/ 1439 h 2153"/>
                  <a:gd name="T56" fmla="*/ 470 w 1150"/>
                  <a:gd name="T57" fmla="*/ 1439 h 2153"/>
                  <a:gd name="T58" fmla="*/ 470 w 1150"/>
                  <a:gd name="T59" fmla="*/ 1465 h 2153"/>
                  <a:gd name="T60" fmla="*/ 424 w 1150"/>
                  <a:gd name="T61" fmla="*/ 1465 h 2153"/>
                  <a:gd name="T62" fmla="*/ 424 w 1150"/>
                  <a:gd name="T63" fmla="*/ 1749 h 2153"/>
                  <a:gd name="T64" fmla="*/ 83 w 1150"/>
                  <a:gd name="T65" fmla="*/ 1823 h 2153"/>
                  <a:gd name="T66" fmla="*/ 37 w 1150"/>
                  <a:gd name="T67" fmla="*/ 1843 h 2153"/>
                  <a:gd name="T68" fmla="*/ 0 w 1150"/>
                  <a:gd name="T69" fmla="*/ 1886 h 2153"/>
                  <a:gd name="T70" fmla="*/ 0 w 1150"/>
                  <a:gd name="T71" fmla="*/ 2153 h 2153"/>
                  <a:gd name="T72" fmla="*/ 1150 w 1150"/>
                  <a:gd name="T73" fmla="*/ 2153 h 2153"/>
                  <a:gd name="T74" fmla="*/ 1150 w 1150"/>
                  <a:gd name="T75" fmla="*/ 1881 h 2153"/>
                  <a:gd name="T76" fmla="*/ 1130 w 1150"/>
                  <a:gd name="T77" fmla="*/ 186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0" h="2153">
                    <a:moveTo>
                      <a:pt x="1130" y="1860"/>
                    </a:moveTo>
                    <a:cubicBezTo>
                      <a:pt x="1112" y="1840"/>
                      <a:pt x="1081" y="1835"/>
                      <a:pt x="1081" y="1835"/>
                    </a:cubicBezTo>
                    <a:cubicBezTo>
                      <a:pt x="737" y="1763"/>
                      <a:pt x="737" y="1763"/>
                      <a:pt x="737" y="1763"/>
                    </a:cubicBezTo>
                    <a:cubicBezTo>
                      <a:pt x="737" y="1459"/>
                      <a:pt x="737" y="1459"/>
                      <a:pt x="737" y="1459"/>
                    </a:cubicBezTo>
                    <a:cubicBezTo>
                      <a:pt x="685" y="1459"/>
                      <a:pt x="685" y="1459"/>
                      <a:pt x="685" y="1459"/>
                    </a:cubicBezTo>
                    <a:cubicBezTo>
                      <a:pt x="685" y="1433"/>
                      <a:pt x="685" y="1433"/>
                      <a:pt x="685" y="1433"/>
                    </a:cubicBezTo>
                    <a:cubicBezTo>
                      <a:pt x="657" y="1433"/>
                      <a:pt x="657" y="1433"/>
                      <a:pt x="657" y="1433"/>
                    </a:cubicBezTo>
                    <a:cubicBezTo>
                      <a:pt x="657" y="1215"/>
                      <a:pt x="657" y="1215"/>
                      <a:pt x="657" y="1215"/>
                    </a:cubicBezTo>
                    <a:cubicBezTo>
                      <a:pt x="634" y="1215"/>
                      <a:pt x="634" y="1215"/>
                      <a:pt x="634" y="1215"/>
                    </a:cubicBezTo>
                    <a:cubicBezTo>
                      <a:pt x="634" y="484"/>
                      <a:pt x="634" y="484"/>
                      <a:pt x="634" y="484"/>
                    </a:cubicBezTo>
                    <a:cubicBezTo>
                      <a:pt x="672" y="484"/>
                      <a:pt x="672" y="484"/>
                      <a:pt x="672" y="484"/>
                    </a:cubicBezTo>
                    <a:cubicBezTo>
                      <a:pt x="703" y="484"/>
                      <a:pt x="728" y="465"/>
                      <a:pt x="728" y="441"/>
                    </a:cubicBezTo>
                    <a:cubicBezTo>
                      <a:pt x="728" y="417"/>
                      <a:pt x="703" y="398"/>
                      <a:pt x="672" y="398"/>
                    </a:cubicBezTo>
                    <a:cubicBezTo>
                      <a:pt x="634" y="398"/>
                      <a:pt x="634" y="398"/>
                      <a:pt x="634" y="398"/>
                    </a:cubicBezTo>
                    <a:cubicBezTo>
                      <a:pt x="634" y="125"/>
                      <a:pt x="634" y="125"/>
                      <a:pt x="634" y="125"/>
                    </a:cubicBezTo>
                    <a:cubicBezTo>
                      <a:pt x="646" y="112"/>
                      <a:pt x="654" y="94"/>
                      <a:pt x="654" y="74"/>
                    </a:cubicBezTo>
                    <a:cubicBezTo>
                      <a:pt x="654" y="33"/>
                      <a:pt x="620" y="0"/>
                      <a:pt x="579" y="0"/>
                    </a:cubicBezTo>
                    <a:cubicBezTo>
                      <a:pt x="538" y="0"/>
                      <a:pt x="505" y="33"/>
                      <a:pt x="505" y="74"/>
                    </a:cubicBezTo>
                    <a:cubicBezTo>
                      <a:pt x="505" y="95"/>
                      <a:pt x="513" y="114"/>
                      <a:pt x="527" y="128"/>
                    </a:cubicBezTo>
                    <a:cubicBezTo>
                      <a:pt x="525" y="128"/>
                      <a:pt x="525" y="128"/>
                      <a:pt x="525" y="128"/>
                    </a:cubicBezTo>
                    <a:cubicBezTo>
                      <a:pt x="525" y="398"/>
                      <a:pt x="525" y="398"/>
                      <a:pt x="525" y="398"/>
                    </a:cubicBezTo>
                    <a:cubicBezTo>
                      <a:pt x="492" y="398"/>
                      <a:pt x="492" y="398"/>
                      <a:pt x="492" y="398"/>
                    </a:cubicBezTo>
                    <a:cubicBezTo>
                      <a:pt x="461" y="398"/>
                      <a:pt x="436" y="417"/>
                      <a:pt x="436" y="441"/>
                    </a:cubicBezTo>
                    <a:cubicBezTo>
                      <a:pt x="436" y="465"/>
                      <a:pt x="461" y="484"/>
                      <a:pt x="492" y="484"/>
                    </a:cubicBezTo>
                    <a:cubicBezTo>
                      <a:pt x="525" y="484"/>
                      <a:pt x="525" y="484"/>
                      <a:pt x="525" y="484"/>
                    </a:cubicBezTo>
                    <a:cubicBezTo>
                      <a:pt x="525" y="1218"/>
                      <a:pt x="525" y="1218"/>
                      <a:pt x="525" y="1218"/>
                    </a:cubicBezTo>
                    <a:cubicBezTo>
                      <a:pt x="502" y="1218"/>
                      <a:pt x="502" y="1218"/>
                      <a:pt x="502" y="1218"/>
                    </a:cubicBezTo>
                    <a:cubicBezTo>
                      <a:pt x="502" y="1439"/>
                      <a:pt x="502" y="1439"/>
                      <a:pt x="502" y="1439"/>
                    </a:cubicBezTo>
                    <a:cubicBezTo>
                      <a:pt x="470" y="1439"/>
                      <a:pt x="470" y="1439"/>
                      <a:pt x="470" y="1439"/>
                    </a:cubicBezTo>
                    <a:cubicBezTo>
                      <a:pt x="470" y="1465"/>
                      <a:pt x="470" y="1465"/>
                      <a:pt x="470" y="1465"/>
                    </a:cubicBezTo>
                    <a:cubicBezTo>
                      <a:pt x="424" y="1465"/>
                      <a:pt x="424" y="1465"/>
                      <a:pt x="424" y="1465"/>
                    </a:cubicBezTo>
                    <a:cubicBezTo>
                      <a:pt x="424" y="1749"/>
                      <a:pt x="424" y="1749"/>
                      <a:pt x="424" y="1749"/>
                    </a:cubicBezTo>
                    <a:cubicBezTo>
                      <a:pt x="83" y="1823"/>
                      <a:pt x="83" y="1823"/>
                      <a:pt x="83" y="1823"/>
                    </a:cubicBezTo>
                    <a:cubicBezTo>
                      <a:pt x="83" y="1823"/>
                      <a:pt x="54" y="1832"/>
                      <a:pt x="37" y="1843"/>
                    </a:cubicBezTo>
                    <a:cubicBezTo>
                      <a:pt x="20" y="1855"/>
                      <a:pt x="0" y="1886"/>
                      <a:pt x="0" y="1886"/>
                    </a:cubicBezTo>
                    <a:cubicBezTo>
                      <a:pt x="0" y="2153"/>
                      <a:pt x="0" y="2153"/>
                      <a:pt x="0" y="2153"/>
                    </a:cubicBezTo>
                    <a:cubicBezTo>
                      <a:pt x="1150" y="2153"/>
                      <a:pt x="1150" y="2153"/>
                      <a:pt x="1150" y="2153"/>
                    </a:cubicBezTo>
                    <a:cubicBezTo>
                      <a:pt x="1150" y="1881"/>
                      <a:pt x="1150" y="1881"/>
                      <a:pt x="1150" y="1881"/>
                    </a:cubicBezTo>
                    <a:cubicBezTo>
                      <a:pt x="1150" y="1881"/>
                      <a:pt x="1147" y="1881"/>
                      <a:pt x="1130" y="1860"/>
                    </a:cubicBezTo>
                    <a:close/>
                  </a:path>
                </a:pathLst>
              </a:custGeom>
              <a:solidFill>
                <a:schemeClr val="bg1">
                  <a:lumMod val="75000"/>
                </a:schemeClr>
              </a:solidFill>
              <a:ln w="4" cap="flat">
                <a:noFill/>
                <a:prstDash val="solid"/>
                <a:miter lim="800000"/>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1" name="Freeform 5"/>
            <p:cNvSpPr>
              <a:spLocks noEditPoints="1"/>
            </p:cNvSpPr>
            <p:nvPr/>
          </p:nvSpPr>
          <p:spPr bwMode="auto">
            <a:xfrm flipH="1">
              <a:off x="5161379" y="2869197"/>
              <a:ext cx="1172004" cy="1155058"/>
            </a:xfrm>
            <a:custGeom>
              <a:avLst/>
              <a:gdLst>
                <a:gd name="T0" fmla="*/ 194 w 998"/>
                <a:gd name="T1" fmla="*/ 196 h 1124"/>
                <a:gd name="T2" fmla="*/ 16 w 998"/>
                <a:gd name="T3" fmla="*/ 329 h 1124"/>
                <a:gd name="T4" fmla="*/ 30 w 998"/>
                <a:gd name="T5" fmla="*/ 558 h 1124"/>
                <a:gd name="T6" fmla="*/ 517 w 998"/>
                <a:gd name="T7" fmla="*/ 646 h 1124"/>
                <a:gd name="T8" fmla="*/ 625 w 998"/>
                <a:gd name="T9" fmla="*/ 919 h 1124"/>
                <a:gd name="T10" fmla="*/ 153 w 998"/>
                <a:gd name="T11" fmla="*/ 915 h 1124"/>
                <a:gd name="T12" fmla="*/ 156 w 998"/>
                <a:gd name="T13" fmla="*/ 1124 h 1124"/>
                <a:gd name="T14" fmla="*/ 663 w 998"/>
                <a:gd name="T15" fmla="*/ 965 h 1124"/>
                <a:gd name="T16" fmla="*/ 863 w 998"/>
                <a:gd name="T17" fmla="*/ 842 h 1124"/>
                <a:gd name="T18" fmla="*/ 709 w 998"/>
                <a:gd name="T19" fmla="*/ 619 h 1124"/>
                <a:gd name="T20" fmla="*/ 883 w 998"/>
                <a:gd name="T21" fmla="*/ 205 h 1124"/>
                <a:gd name="T22" fmla="*/ 950 w 998"/>
                <a:gd name="T23" fmla="*/ 69 h 1124"/>
                <a:gd name="T24" fmla="*/ 635 w 998"/>
                <a:gd name="T25" fmla="*/ 970 h 1124"/>
                <a:gd name="T26" fmla="*/ 848 w 998"/>
                <a:gd name="T27" fmla="*/ 910 h 1124"/>
                <a:gd name="T28" fmla="*/ 637 w 998"/>
                <a:gd name="T29" fmla="*/ 930 h 1124"/>
                <a:gd name="T30" fmla="*/ 503 w 998"/>
                <a:gd name="T31" fmla="*/ 666 h 1124"/>
                <a:gd name="T32" fmla="*/ 860 w 998"/>
                <a:gd name="T33" fmla="*/ 137 h 1124"/>
                <a:gd name="T34" fmla="*/ 198 w 998"/>
                <a:gd name="T35" fmla="*/ 554 h 1124"/>
                <a:gd name="T36" fmla="*/ 326 w 998"/>
                <a:gd name="T37" fmla="*/ 232 h 1124"/>
                <a:gd name="T38" fmla="*/ 518 w 998"/>
                <a:gd name="T39" fmla="*/ 179 h 1124"/>
                <a:gd name="T40" fmla="*/ 728 w 998"/>
                <a:gd name="T41" fmla="*/ 200 h 1124"/>
                <a:gd name="T42" fmla="*/ 160 w 998"/>
                <a:gd name="T43" fmla="*/ 450 h 1124"/>
                <a:gd name="T44" fmla="*/ 310 w 998"/>
                <a:gd name="T45" fmla="*/ 335 h 1124"/>
                <a:gd name="T46" fmla="*/ 370 w 998"/>
                <a:gd name="T47" fmla="*/ 335 h 1124"/>
                <a:gd name="T48" fmla="*/ 476 w 998"/>
                <a:gd name="T49" fmla="*/ 470 h 1124"/>
                <a:gd name="T50" fmla="*/ 636 w 998"/>
                <a:gd name="T51" fmla="*/ 481 h 1124"/>
                <a:gd name="T52" fmla="*/ 542 w 998"/>
                <a:gd name="T53" fmla="*/ 336 h 1124"/>
                <a:gd name="T54" fmla="*/ 475 w 998"/>
                <a:gd name="T55" fmla="*/ 588 h 1124"/>
                <a:gd name="T56" fmla="*/ 547 w 998"/>
                <a:gd name="T57" fmla="*/ 596 h 1124"/>
                <a:gd name="T58" fmla="*/ 661 w 998"/>
                <a:gd name="T59" fmla="*/ 489 h 1124"/>
                <a:gd name="T60" fmla="*/ 688 w 998"/>
                <a:gd name="T61" fmla="*/ 491 h 1124"/>
                <a:gd name="T62" fmla="*/ 751 w 998"/>
                <a:gd name="T63" fmla="*/ 328 h 1124"/>
                <a:gd name="T64" fmla="*/ 732 w 998"/>
                <a:gd name="T65" fmla="*/ 328 h 1124"/>
                <a:gd name="T66" fmla="*/ 631 w 998"/>
                <a:gd name="T67" fmla="*/ 326 h 1124"/>
                <a:gd name="T68" fmla="*/ 569 w 998"/>
                <a:gd name="T69" fmla="*/ 219 h 1124"/>
                <a:gd name="T70" fmla="*/ 478 w 998"/>
                <a:gd name="T71" fmla="*/ 226 h 1124"/>
                <a:gd name="T72" fmla="*/ 314 w 998"/>
                <a:gd name="T73" fmla="*/ 325 h 1124"/>
                <a:gd name="T74" fmla="*/ 262 w 998"/>
                <a:gd name="T75" fmla="*/ 243 h 1124"/>
                <a:gd name="T76" fmla="*/ 145 w 998"/>
                <a:gd name="T77" fmla="*/ 212 h 1124"/>
                <a:gd name="T78" fmla="*/ 85 w 998"/>
                <a:gd name="T79" fmla="*/ 333 h 1124"/>
                <a:gd name="T80" fmla="*/ 103 w 998"/>
                <a:gd name="T81" fmla="*/ 452 h 1124"/>
                <a:gd name="T82" fmla="*/ 160 w 998"/>
                <a:gd name="T83" fmla="*/ 456 h 1124"/>
                <a:gd name="T84" fmla="*/ 297 w 998"/>
                <a:gd name="T85" fmla="*/ 566 h 1124"/>
                <a:gd name="T86" fmla="*/ 398 w 998"/>
                <a:gd name="T87" fmla="*/ 472 h 1124"/>
                <a:gd name="T88" fmla="*/ 499 w 998"/>
                <a:gd name="T89" fmla="*/ 599 h 1124"/>
                <a:gd name="T90" fmla="*/ 649 w 998"/>
                <a:gd name="T91" fmla="*/ 615 h 1124"/>
                <a:gd name="T92" fmla="*/ 727 w 998"/>
                <a:gd name="T93" fmla="*/ 487 h 1124"/>
                <a:gd name="T94" fmla="*/ 635 w 998"/>
                <a:gd name="T95" fmla="*/ 208 h 1124"/>
                <a:gd name="T96" fmla="*/ 479 w 998"/>
                <a:gd name="T97" fmla="*/ 220 h 1124"/>
                <a:gd name="T98" fmla="*/ 210 w 998"/>
                <a:gd name="T99" fmla="*/ 208 h 1124"/>
                <a:gd name="T100" fmla="*/ 65 w 998"/>
                <a:gd name="T101" fmla="*/ 222 h 1124"/>
                <a:gd name="T102" fmla="*/ 50 w 998"/>
                <a:gd name="T103" fmla="*/ 333 h 1124"/>
                <a:gd name="T104" fmla="*/ 49 w 998"/>
                <a:gd name="T105" fmla="*/ 560 h 1124"/>
                <a:gd name="T106" fmla="*/ 148 w 998"/>
                <a:gd name="T107" fmla="*/ 555 h 1124"/>
                <a:gd name="T108" fmla="*/ 200 w 998"/>
                <a:gd name="T109" fmla="*/ 561 h 1124"/>
                <a:gd name="T110" fmla="*/ 321 w 998"/>
                <a:gd name="T111" fmla="*/ 576 h 1124"/>
                <a:gd name="T112" fmla="*/ 375 w 998"/>
                <a:gd name="T113" fmla="*/ 582 h 1124"/>
                <a:gd name="T114" fmla="*/ 670 w 998"/>
                <a:gd name="T115" fmla="*/ 618 h 1124"/>
                <a:gd name="T116" fmla="*/ 793 w 998"/>
                <a:gd name="T117" fmla="*/ 335 h 1124"/>
                <a:gd name="T118" fmla="*/ 850 w 998"/>
                <a:gd name="T119" fmla="*/ 198 h 1124"/>
                <a:gd name="T120" fmla="*/ 875 w 998"/>
                <a:gd name="T121" fmla="*/ 78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124">
                  <a:moveTo>
                    <a:pt x="988" y="15"/>
                  </a:moveTo>
                  <a:cubicBezTo>
                    <a:pt x="979" y="0"/>
                    <a:pt x="962" y="9"/>
                    <a:pt x="956" y="12"/>
                  </a:cubicBezTo>
                  <a:cubicBezTo>
                    <a:pt x="950" y="16"/>
                    <a:pt x="893" y="52"/>
                    <a:pt x="893" y="52"/>
                  </a:cubicBezTo>
                  <a:cubicBezTo>
                    <a:pt x="893" y="52"/>
                    <a:pt x="889" y="51"/>
                    <a:pt x="888" y="53"/>
                  </a:cubicBezTo>
                  <a:cubicBezTo>
                    <a:pt x="887" y="55"/>
                    <a:pt x="889" y="56"/>
                    <a:pt x="889" y="56"/>
                  </a:cubicBezTo>
                  <a:cubicBezTo>
                    <a:pt x="891" y="57"/>
                    <a:pt x="891" y="57"/>
                    <a:pt x="891" y="57"/>
                  </a:cubicBezTo>
                  <a:cubicBezTo>
                    <a:pt x="886" y="60"/>
                    <a:pt x="881" y="64"/>
                    <a:pt x="877" y="67"/>
                  </a:cubicBezTo>
                  <a:cubicBezTo>
                    <a:pt x="874" y="68"/>
                    <a:pt x="872" y="69"/>
                    <a:pt x="871" y="71"/>
                  </a:cubicBezTo>
                  <a:cubicBezTo>
                    <a:pt x="870" y="71"/>
                    <a:pt x="870" y="72"/>
                    <a:pt x="869" y="72"/>
                  </a:cubicBezTo>
                  <a:cubicBezTo>
                    <a:pt x="869" y="72"/>
                    <a:pt x="869" y="72"/>
                    <a:pt x="868" y="73"/>
                  </a:cubicBezTo>
                  <a:cubicBezTo>
                    <a:pt x="868" y="73"/>
                    <a:pt x="868" y="73"/>
                    <a:pt x="868" y="74"/>
                  </a:cubicBezTo>
                  <a:cubicBezTo>
                    <a:pt x="867" y="74"/>
                    <a:pt x="867" y="74"/>
                    <a:pt x="867" y="74"/>
                  </a:cubicBezTo>
                  <a:cubicBezTo>
                    <a:pt x="867" y="74"/>
                    <a:pt x="867" y="74"/>
                    <a:pt x="867" y="75"/>
                  </a:cubicBezTo>
                  <a:cubicBezTo>
                    <a:pt x="866" y="78"/>
                    <a:pt x="860" y="88"/>
                    <a:pt x="852" y="104"/>
                  </a:cubicBezTo>
                  <a:cubicBezTo>
                    <a:pt x="848" y="114"/>
                    <a:pt x="842" y="125"/>
                    <a:pt x="835" y="139"/>
                  </a:cubicBezTo>
                  <a:cubicBezTo>
                    <a:pt x="813" y="141"/>
                    <a:pt x="813" y="141"/>
                    <a:pt x="813" y="141"/>
                  </a:cubicBezTo>
                  <a:cubicBezTo>
                    <a:pt x="813" y="139"/>
                    <a:pt x="813" y="139"/>
                    <a:pt x="813" y="139"/>
                  </a:cubicBezTo>
                  <a:cubicBezTo>
                    <a:pt x="194" y="196"/>
                    <a:pt x="194" y="196"/>
                    <a:pt x="194" y="196"/>
                  </a:cubicBezTo>
                  <a:cubicBezTo>
                    <a:pt x="194" y="197"/>
                    <a:pt x="194" y="197"/>
                    <a:pt x="194" y="197"/>
                  </a:cubicBezTo>
                  <a:cubicBezTo>
                    <a:pt x="52" y="210"/>
                    <a:pt x="52" y="210"/>
                    <a:pt x="52" y="210"/>
                  </a:cubicBezTo>
                  <a:cubicBezTo>
                    <a:pt x="52" y="210"/>
                    <a:pt x="52" y="210"/>
                    <a:pt x="52" y="210"/>
                  </a:cubicBezTo>
                  <a:cubicBezTo>
                    <a:pt x="52" y="208"/>
                    <a:pt x="48" y="208"/>
                    <a:pt x="46" y="208"/>
                  </a:cubicBezTo>
                  <a:cubicBezTo>
                    <a:pt x="43" y="208"/>
                    <a:pt x="43" y="206"/>
                    <a:pt x="41" y="205"/>
                  </a:cubicBezTo>
                  <a:cubicBezTo>
                    <a:pt x="39" y="205"/>
                    <a:pt x="29" y="206"/>
                    <a:pt x="27" y="207"/>
                  </a:cubicBezTo>
                  <a:cubicBezTo>
                    <a:pt x="25" y="207"/>
                    <a:pt x="18" y="207"/>
                    <a:pt x="15" y="207"/>
                  </a:cubicBezTo>
                  <a:cubicBezTo>
                    <a:pt x="11" y="208"/>
                    <a:pt x="8" y="211"/>
                    <a:pt x="8" y="215"/>
                  </a:cubicBezTo>
                  <a:cubicBezTo>
                    <a:pt x="7" y="219"/>
                    <a:pt x="12" y="251"/>
                    <a:pt x="12" y="252"/>
                  </a:cubicBezTo>
                  <a:cubicBezTo>
                    <a:pt x="13" y="252"/>
                    <a:pt x="16" y="252"/>
                    <a:pt x="20" y="252"/>
                  </a:cubicBezTo>
                  <a:cubicBezTo>
                    <a:pt x="20" y="253"/>
                    <a:pt x="20" y="254"/>
                    <a:pt x="20" y="255"/>
                  </a:cubicBezTo>
                  <a:cubicBezTo>
                    <a:pt x="17" y="255"/>
                    <a:pt x="17" y="255"/>
                    <a:pt x="17" y="255"/>
                  </a:cubicBezTo>
                  <a:cubicBezTo>
                    <a:pt x="15" y="255"/>
                    <a:pt x="14" y="257"/>
                    <a:pt x="14" y="259"/>
                  </a:cubicBezTo>
                  <a:cubicBezTo>
                    <a:pt x="14" y="261"/>
                    <a:pt x="16" y="262"/>
                    <a:pt x="17" y="262"/>
                  </a:cubicBezTo>
                  <a:cubicBezTo>
                    <a:pt x="20" y="262"/>
                    <a:pt x="20" y="262"/>
                    <a:pt x="20" y="262"/>
                  </a:cubicBezTo>
                  <a:cubicBezTo>
                    <a:pt x="21" y="278"/>
                    <a:pt x="21" y="300"/>
                    <a:pt x="22" y="326"/>
                  </a:cubicBezTo>
                  <a:cubicBezTo>
                    <a:pt x="19" y="326"/>
                    <a:pt x="19" y="326"/>
                    <a:pt x="19" y="326"/>
                  </a:cubicBezTo>
                  <a:cubicBezTo>
                    <a:pt x="17" y="326"/>
                    <a:pt x="16" y="328"/>
                    <a:pt x="16" y="329"/>
                  </a:cubicBezTo>
                  <a:cubicBezTo>
                    <a:pt x="16" y="331"/>
                    <a:pt x="17" y="333"/>
                    <a:pt x="19" y="333"/>
                  </a:cubicBezTo>
                  <a:cubicBezTo>
                    <a:pt x="22" y="333"/>
                    <a:pt x="22" y="333"/>
                    <a:pt x="22" y="333"/>
                  </a:cubicBezTo>
                  <a:cubicBezTo>
                    <a:pt x="23" y="353"/>
                    <a:pt x="23" y="374"/>
                    <a:pt x="24" y="396"/>
                  </a:cubicBezTo>
                  <a:cubicBezTo>
                    <a:pt x="24" y="411"/>
                    <a:pt x="25" y="426"/>
                    <a:pt x="25" y="441"/>
                  </a:cubicBezTo>
                  <a:cubicBezTo>
                    <a:pt x="22" y="441"/>
                    <a:pt x="22" y="441"/>
                    <a:pt x="22" y="441"/>
                  </a:cubicBezTo>
                  <a:cubicBezTo>
                    <a:pt x="20" y="440"/>
                    <a:pt x="18" y="442"/>
                    <a:pt x="18" y="444"/>
                  </a:cubicBezTo>
                  <a:cubicBezTo>
                    <a:pt x="18" y="445"/>
                    <a:pt x="19" y="447"/>
                    <a:pt x="21" y="447"/>
                  </a:cubicBezTo>
                  <a:cubicBezTo>
                    <a:pt x="25" y="447"/>
                    <a:pt x="25" y="447"/>
                    <a:pt x="25" y="447"/>
                  </a:cubicBezTo>
                  <a:cubicBezTo>
                    <a:pt x="26" y="469"/>
                    <a:pt x="27" y="489"/>
                    <a:pt x="27" y="507"/>
                  </a:cubicBezTo>
                  <a:cubicBezTo>
                    <a:pt x="28" y="517"/>
                    <a:pt x="28" y="526"/>
                    <a:pt x="28" y="534"/>
                  </a:cubicBezTo>
                  <a:cubicBezTo>
                    <a:pt x="26" y="534"/>
                    <a:pt x="26" y="534"/>
                    <a:pt x="26" y="534"/>
                  </a:cubicBezTo>
                  <a:cubicBezTo>
                    <a:pt x="24" y="534"/>
                    <a:pt x="23" y="535"/>
                    <a:pt x="22" y="537"/>
                  </a:cubicBezTo>
                  <a:cubicBezTo>
                    <a:pt x="22" y="538"/>
                    <a:pt x="23" y="540"/>
                    <a:pt x="25" y="540"/>
                  </a:cubicBezTo>
                  <a:cubicBezTo>
                    <a:pt x="29" y="541"/>
                    <a:pt x="29" y="541"/>
                    <a:pt x="29" y="541"/>
                  </a:cubicBezTo>
                  <a:cubicBezTo>
                    <a:pt x="29" y="542"/>
                    <a:pt x="29" y="543"/>
                    <a:pt x="29" y="544"/>
                  </a:cubicBezTo>
                  <a:cubicBezTo>
                    <a:pt x="29" y="548"/>
                    <a:pt x="29" y="552"/>
                    <a:pt x="30" y="554"/>
                  </a:cubicBezTo>
                  <a:cubicBezTo>
                    <a:pt x="30" y="555"/>
                    <a:pt x="30" y="556"/>
                    <a:pt x="30" y="557"/>
                  </a:cubicBezTo>
                  <a:cubicBezTo>
                    <a:pt x="30" y="558"/>
                    <a:pt x="30" y="558"/>
                    <a:pt x="30" y="558"/>
                  </a:cubicBezTo>
                  <a:cubicBezTo>
                    <a:pt x="30" y="558"/>
                    <a:pt x="30" y="559"/>
                    <a:pt x="30" y="559"/>
                  </a:cubicBezTo>
                  <a:cubicBezTo>
                    <a:pt x="30" y="559"/>
                    <a:pt x="30" y="559"/>
                    <a:pt x="31" y="559"/>
                  </a:cubicBezTo>
                  <a:cubicBezTo>
                    <a:pt x="31" y="560"/>
                    <a:pt x="31" y="560"/>
                    <a:pt x="31" y="560"/>
                  </a:cubicBezTo>
                  <a:cubicBezTo>
                    <a:pt x="31" y="560"/>
                    <a:pt x="32" y="560"/>
                    <a:pt x="32" y="560"/>
                  </a:cubicBezTo>
                  <a:cubicBezTo>
                    <a:pt x="32" y="560"/>
                    <a:pt x="33" y="560"/>
                    <a:pt x="34" y="560"/>
                  </a:cubicBezTo>
                  <a:cubicBezTo>
                    <a:pt x="39" y="561"/>
                    <a:pt x="49" y="563"/>
                    <a:pt x="63" y="565"/>
                  </a:cubicBezTo>
                  <a:cubicBezTo>
                    <a:pt x="147" y="577"/>
                    <a:pt x="371" y="605"/>
                    <a:pt x="441" y="614"/>
                  </a:cubicBezTo>
                  <a:cubicBezTo>
                    <a:pt x="442" y="614"/>
                    <a:pt x="442" y="614"/>
                    <a:pt x="442" y="614"/>
                  </a:cubicBezTo>
                  <a:cubicBezTo>
                    <a:pt x="442" y="614"/>
                    <a:pt x="442" y="614"/>
                    <a:pt x="442" y="614"/>
                  </a:cubicBezTo>
                  <a:cubicBezTo>
                    <a:pt x="447" y="615"/>
                    <a:pt x="451" y="616"/>
                    <a:pt x="454" y="616"/>
                  </a:cubicBezTo>
                  <a:cubicBezTo>
                    <a:pt x="456" y="618"/>
                    <a:pt x="457" y="619"/>
                    <a:pt x="457" y="619"/>
                  </a:cubicBezTo>
                  <a:cubicBezTo>
                    <a:pt x="337" y="611"/>
                    <a:pt x="337" y="611"/>
                    <a:pt x="337" y="611"/>
                  </a:cubicBezTo>
                  <a:cubicBezTo>
                    <a:pt x="335" y="611"/>
                    <a:pt x="333" y="612"/>
                    <a:pt x="332" y="615"/>
                  </a:cubicBezTo>
                  <a:cubicBezTo>
                    <a:pt x="332" y="617"/>
                    <a:pt x="334" y="619"/>
                    <a:pt x="336" y="619"/>
                  </a:cubicBezTo>
                  <a:cubicBezTo>
                    <a:pt x="502" y="630"/>
                    <a:pt x="502" y="630"/>
                    <a:pt x="502" y="630"/>
                  </a:cubicBezTo>
                  <a:cubicBezTo>
                    <a:pt x="504" y="634"/>
                    <a:pt x="501" y="641"/>
                    <a:pt x="503" y="643"/>
                  </a:cubicBezTo>
                  <a:cubicBezTo>
                    <a:pt x="503" y="644"/>
                    <a:pt x="510" y="645"/>
                    <a:pt x="520" y="646"/>
                  </a:cubicBezTo>
                  <a:cubicBezTo>
                    <a:pt x="519" y="646"/>
                    <a:pt x="518" y="646"/>
                    <a:pt x="517" y="646"/>
                  </a:cubicBezTo>
                  <a:cubicBezTo>
                    <a:pt x="516" y="646"/>
                    <a:pt x="516" y="646"/>
                    <a:pt x="515" y="646"/>
                  </a:cubicBezTo>
                  <a:cubicBezTo>
                    <a:pt x="510" y="646"/>
                    <a:pt x="507" y="646"/>
                    <a:pt x="503" y="648"/>
                  </a:cubicBezTo>
                  <a:cubicBezTo>
                    <a:pt x="500" y="649"/>
                    <a:pt x="498" y="650"/>
                    <a:pt x="496" y="651"/>
                  </a:cubicBezTo>
                  <a:cubicBezTo>
                    <a:pt x="493" y="654"/>
                    <a:pt x="491" y="657"/>
                    <a:pt x="489" y="660"/>
                  </a:cubicBezTo>
                  <a:cubicBezTo>
                    <a:pt x="488" y="663"/>
                    <a:pt x="487" y="667"/>
                    <a:pt x="487" y="670"/>
                  </a:cubicBezTo>
                  <a:cubicBezTo>
                    <a:pt x="487" y="674"/>
                    <a:pt x="488" y="679"/>
                    <a:pt x="490" y="683"/>
                  </a:cubicBezTo>
                  <a:cubicBezTo>
                    <a:pt x="492" y="687"/>
                    <a:pt x="494" y="690"/>
                    <a:pt x="497" y="693"/>
                  </a:cubicBezTo>
                  <a:cubicBezTo>
                    <a:pt x="498" y="694"/>
                    <a:pt x="499" y="694"/>
                    <a:pt x="501" y="696"/>
                  </a:cubicBezTo>
                  <a:cubicBezTo>
                    <a:pt x="506" y="700"/>
                    <a:pt x="517" y="709"/>
                    <a:pt x="530" y="719"/>
                  </a:cubicBezTo>
                  <a:cubicBezTo>
                    <a:pt x="549" y="735"/>
                    <a:pt x="574" y="755"/>
                    <a:pt x="594" y="772"/>
                  </a:cubicBezTo>
                  <a:cubicBezTo>
                    <a:pt x="604" y="781"/>
                    <a:pt x="613" y="788"/>
                    <a:pt x="619" y="794"/>
                  </a:cubicBezTo>
                  <a:cubicBezTo>
                    <a:pt x="622" y="797"/>
                    <a:pt x="624" y="800"/>
                    <a:pt x="625" y="802"/>
                  </a:cubicBezTo>
                  <a:cubicBezTo>
                    <a:pt x="626" y="802"/>
                    <a:pt x="626" y="802"/>
                    <a:pt x="626" y="803"/>
                  </a:cubicBezTo>
                  <a:cubicBezTo>
                    <a:pt x="626" y="806"/>
                    <a:pt x="626" y="813"/>
                    <a:pt x="626" y="822"/>
                  </a:cubicBezTo>
                  <a:cubicBezTo>
                    <a:pt x="626" y="838"/>
                    <a:pt x="626" y="859"/>
                    <a:pt x="626" y="878"/>
                  </a:cubicBezTo>
                  <a:cubicBezTo>
                    <a:pt x="626" y="887"/>
                    <a:pt x="625" y="895"/>
                    <a:pt x="625" y="902"/>
                  </a:cubicBezTo>
                  <a:cubicBezTo>
                    <a:pt x="625" y="908"/>
                    <a:pt x="625" y="913"/>
                    <a:pt x="625" y="914"/>
                  </a:cubicBezTo>
                  <a:cubicBezTo>
                    <a:pt x="625" y="916"/>
                    <a:pt x="625" y="918"/>
                    <a:pt x="625" y="919"/>
                  </a:cubicBezTo>
                  <a:cubicBezTo>
                    <a:pt x="625" y="920"/>
                    <a:pt x="625" y="922"/>
                    <a:pt x="625" y="922"/>
                  </a:cubicBezTo>
                  <a:cubicBezTo>
                    <a:pt x="624" y="923"/>
                    <a:pt x="624" y="924"/>
                    <a:pt x="624" y="924"/>
                  </a:cubicBezTo>
                  <a:cubicBezTo>
                    <a:pt x="624" y="924"/>
                    <a:pt x="624" y="924"/>
                    <a:pt x="624" y="924"/>
                  </a:cubicBezTo>
                  <a:cubicBezTo>
                    <a:pt x="624" y="924"/>
                    <a:pt x="624" y="924"/>
                    <a:pt x="624" y="924"/>
                  </a:cubicBezTo>
                  <a:cubicBezTo>
                    <a:pt x="622" y="924"/>
                    <a:pt x="621" y="924"/>
                    <a:pt x="618" y="924"/>
                  </a:cubicBezTo>
                  <a:cubicBezTo>
                    <a:pt x="616" y="924"/>
                    <a:pt x="614" y="924"/>
                    <a:pt x="612" y="924"/>
                  </a:cubicBezTo>
                  <a:cubicBezTo>
                    <a:pt x="604" y="924"/>
                    <a:pt x="595" y="924"/>
                    <a:pt x="587" y="924"/>
                  </a:cubicBezTo>
                  <a:cubicBezTo>
                    <a:pt x="580" y="925"/>
                    <a:pt x="574" y="925"/>
                    <a:pt x="574" y="925"/>
                  </a:cubicBezTo>
                  <a:cubicBezTo>
                    <a:pt x="570" y="925"/>
                    <a:pt x="567" y="928"/>
                    <a:pt x="567" y="933"/>
                  </a:cubicBezTo>
                  <a:cubicBezTo>
                    <a:pt x="567" y="935"/>
                    <a:pt x="568" y="936"/>
                    <a:pt x="570" y="938"/>
                  </a:cubicBezTo>
                  <a:cubicBezTo>
                    <a:pt x="337" y="934"/>
                    <a:pt x="337" y="934"/>
                    <a:pt x="337" y="934"/>
                  </a:cubicBezTo>
                  <a:cubicBezTo>
                    <a:pt x="299" y="929"/>
                    <a:pt x="263" y="925"/>
                    <a:pt x="233" y="922"/>
                  </a:cubicBezTo>
                  <a:cubicBezTo>
                    <a:pt x="213" y="920"/>
                    <a:pt x="196" y="918"/>
                    <a:pt x="182" y="917"/>
                  </a:cubicBezTo>
                  <a:cubicBezTo>
                    <a:pt x="176" y="916"/>
                    <a:pt x="170" y="915"/>
                    <a:pt x="166" y="915"/>
                  </a:cubicBezTo>
                  <a:cubicBezTo>
                    <a:pt x="161" y="915"/>
                    <a:pt x="158" y="915"/>
                    <a:pt x="156" y="915"/>
                  </a:cubicBezTo>
                  <a:cubicBezTo>
                    <a:pt x="156" y="915"/>
                    <a:pt x="155" y="915"/>
                    <a:pt x="155" y="915"/>
                  </a:cubicBezTo>
                  <a:cubicBezTo>
                    <a:pt x="155" y="915"/>
                    <a:pt x="154" y="915"/>
                    <a:pt x="154" y="915"/>
                  </a:cubicBezTo>
                  <a:cubicBezTo>
                    <a:pt x="154" y="915"/>
                    <a:pt x="154" y="915"/>
                    <a:pt x="153" y="915"/>
                  </a:cubicBezTo>
                  <a:cubicBezTo>
                    <a:pt x="153" y="915"/>
                    <a:pt x="153" y="915"/>
                    <a:pt x="152" y="916"/>
                  </a:cubicBezTo>
                  <a:cubicBezTo>
                    <a:pt x="151" y="916"/>
                    <a:pt x="150" y="917"/>
                    <a:pt x="149" y="918"/>
                  </a:cubicBezTo>
                  <a:cubicBezTo>
                    <a:pt x="148" y="920"/>
                    <a:pt x="145" y="922"/>
                    <a:pt x="143" y="924"/>
                  </a:cubicBezTo>
                  <a:cubicBezTo>
                    <a:pt x="140" y="926"/>
                    <a:pt x="138" y="929"/>
                    <a:pt x="136" y="931"/>
                  </a:cubicBezTo>
                  <a:cubicBezTo>
                    <a:pt x="20" y="929"/>
                    <a:pt x="20" y="929"/>
                    <a:pt x="20" y="929"/>
                  </a:cubicBezTo>
                  <a:cubicBezTo>
                    <a:pt x="20" y="929"/>
                    <a:pt x="19" y="929"/>
                    <a:pt x="19" y="929"/>
                  </a:cubicBezTo>
                  <a:cubicBezTo>
                    <a:pt x="17" y="927"/>
                    <a:pt x="14" y="926"/>
                    <a:pt x="11" y="926"/>
                  </a:cubicBezTo>
                  <a:cubicBezTo>
                    <a:pt x="5" y="926"/>
                    <a:pt x="0" y="930"/>
                    <a:pt x="0" y="934"/>
                  </a:cubicBezTo>
                  <a:cubicBezTo>
                    <a:pt x="0" y="951"/>
                    <a:pt x="0" y="951"/>
                    <a:pt x="0" y="951"/>
                  </a:cubicBezTo>
                  <a:cubicBezTo>
                    <a:pt x="0" y="956"/>
                    <a:pt x="5" y="960"/>
                    <a:pt x="11" y="960"/>
                  </a:cubicBezTo>
                  <a:cubicBezTo>
                    <a:pt x="15" y="960"/>
                    <a:pt x="18" y="958"/>
                    <a:pt x="20" y="955"/>
                  </a:cubicBezTo>
                  <a:cubicBezTo>
                    <a:pt x="20" y="955"/>
                    <a:pt x="20" y="955"/>
                    <a:pt x="20" y="955"/>
                  </a:cubicBezTo>
                  <a:cubicBezTo>
                    <a:pt x="72" y="956"/>
                    <a:pt x="72" y="956"/>
                    <a:pt x="72" y="956"/>
                  </a:cubicBezTo>
                  <a:cubicBezTo>
                    <a:pt x="73" y="957"/>
                    <a:pt x="73" y="957"/>
                    <a:pt x="74" y="958"/>
                  </a:cubicBezTo>
                  <a:cubicBezTo>
                    <a:pt x="79" y="965"/>
                    <a:pt x="94" y="968"/>
                    <a:pt x="103" y="973"/>
                  </a:cubicBezTo>
                  <a:cubicBezTo>
                    <a:pt x="111" y="977"/>
                    <a:pt x="118" y="1004"/>
                    <a:pt x="121" y="1017"/>
                  </a:cubicBezTo>
                  <a:cubicBezTo>
                    <a:pt x="106" y="1028"/>
                    <a:pt x="97" y="1045"/>
                    <a:pt x="97" y="1065"/>
                  </a:cubicBezTo>
                  <a:cubicBezTo>
                    <a:pt x="97" y="1097"/>
                    <a:pt x="123" y="1124"/>
                    <a:pt x="156" y="1124"/>
                  </a:cubicBezTo>
                  <a:cubicBezTo>
                    <a:pt x="188" y="1124"/>
                    <a:pt x="214" y="1097"/>
                    <a:pt x="214" y="1065"/>
                  </a:cubicBezTo>
                  <a:cubicBezTo>
                    <a:pt x="214" y="1039"/>
                    <a:pt x="197" y="1016"/>
                    <a:pt x="174" y="1009"/>
                  </a:cubicBezTo>
                  <a:cubicBezTo>
                    <a:pt x="165" y="994"/>
                    <a:pt x="153" y="971"/>
                    <a:pt x="151" y="968"/>
                  </a:cubicBezTo>
                  <a:cubicBezTo>
                    <a:pt x="149" y="965"/>
                    <a:pt x="150" y="961"/>
                    <a:pt x="151" y="957"/>
                  </a:cubicBezTo>
                  <a:cubicBezTo>
                    <a:pt x="495" y="963"/>
                    <a:pt x="495" y="963"/>
                    <a:pt x="495" y="963"/>
                  </a:cubicBezTo>
                  <a:cubicBezTo>
                    <a:pt x="530" y="967"/>
                    <a:pt x="561" y="971"/>
                    <a:pt x="586" y="974"/>
                  </a:cubicBezTo>
                  <a:cubicBezTo>
                    <a:pt x="603" y="976"/>
                    <a:pt x="617" y="978"/>
                    <a:pt x="626" y="979"/>
                  </a:cubicBezTo>
                  <a:cubicBezTo>
                    <a:pt x="631" y="980"/>
                    <a:pt x="635" y="980"/>
                    <a:pt x="638" y="981"/>
                  </a:cubicBezTo>
                  <a:cubicBezTo>
                    <a:pt x="639" y="981"/>
                    <a:pt x="641" y="981"/>
                    <a:pt x="641" y="981"/>
                  </a:cubicBezTo>
                  <a:cubicBezTo>
                    <a:pt x="642" y="981"/>
                    <a:pt x="642" y="981"/>
                    <a:pt x="642" y="981"/>
                  </a:cubicBezTo>
                  <a:cubicBezTo>
                    <a:pt x="642" y="981"/>
                    <a:pt x="642" y="981"/>
                    <a:pt x="642" y="981"/>
                  </a:cubicBezTo>
                  <a:cubicBezTo>
                    <a:pt x="643" y="981"/>
                    <a:pt x="643" y="981"/>
                    <a:pt x="643" y="981"/>
                  </a:cubicBezTo>
                  <a:cubicBezTo>
                    <a:pt x="643" y="981"/>
                    <a:pt x="643" y="981"/>
                    <a:pt x="643" y="981"/>
                  </a:cubicBezTo>
                  <a:cubicBezTo>
                    <a:pt x="643" y="982"/>
                    <a:pt x="644" y="982"/>
                    <a:pt x="644" y="982"/>
                  </a:cubicBezTo>
                  <a:cubicBezTo>
                    <a:pt x="645" y="982"/>
                    <a:pt x="646" y="981"/>
                    <a:pt x="647" y="981"/>
                  </a:cubicBezTo>
                  <a:cubicBezTo>
                    <a:pt x="648" y="980"/>
                    <a:pt x="650" y="979"/>
                    <a:pt x="651" y="978"/>
                  </a:cubicBezTo>
                  <a:cubicBezTo>
                    <a:pt x="653" y="977"/>
                    <a:pt x="656" y="974"/>
                    <a:pt x="659" y="971"/>
                  </a:cubicBezTo>
                  <a:cubicBezTo>
                    <a:pt x="660" y="969"/>
                    <a:pt x="661" y="967"/>
                    <a:pt x="663" y="965"/>
                  </a:cubicBezTo>
                  <a:cubicBezTo>
                    <a:pt x="773" y="967"/>
                    <a:pt x="773" y="967"/>
                    <a:pt x="773" y="967"/>
                  </a:cubicBezTo>
                  <a:cubicBezTo>
                    <a:pt x="780" y="973"/>
                    <a:pt x="797" y="987"/>
                    <a:pt x="804" y="995"/>
                  </a:cubicBezTo>
                  <a:cubicBezTo>
                    <a:pt x="811" y="1004"/>
                    <a:pt x="820" y="1019"/>
                    <a:pt x="823" y="1024"/>
                  </a:cubicBezTo>
                  <a:cubicBezTo>
                    <a:pt x="813" y="1034"/>
                    <a:pt x="807" y="1049"/>
                    <a:pt x="807" y="1065"/>
                  </a:cubicBezTo>
                  <a:cubicBezTo>
                    <a:pt x="807" y="1097"/>
                    <a:pt x="833" y="1124"/>
                    <a:pt x="866" y="1124"/>
                  </a:cubicBezTo>
                  <a:cubicBezTo>
                    <a:pt x="898" y="1124"/>
                    <a:pt x="925" y="1097"/>
                    <a:pt x="925" y="1065"/>
                  </a:cubicBezTo>
                  <a:cubicBezTo>
                    <a:pt x="925" y="1034"/>
                    <a:pt x="900" y="1008"/>
                    <a:pt x="870" y="1006"/>
                  </a:cubicBezTo>
                  <a:cubicBezTo>
                    <a:pt x="868" y="1000"/>
                    <a:pt x="866" y="990"/>
                    <a:pt x="867" y="988"/>
                  </a:cubicBezTo>
                  <a:cubicBezTo>
                    <a:pt x="869" y="984"/>
                    <a:pt x="880" y="982"/>
                    <a:pt x="880" y="978"/>
                  </a:cubicBezTo>
                  <a:cubicBezTo>
                    <a:pt x="880" y="973"/>
                    <a:pt x="871" y="973"/>
                    <a:pt x="864" y="973"/>
                  </a:cubicBezTo>
                  <a:cubicBezTo>
                    <a:pt x="857" y="973"/>
                    <a:pt x="852" y="978"/>
                    <a:pt x="852" y="978"/>
                  </a:cubicBezTo>
                  <a:cubicBezTo>
                    <a:pt x="848" y="968"/>
                    <a:pt x="848" y="968"/>
                    <a:pt x="848" y="968"/>
                  </a:cubicBezTo>
                  <a:cubicBezTo>
                    <a:pt x="849" y="968"/>
                    <a:pt x="849" y="968"/>
                    <a:pt x="849" y="968"/>
                  </a:cubicBezTo>
                  <a:cubicBezTo>
                    <a:pt x="851" y="971"/>
                    <a:pt x="853" y="973"/>
                    <a:pt x="856" y="973"/>
                  </a:cubicBezTo>
                  <a:cubicBezTo>
                    <a:pt x="860" y="973"/>
                    <a:pt x="864" y="970"/>
                    <a:pt x="864" y="966"/>
                  </a:cubicBezTo>
                  <a:cubicBezTo>
                    <a:pt x="864" y="966"/>
                    <a:pt x="864" y="964"/>
                    <a:pt x="864" y="961"/>
                  </a:cubicBezTo>
                  <a:cubicBezTo>
                    <a:pt x="864" y="951"/>
                    <a:pt x="863" y="925"/>
                    <a:pt x="863" y="899"/>
                  </a:cubicBezTo>
                  <a:cubicBezTo>
                    <a:pt x="863" y="874"/>
                    <a:pt x="863" y="849"/>
                    <a:pt x="863" y="842"/>
                  </a:cubicBezTo>
                  <a:cubicBezTo>
                    <a:pt x="863" y="841"/>
                    <a:pt x="862" y="840"/>
                    <a:pt x="862" y="839"/>
                  </a:cubicBezTo>
                  <a:cubicBezTo>
                    <a:pt x="862" y="837"/>
                    <a:pt x="861" y="836"/>
                    <a:pt x="860" y="835"/>
                  </a:cubicBezTo>
                  <a:cubicBezTo>
                    <a:pt x="859" y="833"/>
                    <a:pt x="858" y="831"/>
                    <a:pt x="856" y="828"/>
                  </a:cubicBezTo>
                  <a:cubicBezTo>
                    <a:pt x="852" y="824"/>
                    <a:pt x="847" y="819"/>
                    <a:pt x="841" y="813"/>
                  </a:cubicBezTo>
                  <a:cubicBezTo>
                    <a:pt x="832" y="804"/>
                    <a:pt x="820" y="792"/>
                    <a:pt x="806" y="779"/>
                  </a:cubicBezTo>
                  <a:cubicBezTo>
                    <a:pt x="792" y="766"/>
                    <a:pt x="776" y="752"/>
                    <a:pt x="759" y="736"/>
                  </a:cubicBezTo>
                  <a:cubicBezTo>
                    <a:pt x="755" y="731"/>
                    <a:pt x="748" y="725"/>
                    <a:pt x="740" y="718"/>
                  </a:cubicBezTo>
                  <a:cubicBezTo>
                    <a:pt x="729" y="707"/>
                    <a:pt x="714" y="694"/>
                    <a:pt x="701" y="683"/>
                  </a:cubicBezTo>
                  <a:cubicBezTo>
                    <a:pt x="695" y="678"/>
                    <a:pt x="688" y="674"/>
                    <a:pt x="683" y="670"/>
                  </a:cubicBezTo>
                  <a:cubicBezTo>
                    <a:pt x="680" y="668"/>
                    <a:pt x="677" y="666"/>
                    <a:pt x="675" y="665"/>
                  </a:cubicBezTo>
                  <a:cubicBezTo>
                    <a:pt x="673" y="664"/>
                    <a:pt x="671" y="664"/>
                    <a:pt x="670" y="663"/>
                  </a:cubicBezTo>
                  <a:cubicBezTo>
                    <a:pt x="680" y="664"/>
                    <a:pt x="686" y="665"/>
                    <a:pt x="686" y="664"/>
                  </a:cubicBezTo>
                  <a:cubicBezTo>
                    <a:pt x="688" y="662"/>
                    <a:pt x="689" y="646"/>
                    <a:pt x="689" y="643"/>
                  </a:cubicBezTo>
                  <a:cubicBezTo>
                    <a:pt x="689" y="643"/>
                    <a:pt x="689" y="643"/>
                    <a:pt x="689" y="643"/>
                  </a:cubicBezTo>
                  <a:cubicBezTo>
                    <a:pt x="689" y="644"/>
                    <a:pt x="690" y="646"/>
                    <a:pt x="692" y="647"/>
                  </a:cubicBezTo>
                  <a:cubicBezTo>
                    <a:pt x="695" y="648"/>
                    <a:pt x="697" y="646"/>
                    <a:pt x="698" y="644"/>
                  </a:cubicBezTo>
                  <a:cubicBezTo>
                    <a:pt x="706" y="622"/>
                    <a:pt x="706" y="622"/>
                    <a:pt x="706" y="622"/>
                  </a:cubicBezTo>
                  <a:cubicBezTo>
                    <a:pt x="707" y="622"/>
                    <a:pt x="708" y="620"/>
                    <a:pt x="709" y="619"/>
                  </a:cubicBezTo>
                  <a:cubicBezTo>
                    <a:pt x="709" y="618"/>
                    <a:pt x="708" y="617"/>
                    <a:pt x="708" y="616"/>
                  </a:cubicBezTo>
                  <a:cubicBezTo>
                    <a:pt x="749" y="495"/>
                    <a:pt x="749" y="495"/>
                    <a:pt x="749" y="495"/>
                  </a:cubicBezTo>
                  <a:cubicBezTo>
                    <a:pt x="750" y="494"/>
                    <a:pt x="751" y="493"/>
                    <a:pt x="752" y="492"/>
                  </a:cubicBezTo>
                  <a:cubicBezTo>
                    <a:pt x="752" y="491"/>
                    <a:pt x="751" y="490"/>
                    <a:pt x="751" y="489"/>
                  </a:cubicBezTo>
                  <a:cubicBezTo>
                    <a:pt x="803" y="335"/>
                    <a:pt x="803" y="335"/>
                    <a:pt x="803" y="335"/>
                  </a:cubicBezTo>
                  <a:cubicBezTo>
                    <a:pt x="805" y="334"/>
                    <a:pt x="806" y="333"/>
                    <a:pt x="806" y="332"/>
                  </a:cubicBezTo>
                  <a:cubicBezTo>
                    <a:pt x="806" y="331"/>
                    <a:pt x="805" y="330"/>
                    <a:pt x="805" y="330"/>
                  </a:cubicBezTo>
                  <a:cubicBezTo>
                    <a:pt x="843" y="217"/>
                    <a:pt x="843" y="217"/>
                    <a:pt x="843" y="217"/>
                  </a:cubicBezTo>
                  <a:cubicBezTo>
                    <a:pt x="843" y="217"/>
                    <a:pt x="843" y="217"/>
                    <a:pt x="844" y="217"/>
                  </a:cubicBezTo>
                  <a:cubicBezTo>
                    <a:pt x="845" y="217"/>
                    <a:pt x="846" y="217"/>
                    <a:pt x="847" y="218"/>
                  </a:cubicBezTo>
                  <a:cubicBezTo>
                    <a:pt x="848" y="218"/>
                    <a:pt x="848" y="218"/>
                    <a:pt x="849" y="218"/>
                  </a:cubicBezTo>
                  <a:cubicBezTo>
                    <a:pt x="849" y="218"/>
                    <a:pt x="850" y="218"/>
                    <a:pt x="851" y="218"/>
                  </a:cubicBezTo>
                  <a:cubicBezTo>
                    <a:pt x="851" y="218"/>
                    <a:pt x="851" y="218"/>
                    <a:pt x="851" y="218"/>
                  </a:cubicBezTo>
                  <a:cubicBezTo>
                    <a:pt x="852" y="218"/>
                    <a:pt x="852" y="218"/>
                    <a:pt x="853" y="218"/>
                  </a:cubicBezTo>
                  <a:cubicBezTo>
                    <a:pt x="854" y="217"/>
                    <a:pt x="857" y="217"/>
                    <a:pt x="860" y="216"/>
                  </a:cubicBezTo>
                  <a:cubicBezTo>
                    <a:pt x="865" y="214"/>
                    <a:pt x="870" y="212"/>
                    <a:pt x="875" y="210"/>
                  </a:cubicBezTo>
                  <a:cubicBezTo>
                    <a:pt x="877" y="209"/>
                    <a:pt x="879" y="208"/>
                    <a:pt x="881" y="207"/>
                  </a:cubicBezTo>
                  <a:cubicBezTo>
                    <a:pt x="882" y="206"/>
                    <a:pt x="882" y="206"/>
                    <a:pt x="883" y="205"/>
                  </a:cubicBezTo>
                  <a:cubicBezTo>
                    <a:pt x="883" y="205"/>
                    <a:pt x="884" y="204"/>
                    <a:pt x="884" y="204"/>
                  </a:cubicBezTo>
                  <a:cubicBezTo>
                    <a:pt x="884" y="203"/>
                    <a:pt x="885" y="202"/>
                    <a:pt x="885" y="202"/>
                  </a:cubicBezTo>
                  <a:cubicBezTo>
                    <a:pt x="885" y="202"/>
                    <a:pt x="885" y="202"/>
                    <a:pt x="885" y="202"/>
                  </a:cubicBezTo>
                  <a:cubicBezTo>
                    <a:pt x="885" y="201"/>
                    <a:pt x="885" y="201"/>
                    <a:pt x="885" y="200"/>
                  </a:cubicBezTo>
                  <a:cubicBezTo>
                    <a:pt x="887" y="192"/>
                    <a:pt x="894" y="167"/>
                    <a:pt x="901" y="143"/>
                  </a:cubicBezTo>
                  <a:cubicBezTo>
                    <a:pt x="903" y="142"/>
                    <a:pt x="905" y="140"/>
                    <a:pt x="905" y="137"/>
                  </a:cubicBezTo>
                  <a:cubicBezTo>
                    <a:pt x="904" y="136"/>
                    <a:pt x="904" y="136"/>
                    <a:pt x="903" y="135"/>
                  </a:cubicBezTo>
                  <a:cubicBezTo>
                    <a:pt x="907" y="124"/>
                    <a:pt x="910" y="113"/>
                    <a:pt x="912" y="105"/>
                  </a:cubicBezTo>
                  <a:cubicBezTo>
                    <a:pt x="913" y="101"/>
                    <a:pt x="914" y="97"/>
                    <a:pt x="915" y="94"/>
                  </a:cubicBezTo>
                  <a:cubicBezTo>
                    <a:pt x="916" y="93"/>
                    <a:pt x="916" y="92"/>
                    <a:pt x="916" y="91"/>
                  </a:cubicBezTo>
                  <a:cubicBezTo>
                    <a:pt x="916" y="91"/>
                    <a:pt x="916" y="91"/>
                    <a:pt x="916" y="90"/>
                  </a:cubicBezTo>
                  <a:cubicBezTo>
                    <a:pt x="917" y="90"/>
                    <a:pt x="917" y="90"/>
                    <a:pt x="917" y="90"/>
                  </a:cubicBezTo>
                  <a:cubicBezTo>
                    <a:pt x="918" y="89"/>
                    <a:pt x="919" y="89"/>
                    <a:pt x="920" y="87"/>
                  </a:cubicBezTo>
                  <a:cubicBezTo>
                    <a:pt x="925" y="84"/>
                    <a:pt x="934" y="78"/>
                    <a:pt x="941" y="73"/>
                  </a:cubicBezTo>
                  <a:cubicBezTo>
                    <a:pt x="942" y="72"/>
                    <a:pt x="942" y="72"/>
                    <a:pt x="943" y="72"/>
                  </a:cubicBezTo>
                  <a:cubicBezTo>
                    <a:pt x="944" y="72"/>
                    <a:pt x="946" y="73"/>
                    <a:pt x="946" y="73"/>
                  </a:cubicBezTo>
                  <a:cubicBezTo>
                    <a:pt x="947" y="73"/>
                    <a:pt x="950" y="73"/>
                    <a:pt x="951" y="72"/>
                  </a:cubicBezTo>
                  <a:cubicBezTo>
                    <a:pt x="951" y="70"/>
                    <a:pt x="950" y="69"/>
                    <a:pt x="950" y="69"/>
                  </a:cubicBezTo>
                  <a:cubicBezTo>
                    <a:pt x="950" y="69"/>
                    <a:pt x="984" y="43"/>
                    <a:pt x="985" y="42"/>
                  </a:cubicBezTo>
                  <a:cubicBezTo>
                    <a:pt x="987" y="40"/>
                    <a:pt x="998" y="29"/>
                    <a:pt x="988" y="15"/>
                  </a:cubicBezTo>
                  <a:close/>
                  <a:moveTo>
                    <a:pt x="156" y="1094"/>
                  </a:moveTo>
                  <a:cubicBezTo>
                    <a:pt x="140" y="1094"/>
                    <a:pt x="127" y="1081"/>
                    <a:pt x="127" y="1065"/>
                  </a:cubicBezTo>
                  <a:cubicBezTo>
                    <a:pt x="127" y="1049"/>
                    <a:pt x="140" y="1036"/>
                    <a:pt x="156" y="1036"/>
                  </a:cubicBezTo>
                  <a:cubicBezTo>
                    <a:pt x="171" y="1036"/>
                    <a:pt x="184" y="1049"/>
                    <a:pt x="184" y="1065"/>
                  </a:cubicBezTo>
                  <a:cubicBezTo>
                    <a:pt x="184" y="1081"/>
                    <a:pt x="171" y="1094"/>
                    <a:pt x="156" y="1094"/>
                  </a:cubicBezTo>
                  <a:close/>
                  <a:moveTo>
                    <a:pt x="150" y="931"/>
                  </a:moveTo>
                  <a:cubicBezTo>
                    <a:pt x="151" y="930"/>
                    <a:pt x="152" y="929"/>
                    <a:pt x="153" y="927"/>
                  </a:cubicBezTo>
                  <a:cubicBezTo>
                    <a:pt x="155" y="927"/>
                    <a:pt x="155" y="926"/>
                    <a:pt x="156" y="925"/>
                  </a:cubicBezTo>
                  <a:cubicBezTo>
                    <a:pt x="156" y="925"/>
                    <a:pt x="157" y="925"/>
                    <a:pt x="157" y="924"/>
                  </a:cubicBezTo>
                  <a:cubicBezTo>
                    <a:pt x="158" y="924"/>
                    <a:pt x="159" y="924"/>
                    <a:pt x="160" y="925"/>
                  </a:cubicBezTo>
                  <a:cubicBezTo>
                    <a:pt x="166" y="925"/>
                    <a:pt x="179" y="926"/>
                    <a:pt x="195" y="928"/>
                  </a:cubicBezTo>
                  <a:cubicBezTo>
                    <a:pt x="207" y="929"/>
                    <a:pt x="221" y="931"/>
                    <a:pt x="237" y="932"/>
                  </a:cubicBezTo>
                  <a:lnTo>
                    <a:pt x="150" y="931"/>
                  </a:lnTo>
                  <a:close/>
                  <a:moveTo>
                    <a:pt x="646" y="970"/>
                  </a:moveTo>
                  <a:cubicBezTo>
                    <a:pt x="645" y="971"/>
                    <a:pt x="644" y="971"/>
                    <a:pt x="644" y="972"/>
                  </a:cubicBezTo>
                  <a:cubicBezTo>
                    <a:pt x="642" y="971"/>
                    <a:pt x="639" y="971"/>
                    <a:pt x="635" y="970"/>
                  </a:cubicBezTo>
                  <a:cubicBezTo>
                    <a:pt x="625" y="969"/>
                    <a:pt x="609" y="967"/>
                    <a:pt x="587" y="964"/>
                  </a:cubicBezTo>
                  <a:cubicBezTo>
                    <a:pt x="650" y="965"/>
                    <a:pt x="650" y="965"/>
                    <a:pt x="650" y="965"/>
                  </a:cubicBezTo>
                  <a:cubicBezTo>
                    <a:pt x="649" y="967"/>
                    <a:pt x="647" y="969"/>
                    <a:pt x="646" y="970"/>
                  </a:cubicBezTo>
                  <a:close/>
                  <a:moveTo>
                    <a:pt x="894" y="1065"/>
                  </a:moveTo>
                  <a:cubicBezTo>
                    <a:pt x="894" y="1081"/>
                    <a:pt x="882" y="1094"/>
                    <a:pt x="866" y="1094"/>
                  </a:cubicBezTo>
                  <a:cubicBezTo>
                    <a:pt x="850" y="1094"/>
                    <a:pt x="837" y="1081"/>
                    <a:pt x="837" y="1065"/>
                  </a:cubicBezTo>
                  <a:cubicBezTo>
                    <a:pt x="837" y="1049"/>
                    <a:pt x="850" y="1036"/>
                    <a:pt x="866" y="1036"/>
                  </a:cubicBezTo>
                  <a:cubicBezTo>
                    <a:pt x="882" y="1036"/>
                    <a:pt x="894" y="1049"/>
                    <a:pt x="894" y="1065"/>
                  </a:cubicBezTo>
                  <a:close/>
                  <a:moveTo>
                    <a:pt x="674" y="682"/>
                  </a:moveTo>
                  <a:cubicBezTo>
                    <a:pt x="679" y="685"/>
                    <a:pt x="686" y="690"/>
                    <a:pt x="693" y="696"/>
                  </a:cubicBezTo>
                  <a:cubicBezTo>
                    <a:pt x="703" y="704"/>
                    <a:pt x="715" y="714"/>
                    <a:pt x="725" y="723"/>
                  </a:cubicBezTo>
                  <a:cubicBezTo>
                    <a:pt x="735" y="733"/>
                    <a:pt x="744" y="741"/>
                    <a:pt x="749" y="746"/>
                  </a:cubicBezTo>
                  <a:cubicBezTo>
                    <a:pt x="778" y="773"/>
                    <a:pt x="803" y="797"/>
                    <a:pt x="821" y="814"/>
                  </a:cubicBezTo>
                  <a:cubicBezTo>
                    <a:pt x="829" y="822"/>
                    <a:pt x="836" y="829"/>
                    <a:pt x="841" y="834"/>
                  </a:cubicBezTo>
                  <a:cubicBezTo>
                    <a:pt x="836" y="834"/>
                    <a:pt x="832" y="838"/>
                    <a:pt x="832" y="843"/>
                  </a:cubicBezTo>
                  <a:cubicBezTo>
                    <a:pt x="832" y="848"/>
                    <a:pt x="836" y="852"/>
                    <a:pt x="841" y="852"/>
                  </a:cubicBezTo>
                  <a:cubicBezTo>
                    <a:pt x="844" y="852"/>
                    <a:pt x="846" y="850"/>
                    <a:pt x="848" y="848"/>
                  </a:cubicBezTo>
                  <a:cubicBezTo>
                    <a:pt x="848" y="862"/>
                    <a:pt x="848" y="887"/>
                    <a:pt x="848" y="910"/>
                  </a:cubicBezTo>
                  <a:cubicBezTo>
                    <a:pt x="848" y="922"/>
                    <a:pt x="849" y="933"/>
                    <a:pt x="849" y="942"/>
                  </a:cubicBezTo>
                  <a:cubicBezTo>
                    <a:pt x="688" y="940"/>
                    <a:pt x="688" y="940"/>
                    <a:pt x="688" y="940"/>
                  </a:cubicBezTo>
                  <a:cubicBezTo>
                    <a:pt x="693" y="938"/>
                    <a:pt x="696" y="934"/>
                    <a:pt x="696" y="928"/>
                  </a:cubicBezTo>
                  <a:cubicBezTo>
                    <a:pt x="696" y="926"/>
                    <a:pt x="695" y="924"/>
                    <a:pt x="694" y="922"/>
                  </a:cubicBezTo>
                  <a:cubicBezTo>
                    <a:pt x="705" y="907"/>
                    <a:pt x="712" y="895"/>
                    <a:pt x="712" y="895"/>
                  </a:cubicBezTo>
                  <a:cubicBezTo>
                    <a:pt x="714" y="893"/>
                    <a:pt x="713" y="890"/>
                    <a:pt x="711" y="888"/>
                  </a:cubicBezTo>
                  <a:cubicBezTo>
                    <a:pt x="709" y="887"/>
                    <a:pt x="706" y="887"/>
                    <a:pt x="704" y="890"/>
                  </a:cubicBezTo>
                  <a:cubicBezTo>
                    <a:pt x="704" y="890"/>
                    <a:pt x="704" y="890"/>
                    <a:pt x="704" y="890"/>
                  </a:cubicBezTo>
                  <a:cubicBezTo>
                    <a:pt x="702" y="894"/>
                    <a:pt x="695" y="904"/>
                    <a:pt x="686" y="917"/>
                  </a:cubicBezTo>
                  <a:cubicBezTo>
                    <a:pt x="685" y="917"/>
                    <a:pt x="685" y="917"/>
                    <a:pt x="684" y="917"/>
                  </a:cubicBezTo>
                  <a:cubicBezTo>
                    <a:pt x="678" y="917"/>
                    <a:pt x="672" y="922"/>
                    <a:pt x="672" y="928"/>
                  </a:cubicBezTo>
                  <a:cubicBezTo>
                    <a:pt x="672" y="931"/>
                    <a:pt x="673" y="932"/>
                    <a:pt x="674" y="934"/>
                  </a:cubicBezTo>
                  <a:cubicBezTo>
                    <a:pt x="674" y="935"/>
                    <a:pt x="673" y="935"/>
                    <a:pt x="673" y="936"/>
                  </a:cubicBezTo>
                  <a:cubicBezTo>
                    <a:pt x="672" y="937"/>
                    <a:pt x="671" y="938"/>
                    <a:pt x="670" y="939"/>
                  </a:cubicBezTo>
                  <a:cubicBezTo>
                    <a:pt x="628" y="939"/>
                    <a:pt x="628" y="939"/>
                    <a:pt x="628" y="939"/>
                  </a:cubicBezTo>
                  <a:cubicBezTo>
                    <a:pt x="629" y="938"/>
                    <a:pt x="629" y="938"/>
                    <a:pt x="629" y="938"/>
                  </a:cubicBezTo>
                  <a:cubicBezTo>
                    <a:pt x="631" y="938"/>
                    <a:pt x="632" y="937"/>
                    <a:pt x="633" y="936"/>
                  </a:cubicBezTo>
                  <a:cubicBezTo>
                    <a:pt x="635" y="934"/>
                    <a:pt x="636" y="932"/>
                    <a:pt x="637" y="930"/>
                  </a:cubicBezTo>
                  <a:cubicBezTo>
                    <a:pt x="639" y="927"/>
                    <a:pt x="639" y="925"/>
                    <a:pt x="640" y="922"/>
                  </a:cubicBezTo>
                  <a:cubicBezTo>
                    <a:pt x="640" y="919"/>
                    <a:pt x="640" y="916"/>
                    <a:pt x="640" y="914"/>
                  </a:cubicBezTo>
                  <a:cubicBezTo>
                    <a:pt x="640" y="913"/>
                    <a:pt x="640" y="911"/>
                    <a:pt x="640" y="908"/>
                  </a:cubicBezTo>
                  <a:cubicBezTo>
                    <a:pt x="640" y="896"/>
                    <a:pt x="641" y="871"/>
                    <a:pt x="641" y="849"/>
                  </a:cubicBezTo>
                  <a:cubicBezTo>
                    <a:pt x="641" y="838"/>
                    <a:pt x="641" y="827"/>
                    <a:pt x="641" y="818"/>
                  </a:cubicBezTo>
                  <a:cubicBezTo>
                    <a:pt x="641" y="810"/>
                    <a:pt x="641" y="804"/>
                    <a:pt x="641" y="801"/>
                  </a:cubicBezTo>
                  <a:cubicBezTo>
                    <a:pt x="641" y="800"/>
                    <a:pt x="641" y="799"/>
                    <a:pt x="641" y="799"/>
                  </a:cubicBezTo>
                  <a:cubicBezTo>
                    <a:pt x="640" y="797"/>
                    <a:pt x="640" y="796"/>
                    <a:pt x="639" y="795"/>
                  </a:cubicBezTo>
                  <a:cubicBezTo>
                    <a:pt x="638" y="794"/>
                    <a:pt x="637" y="792"/>
                    <a:pt x="636" y="791"/>
                  </a:cubicBezTo>
                  <a:cubicBezTo>
                    <a:pt x="633" y="787"/>
                    <a:pt x="629" y="783"/>
                    <a:pt x="624" y="779"/>
                  </a:cubicBezTo>
                  <a:cubicBezTo>
                    <a:pt x="616" y="771"/>
                    <a:pt x="605" y="762"/>
                    <a:pt x="593" y="752"/>
                  </a:cubicBezTo>
                  <a:cubicBezTo>
                    <a:pt x="575" y="737"/>
                    <a:pt x="555" y="720"/>
                    <a:pt x="539" y="707"/>
                  </a:cubicBezTo>
                  <a:cubicBezTo>
                    <a:pt x="530" y="701"/>
                    <a:pt x="523" y="695"/>
                    <a:pt x="518" y="690"/>
                  </a:cubicBezTo>
                  <a:cubicBezTo>
                    <a:pt x="515" y="688"/>
                    <a:pt x="513" y="686"/>
                    <a:pt x="511" y="685"/>
                  </a:cubicBezTo>
                  <a:cubicBezTo>
                    <a:pt x="509" y="683"/>
                    <a:pt x="508" y="682"/>
                    <a:pt x="507" y="682"/>
                  </a:cubicBezTo>
                  <a:cubicBezTo>
                    <a:pt x="506" y="681"/>
                    <a:pt x="505" y="679"/>
                    <a:pt x="504" y="677"/>
                  </a:cubicBezTo>
                  <a:cubicBezTo>
                    <a:pt x="503" y="674"/>
                    <a:pt x="502" y="672"/>
                    <a:pt x="502" y="670"/>
                  </a:cubicBezTo>
                  <a:cubicBezTo>
                    <a:pt x="502" y="668"/>
                    <a:pt x="502" y="667"/>
                    <a:pt x="503" y="666"/>
                  </a:cubicBezTo>
                  <a:cubicBezTo>
                    <a:pt x="503" y="665"/>
                    <a:pt x="503" y="665"/>
                    <a:pt x="504" y="664"/>
                  </a:cubicBezTo>
                  <a:cubicBezTo>
                    <a:pt x="505" y="663"/>
                    <a:pt x="506" y="663"/>
                    <a:pt x="507" y="662"/>
                  </a:cubicBezTo>
                  <a:cubicBezTo>
                    <a:pt x="509" y="661"/>
                    <a:pt x="511" y="661"/>
                    <a:pt x="515" y="661"/>
                  </a:cubicBezTo>
                  <a:cubicBezTo>
                    <a:pt x="515" y="661"/>
                    <a:pt x="516" y="661"/>
                    <a:pt x="516" y="661"/>
                  </a:cubicBezTo>
                  <a:cubicBezTo>
                    <a:pt x="523" y="661"/>
                    <a:pt x="535" y="662"/>
                    <a:pt x="549" y="663"/>
                  </a:cubicBezTo>
                  <a:cubicBezTo>
                    <a:pt x="570" y="665"/>
                    <a:pt x="595" y="668"/>
                    <a:pt x="617" y="671"/>
                  </a:cubicBezTo>
                  <a:cubicBezTo>
                    <a:pt x="628" y="672"/>
                    <a:pt x="639" y="673"/>
                    <a:pt x="647" y="674"/>
                  </a:cubicBezTo>
                  <a:cubicBezTo>
                    <a:pt x="651" y="675"/>
                    <a:pt x="654" y="676"/>
                    <a:pt x="657" y="676"/>
                  </a:cubicBezTo>
                  <a:cubicBezTo>
                    <a:pt x="660" y="676"/>
                    <a:pt x="663" y="677"/>
                    <a:pt x="664" y="677"/>
                  </a:cubicBezTo>
                  <a:cubicBezTo>
                    <a:pt x="665" y="677"/>
                    <a:pt x="665" y="677"/>
                    <a:pt x="666" y="678"/>
                  </a:cubicBezTo>
                  <a:cubicBezTo>
                    <a:pt x="668" y="679"/>
                    <a:pt x="671" y="680"/>
                    <a:pt x="674" y="682"/>
                  </a:cubicBezTo>
                  <a:close/>
                  <a:moveTo>
                    <a:pt x="855" y="118"/>
                  </a:moveTo>
                  <a:cubicBezTo>
                    <a:pt x="901" y="114"/>
                    <a:pt x="901" y="114"/>
                    <a:pt x="901" y="114"/>
                  </a:cubicBezTo>
                  <a:cubicBezTo>
                    <a:pt x="899" y="120"/>
                    <a:pt x="897" y="126"/>
                    <a:pt x="895" y="133"/>
                  </a:cubicBezTo>
                  <a:cubicBezTo>
                    <a:pt x="870" y="136"/>
                    <a:pt x="870" y="136"/>
                    <a:pt x="870" y="136"/>
                  </a:cubicBezTo>
                  <a:cubicBezTo>
                    <a:pt x="870" y="134"/>
                    <a:pt x="869" y="133"/>
                    <a:pt x="867" y="132"/>
                  </a:cubicBezTo>
                  <a:cubicBezTo>
                    <a:pt x="864" y="131"/>
                    <a:pt x="862" y="133"/>
                    <a:pt x="861" y="135"/>
                  </a:cubicBezTo>
                  <a:cubicBezTo>
                    <a:pt x="860" y="137"/>
                    <a:pt x="860" y="137"/>
                    <a:pt x="860" y="137"/>
                  </a:cubicBezTo>
                  <a:cubicBezTo>
                    <a:pt x="845" y="138"/>
                    <a:pt x="845" y="138"/>
                    <a:pt x="845" y="138"/>
                  </a:cubicBezTo>
                  <a:cubicBezTo>
                    <a:pt x="848" y="131"/>
                    <a:pt x="852" y="124"/>
                    <a:pt x="855" y="118"/>
                  </a:cubicBezTo>
                  <a:close/>
                  <a:moveTo>
                    <a:pt x="841" y="192"/>
                  </a:moveTo>
                  <a:cubicBezTo>
                    <a:pt x="841" y="191"/>
                    <a:pt x="841" y="191"/>
                    <a:pt x="841" y="191"/>
                  </a:cubicBezTo>
                  <a:cubicBezTo>
                    <a:pt x="842" y="189"/>
                    <a:pt x="841" y="187"/>
                    <a:pt x="839" y="186"/>
                  </a:cubicBezTo>
                  <a:cubicBezTo>
                    <a:pt x="837" y="185"/>
                    <a:pt x="834" y="187"/>
                    <a:pt x="833" y="189"/>
                  </a:cubicBezTo>
                  <a:cubicBezTo>
                    <a:pt x="832" y="192"/>
                    <a:pt x="832" y="192"/>
                    <a:pt x="832" y="192"/>
                  </a:cubicBezTo>
                  <a:cubicBezTo>
                    <a:pt x="822" y="193"/>
                    <a:pt x="822" y="193"/>
                    <a:pt x="822" y="193"/>
                  </a:cubicBezTo>
                  <a:cubicBezTo>
                    <a:pt x="833" y="163"/>
                    <a:pt x="833" y="163"/>
                    <a:pt x="833" y="163"/>
                  </a:cubicBezTo>
                  <a:cubicBezTo>
                    <a:pt x="835" y="158"/>
                    <a:pt x="837" y="153"/>
                    <a:pt x="840" y="148"/>
                  </a:cubicBezTo>
                  <a:cubicBezTo>
                    <a:pt x="857" y="147"/>
                    <a:pt x="857" y="147"/>
                    <a:pt x="857" y="147"/>
                  </a:cubicBezTo>
                  <a:cubicBezTo>
                    <a:pt x="841" y="192"/>
                    <a:pt x="841" y="192"/>
                    <a:pt x="841" y="192"/>
                  </a:cubicBezTo>
                  <a:close/>
                  <a:moveTo>
                    <a:pt x="449" y="593"/>
                  </a:moveTo>
                  <a:cubicBezTo>
                    <a:pt x="449" y="591"/>
                    <a:pt x="449" y="591"/>
                    <a:pt x="449" y="591"/>
                  </a:cubicBezTo>
                  <a:cubicBezTo>
                    <a:pt x="470" y="594"/>
                    <a:pt x="470" y="594"/>
                    <a:pt x="470" y="594"/>
                  </a:cubicBezTo>
                  <a:cubicBezTo>
                    <a:pt x="469" y="596"/>
                    <a:pt x="469" y="596"/>
                    <a:pt x="469" y="596"/>
                  </a:cubicBezTo>
                  <a:cubicBezTo>
                    <a:pt x="461" y="595"/>
                    <a:pt x="454" y="594"/>
                    <a:pt x="449" y="593"/>
                  </a:cubicBezTo>
                  <a:close/>
                  <a:moveTo>
                    <a:pt x="198" y="554"/>
                  </a:moveTo>
                  <a:cubicBezTo>
                    <a:pt x="177" y="552"/>
                    <a:pt x="177" y="552"/>
                    <a:pt x="177" y="552"/>
                  </a:cubicBezTo>
                  <a:cubicBezTo>
                    <a:pt x="186" y="458"/>
                    <a:pt x="186" y="458"/>
                    <a:pt x="186" y="458"/>
                  </a:cubicBezTo>
                  <a:cubicBezTo>
                    <a:pt x="209" y="459"/>
                    <a:pt x="209" y="459"/>
                    <a:pt x="209" y="459"/>
                  </a:cubicBezTo>
                  <a:lnTo>
                    <a:pt x="198" y="554"/>
                  </a:lnTo>
                  <a:close/>
                  <a:moveTo>
                    <a:pt x="179" y="208"/>
                  </a:moveTo>
                  <a:cubicBezTo>
                    <a:pt x="195" y="207"/>
                    <a:pt x="195" y="207"/>
                    <a:pt x="195" y="207"/>
                  </a:cubicBezTo>
                  <a:cubicBezTo>
                    <a:pt x="195" y="209"/>
                    <a:pt x="195" y="209"/>
                    <a:pt x="195" y="209"/>
                  </a:cubicBezTo>
                  <a:cubicBezTo>
                    <a:pt x="207" y="208"/>
                    <a:pt x="207" y="208"/>
                    <a:pt x="207" y="208"/>
                  </a:cubicBezTo>
                  <a:cubicBezTo>
                    <a:pt x="203" y="241"/>
                    <a:pt x="203" y="241"/>
                    <a:pt x="203" y="241"/>
                  </a:cubicBezTo>
                  <a:cubicBezTo>
                    <a:pt x="177" y="243"/>
                    <a:pt x="177" y="243"/>
                    <a:pt x="177" y="243"/>
                  </a:cubicBezTo>
                  <a:lnTo>
                    <a:pt x="179" y="208"/>
                  </a:lnTo>
                  <a:close/>
                  <a:moveTo>
                    <a:pt x="268" y="202"/>
                  </a:moveTo>
                  <a:cubicBezTo>
                    <a:pt x="263" y="236"/>
                    <a:pt x="263" y="236"/>
                    <a:pt x="263" y="236"/>
                  </a:cubicBezTo>
                  <a:cubicBezTo>
                    <a:pt x="238" y="238"/>
                    <a:pt x="238" y="238"/>
                    <a:pt x="238" y="238"/>
                  </a:cubicBezTo>
                  <a:cubicBezTo>
                    <a:pt x="242" y="205"/>
                    <a:pt x="242" y="205"/>
                    <a:pt x="242" y="205"/>
                  </a:cubicBezTo>
                  <a:lnTo>
                    <a:pt x="268" y="202"/>
                  </a:lnTo>
                  <a:close/>
                  <a:moveTo>
                    <a:pt x="331" y="197"/>
                  </a:moveTo>
                  <a:cubicBezTo>
                    <a:pt x="326" y="232"/>
                    <a:pt x="326" y="232"/>
                    <a:pt x="326" y="232"/>
                  </a:cubicBezTo>
                  <a:cubicBezTo>
                    <a:pt x="298" y="234"/>
                    <a:pt x="298" y="234"/>
                    <a:pt x="298" y="234"/>
                  </a:cubicBezTo>
                  <a:cubicBezTo>
                    <a:pt x="303" y="199"/>
                    <a:pt x="303" y="199"/>
                    <a:pt x="303" y="199"/>
                  </a:cubicBezTo>
                  <a:lnTo>
                    <a:pt x="331" y="197"/>
                  </a:lnTo>
                  <a:close/>
                  <a:moveTo>
                    <a:pt x="394" y="191"/>
                  </a:moveTo>
                  <a:cubicBezTo>
                    <a:pt x="387" y="227"/>
                    <a:pt x="387" y="227"/>
                    <a:pt x="387" y="227"/>
                  </a:cubicBezTo>
                  <a:cubicBezTo>
                    <a:pt x="359" y="229"/>
                    <a:pt x="359" y="229"/>
                    <a:pt x="359" y="229"/>
                  </a:cubicBezTo>
                  <a:cubicBezTo>
                    <a:pt x="365" y="193"/>
                    <a:pt x="365" y="193"/>
                    <a:pt x="365" y="193"/>
                  </a:cubicBezTo>
                  <a:lnTo>
                    <a:pt x="394" y="191"/>
                  </a:lnTo>
                  <a:close/>
                  <a:moveTo>
                    <a:pt x="456" y="185"/>
                  </a:moveTo>
                  <a:cubicBezTo>
                    <a:pt x="448" y="222"/>
                    <a:pt x="448" y="222"/>
                    <a:pt x="448" y="222"/>
                  </a:cubicBezTo>
                  <a:cubicBezTo>
                    <a:pt x="420" y="224"/>
                    <a:pt x="420" y="224"/>
                    <a:pt x="420" y="224"/>
                  </a:cubicBezTo>
                  <a:cubicBezTo>
                    <a:pt x="427" y="188"/>
                    <a:pt x="427" y="188"/>
                    <a:pt x="427" y="188"/>
                  </a:cubicBezTo>
                  <a:lnTo>
                    <a:pt x="456" y="185"/>
                  </a:lnTo>
                  <a:close/>
                  <a:moveTo>
                    <a:pt x="518" y="179"/>
                  </a:moveTo>
                  <a:cubicBezTo>
                    <a:pt x="509" y="217"/>
                    <a:pt x="509" y="217"/>
                    <a:pt x="509" y="217"/>
                  </a:cubicBezTo>
                  <a:cubicBezTo>
                    <a:pt x="483" y="219"/>
                    <a:pt x="483" y="219"/>
                    <a:pt x="483" y="219"/>
                  </a:cubicBezTo>
                  <a:cubicBezTo>
                    <a:pt x="491" y="182"/>
                    <a:pt x="491" y="182"/>
                    <a:pt x="491" y="182"/>
                  </a:cubicBezTo>
                  <a:lnTo>
                    <a:pt x="518" y="179"/>
                  </a:lnTo>
                  <a:close/>
                  <a:moveTo>
                    <a:pt x="581" y="174"/>
                  </a:moveTo>
                  <a:cubicBezTo>
                    <a:pt x="571" y="213"/>
                    <a:pt x="571" y="213"/>
                    <a:pt x="571" y="213"/>
                  </a:cubicBezTo>
                  <a:cubicBezTo>
                    <a:pt x="543" y="215"/>
                    <a:pt x="543" y="215"/>
                    <a:pt x="543" y="215"/>
                  </a:cubicBezTo>
                  <a:cubicBezTo>
                    <a:pt x="552" y="176"/>
                    <a:pt x="552" y="176"/>
                    <a:pt x="552" y="176"/>
                  </a:cubicBezTo>
                  <a:lnTo>
                    <a:pt x="581" y="174"/>
                  </a:lnTo>
                  <a:close/>
                  <a:moveTo>
                    <a:pt x="643" y="168"/>
                  </a:moveTo>
                  <a:cubicBezTo>
                    <a:pt x="632" y="208"/>
                    <a:pt x="632" y="208"/>
                    <a:pt x="632" y="208"/>
                  </a:cubicBezTo>
                  <a:cubicBezTo>
                    <a:pt x="604" y="210"/>
                    <a:pt x="604" y="210"/>
                    <a:pt x="604" y="210"/>
                  </a:cubicBezTo>
                  <a:cubicBezTo>
                    <a:pt x="614" y="171"/>
                    <a:pt x="614" y="171"/>
                    <a:pt x="614" y="171"/>
                  </a:cubicBezTo>
                  <a:lnTo>
                    <a:pt x="643" y="168"/>
                  </a:lnTo>
                  <a:close/>
                  <a:moveTo>
                    <a:pt x="706" y="162"/>
                  </a:moveTo>
                  <a:cubicBezTo>
                    <a:pt x="693" y="203"/>
                    <a:pt x="693" y="203"/>
                    <a:pt x="693" y="203"/>
                  </a:cubicBezTo>
                  <a:cubicBezTo>
                    <a:pt x="667" y="205"/>
                    <a:pt x="667" y="205"/>
                    <a:pt x="667" y="205"/>
                  </a:cubicBezTo>
                  <a:cubicBezTo>
                    <a:pt x="680" y="165"/>
                    <a:pt x="680" y="165"/>
                    <a:pt x="680" y="165"/>
                  </a:cubicBezTo>
                  <a:lnTo>
                    <a:pt x="706" y="162"/>
                  </a:lnTo>
                  <a:close/>
                  <a:moveTo>
                    <a:pt x="772" y="156"/>
                  </a:moveTo>
                  <a:cubicBezTo>
                    <a:pt x="758" y="198"/>
                    <a:pt x="758" y="198"/>
                    <a:pt x="758" y="198"/>
                  </a:cubicBezTo>
                  <a:cubicBezTo>
                    <a:pt x="728" y="200"/>
                    <a:pt x="728" y="200"/>
                    <a:pt x="728" y="200"/>
                  </a:cubicBezTo>
                  <a:cubicBezTo>
                    <a:pt x="742" y="159"/>
                    <a:pt x="742" y="159"/>
                    <a:pt x="742" y="159"/>
                  </a:cubicBezTo>
                  <a:lnTo>
                    <a:pt x="772" y="156"/>
                  </a:lnTo>
                  <a:close/>
                  <a:moveTo>
                    <a:pt x="141" y="333"/>
                  </a:moveTo>
                  <a:cubicBezTo>
                    <a:pt x="164" y="333"/>
                    <a:pt x="164" y="333"/>
                    <a:pt x="164" y="333"/>
                  </a:cubicBezTo>
                  <a:cubicBezTo>
                    <a:pt x="164" y="334"/>
                    <a:pt x="164" y="334"/>
                    <a:pt x="164" y="334"/>
                  </a:cubicBezTo>
                  <a:cubicBezTo>
                    <a:pt x="166" y="334"/>
                    <a:pt x="166" y="334"/>
                    <a:pt x="166" y="334"/>
                  </a:cubicBezTo>
                  <a:cubicBezTo>
                    <a:pt x="157" y="449"/>
                    <a:pt x="157" y="449"/>
                    <a:pt x="157" y="449"/>
                  </a:cubicBezTo>
                  <a:cubicBezTo>
                    <a:pt x="134" y="448"/>
                    <a:pt x="134" y="448"/>
                    <a:pt x="134" y="448"/>
                  </a:cubicBezTo>
                  <a:lnTo>
                    <a:pt x="141" y="333"/>
                  </a:lnTo>
                  <a:close/>
                  <a:moveTo>
                    <a:pt x="130" y="448"/>
                  </a:moveTo>
                  <a:cubicBezTo>
                    <a:pt x="107" y="446"/>
                    <a:pt x="107" y="446"/>
                    <a:pt x="107" y="446"/>
                  </a:cubicBezTo>
                  <a:cubicBezTo>
                    <a:pt x="112" y="333"/>
                    <a:pt x="112" y="333"/>
                    <a:pt x="112" y="333"/>
                  </a:cubicBezTo>
                  <a:cubicBezTo>
                    <a:pt x="138" y="333"/>
                    <a:pt x="138" y="333"/>
                    <a:pt x="138" y="333"/>
                  </a:cubicBezTo>
                  <a:lnTo>
                    <a:pt x="130" y="448"/>
                  </a:lnTo>
                  <a:close/>
                  <a:moveTo>
                    <a:pt x="169" y="334"/>
                  </a:moveTo>
                  <a:cubicBezTo>
                    <a:pt x="194" y="334"/>
                    <a:pt x="194" y="334"/>
                    <a:pt x="194" y="334"/>
                  </a:cubicBezTo>
                  <a:cubicBezTo>
                    <a:pt x="183" y="451"/>
                    <a:pt x="183" y="451"/>
                    <a:pt x="183" y="451"/>
                  </a:cubicBezTo>
                  <a:cubicBezTo>
                    <a:pt x="160" y="450"/>
                    <a:pt x="160" y="450"/>
                    <a:pt x="160" y="450"/>
                  </a:cubicBezTo>
                  <a:lnTo>
                    <a:pt x="169" y="334"/>
                  </a:lnTo>
                  <a:close/>
                  <a:moveTo>
                    <a:pt x="198" y="334"/>
                  </a:moveTo>
                  <a:cubicBezTo>
                    <a:pt x="223" y="334"/>
                    <a:pt x="223" y="334"/>
                    <a:pt x="223" y="334"/>
                  </a:cubicBezTo>
                  <a:cubicBezTo>
                    <a:pt x="210" y="453"/>
                    <a:pt x="210" y="453"/>
                    <a:pt x="210" y="453"/>
                  </a:cubicBezTo>
                  <a:cubicBezTo>
                    <a:pt x="186" y="451"/>
                    <a:pt x="186" y="451"/>
                    <a:pt x="186" y="451"/>
                  </a:cubicBezTo>
                  <a:lnTo>
                    <a:pt x="198" y="334"/>
                  </a:lnTo>
                  <a:close/>
                  <a:moveTo>
                    <a:pt x="227" y="334"/>
                  </a:moveTo>
                  <a:cubicBezTo>
                    <a:pt x="251" y="334"/>
                    <a:pt x="251" y="334"/>
                    <a:pt x="251" y="334"/>
                  </a:cubicBezTo>
                  <a:cubicBezTo>
                    <a:pt x="235" y="455"/>
                    <a:pt x="235" y="455"/>
                    <a:pt x="235" y="455"/>
                  </a:cubicBezTo>
                  <a:cubicBezTo>
                    <a:pt x="213" y="453"/>
                    <a:pt x="213" y="453"/>
                    <a:pt x="213" y="453"/>
                  </a:cubicBezTo>
                  <a:lnTo>
                    <a:pt x="227" y="334"/>
                  </a:lnTo>
                  <a:close/>
                  <a:moveTo>
                    <a:pt x="254" y="334"/>
                  </a:moveTo>
                  <a:cubicBezTo>
                    <a:pt x="280" y="334"/>
                    <a:pt x="280" y="334"/>
                    <a:pt x="280" y="334"/>
                  </a:cubicBezTo>
                  <a:cubicBezTo>
                    <a:pt x="263" y="456"/>
                    <a:pt x="263" y="456"/>
                    <a:pt x="263" y="456"/>
                  </a:cubicBezTo>
                  <a:cubicBezTo>
                    <a:pt x="239" y="455"/>
                    <a:pt x="239" y="455"/>
                    <a:pt x="239" y="455"/>
                  </a:cubicBezTo>
                  <a:lnTo>
                    <a:pt x="254" y="334"/>
                  </a:lnTo>
                  <a:close/>
                  <a:moveTo>
                    <a:pt x="284" y="334"/>
                  </a:moveTo>
                  <a:cubicBezTo>
                    <a:pt x="310" y="335"/>
                    <a:pt x="310" y="335"/>
                    <a:pt x="310" y="335"/>
                  </a:cubicBezTo>
                  <a:cubicBezTo>
                    <a:pt x="290" y="458"/>
                    <a:pt x="290" y="458"/>
                    <a:pt x="290" y="458"/>
                  </a:cubicBezTo>
                  <a:cubicBezTo>
                    <a:pt x="266" y="457"/>
                    <a:pt x="266" y="457"/>
                    <a:pt x="266" y="457"/>
                  </a:cubicBezTo>
                  <a:lnTo>
                    <a:pt x="284" y="334"/>
                  </a:lnTo>
                  <a:close/>
                  <a:moveTo>
                    <a:pt x="313" y="335"/>
                  </a:moveTo>
                  <a:cubicBezTo>
                    <a:pt x="337" y="335"/>
                    <a:pt x="337" y="335"/>
                    <a:pt x="337" y="335"/>
                  </a:cubicBezTo>
                  <a:cubicBezTo>
                    <a:pt x="316" y="460"/>
                    <a:pt x="316" y="460"/>
                    <a:pt x="316" y="460"/>
                  </a:cubicBezTo>
                  <a:cubicBezTo>
                    <a:pt x="293" y="458"/>
                    <a:pt x="293" y="458"/>
                    <a:pt x="293" y="458"/>
                  </a:cubicBezTo>
                  <a:lnTo>
                    <a:pt x="313" y="335"/>
                  </a:lnTo>
                  <a:close/>
                  <a:moveTo>
                    <a:pt x="341" y="335"/>
                  </a:moveTo>
                  <a:cubicBezTo>
                    <a:pt x="367" y="335"/>
                    <a:pt x="367" y="335"/>
                    <a:pt x="367" y="335"/>
                  </a:cubicBezTo>
                  <a:cubicBezTo>
                    <a:pt x="343" y="462"/>
                    <a:pt x="343" y="462"/>
                    <a:pt x="343" y="462"/>
                  </a:cubicBezTo>
                  <a:cubicBezTo>
                    <a:pt x="319" y="460"/>
                    <a:pt x="319" y="460"/>
                    <a:pt x="319" y="460"/>
                  </a:cubicBezTo>
                  <a:lnTo>
                    <a:pt x="341" y="335"/>
                  </a:lnTo>
                  <a:close/>
                  <a:moveTo>
                    <a:pt x="370" y="335"/>
                  </a:moveTo>
                  <a:cubicBezTo>
                    <a:pt x="395" y="335"/>
                    <a:pt x="395" y="335"/>
                    <a:pt x="395" y="335"/>
                  </a:cubicBezTo>
                  <a:cubicBezTo>
                    <a:pt x="370" y="463"/>
                    <a:pt x="370" y="463"/>
                    <a:pt x="370" y="463"/>
                  </a:cubicBezTo>
                  <a:cubicBezTo>
                    <a:pt x="346" y="462"/>
                    <a:pt x="346" y="462"/>
                    <a:pt x="346" y="462"/>
                  </a:cubicBezTo>
                  <a:lnTo>
                    <a:pt x="370" y="335"/>
                  </a:lnTo>
                  <a:close/>
                  <a:moveTo>
                    <a:pt x="398" y="335"/>
                  </a:moveTo>
                  <a:cubicBezTo>
                    <a:pt x="424" y="335"/>
                    <a:pt x="424" y="335"/>
                    <a:pt x="424" y="335"/>
                  </a:cubicBezTo>
                  <a:cubicBezTo>
                    <a:pt x="396" y="465"/>
                    <a:pt x="396" y="465"/>
                    <a:pt x="396" y="465"/>
                  </a:cubicBezTo>
                  <a:cubicBezTo>
                    <a:pt x="373" y="464"/>
                    <a:pt x="373" y="464"/>
                    <a:pt x="373" y="464"/>
                  </a:cubicBezTo>
                  <a:lnTo>
                    <a:pt x="398" y="335"/>
                  </a:lnTo>
                  <a:close/>
                  <a:moveTo>
                    <a:pt x="427" y="335"/>
                  </a:moveTo>
                  <a:cubicBezTo>
                    <a:pt x="453" y="335"/>
                    <a:pt x="453" y="335"/>
                    <a:pt x="453" y="335"/>
                  </a:cubicBezTo>
                  <a:cubicBezTo>
                    <a:pt x="423" y="467"/>
                    <a:pt x="423" y="467"/>
                    <a:pt x="423" y="467"/>
                  </a:cubicBezTo>
                  <a:cubicBezTo>
                    <a:pt x="399" y="465"/>
                    <a:pt x="399" y="465"/>
                    <a:pt x="399" y="465"/>
                  </a:cubicBezTo>
                  <a:lnTo>
                    <a:pt x="427" y="335"/>
                  </a:lnTo>
                  <a:close/>
                  <a:moveTo>
                    <a:pt x="456" y="335"/>
                  </a:moveTo>
                  <a:cubicBezTo>
                    <a:pt x="482" y="335"/>
                    <a:pt x="482" y="335"/>
                    <a:pt x="482" y="335"/>
                  </a:cubicBezTo>
                  <a:cubicBezTo>
                    <a:pt x="450" y="469"/>
                    <a:pt x="450" y="469"/>
                    <a:pt x="450" y="469"/>
                  </a:cubicBezTo>
                  <a:cubicBezTo>
                    <a:pt x="427" y="467"/>
                    <a:pt x="427" y="467"/>
                    <a:pt x="427" y="467"/>
                  </a:cubicBezTo>
                  <a:lnTo>
                    <a:pt x="456" y="335"/>
                  </a:lnTo>
                  <a:close/>
                  <a:moveTo>
                    <a:pt x="485" y="335"/>
                  </a:moveTo>
                  <a:cubicBezTo>
                    <a:pt x="509" y="335"/>
                    <a:pt x="509" y="335"/>
                    <a:pt x="509" y="335"/>
                  </a:cubicBezTo>
                  <a:cubicBezTo>
                    <a:pt x="476" y="470"/>
                    <a:pt x="476" y="470"/>
                    <a:pt x="476" y="470"/>
                  </a:cubicBezTo>
                  <a:cubicBezTo>
                    <a:pt x="454" y="469"/>
                    <a:pt x="454" y="469"/>
                    <a:pt x="454" y="469"/>
                  </a:cubicBezTo>
                  <a:lnTo>
                    <a:pt x="485" y="335"/>
                  </a:lnTo>
                  <a:close/>
                  <a:moveTo>
                    <a:pt x="663" y="483"/>
                  </a:moveTo>
                  <a:cubicBezTo>
                    <a:pt x="640" y="481"/>
                    <a:pt x="640" y="481"/>
                    <a:pt x="640" y="481"/>
                  </a:cubicBezTo>
                  <a:cubicBezTo>
                    <a:pt x="685" y="336"/>
                    <a:pt x="685" y="336"/>
                    <a:pt x="685" y="336"/>
                  </a:cubicBezTo>
                  <a:cubicBezTo>
                    <a:pt x="712" y="336"/>
                    <a:pt x="712" y="336"/>
                    <a:pt x="712" y="336"/>
                  </a:cubicBezTo>
                  <a:lnTo>
                    <a:pt x="663" y="483"/>
                  </a:lnTo>
                  <a:close/>
                  <a:moveTo>
                    <a:pt x="715" y="336"/>
                  </a:moveTo>
                  <a:cubicBezTo>
                    <a:pt x="732" y="336"/>
                    <a:pt x="732" y="336"/>
                    <a:pt x="732" y="336"/>
                  </a:cubicBezTo>
                  <a:cubicBezTo>
                    <a:pt x="732" y="335"/>
                    <a:pt x="732" y="335"/>
                    <a:pt x="732" y="335"/>
                  </a:cubicBezTo>
                  <a:cubicBezTo>
                    <a:pt x="739" y="335"/>
                    <a:pt x="739" y="335"/>
                    <a:pt x="739" y="335"/>
                  </a:cubicBezTo>
                  <a:cubicBezTo>
                    <a:pt x="715" y="384"/>
                    <a:pt x="690" y="433"/>
                    <a:pt x="669" y="476"/>
                  </a:cubicBezTo>
                  <a:lnTo>
                    <a:pt x="715" y="336"/>
                  </a:lnTo>
                  <a:close/>
                  <a:moveTo>
                    <a:pt x="636" y="481"/>
                  </a:moveTo>
                  <a:cubicBezTo>
                    <a:pt x="613" y="479"/>
                    <a:pt x="613" y="479"/>
                    <a:pt x="613" y="479"/>
                  </a:cubicBezTo>
                  <a:cubicBezTo>
                    <a:pt x="657" y="336"/>
                    <a:pt x="657" y="336"/>
                    <a:pt x="657" y="336"/>
                  </a:cubicBezTo>
                  <a:cubicBezTo>
                    <a:pt x="682" y="336"/>
                    <a:pt x="682" y="336"/>
                    <a:pt x="682" y="336"/>
                  </a:cubicBezTo>
                  <a:lnTo>
                    <a:pt x="636" y="481"/>
                  </a:lnTo>
                  <a:close/>
                  <a:moveTo>
                    <a:pt x="610" y="479"/>
                  </a:moveTo>
                  <a:cubicBezTo>
                    <a:pt x="586" y="478"/>
                    <a:pt x="586" y="478"/>
                    <a:pt x="586" y="478"/>
                  </a:cubicBezTo>
                  <a:cubicBezTo>
                    <a:pt x="628" y="336"/>
                    <a:pt x="628" y="336"/>
                    <a:pt x="628" y="336"/>
                  </a:cubicBezTo>
                  <a:cubicBezTo>
                    <a:pt x="653" y="336"/>
                    <a:pt x="653" y="336"/>
                    <a:pt x="653" y="336"/>
                  </a:cubicBezTo>
                  <a:lnTo>
                    <a:pt x="610" y="479"/>
                  </a:lnTo>
                  <a:close/>
                  <a:moveTo>
                    <a:pt x="582" y="477"/>
                  </a:moveTo>
                  <a:cubicBezTo>
                    <a:pt x="559" y="476"/>
                    <a:pt x="559" y="476"/>
                    <a:pt x="559" y="476"/>
                  </a:cubicBezTo>
                  <a:cubicBezTo>
                    <a:pt x="599" y="336"/>
                    <a:pt x="599" y="336"/>
                    <a:pt x="599" y="336"/>
                  </a:cubicBezTo>
                  <a:cubicBezTo>
                    <a:pt x="625" y="336"/>
                    <a:pt x="625" y="336"/>
                    <a:pt x="625" y="336"/>
                  </a:cubicBezTo>
                  <a:lnTo>
                    <a:pt x="582" y="477"/>
                  </a:lnTo>
                  <a:close/>
                  <a:moveTo>
                    <a:pt x="555" y="476"/>
                  </a:moveTo>
                  <a:cubicBezTo>
                    <a:pt x="532" y="474"/>
                    <a:pt x="532" y="474"/>
                    <a:pt x="532" y="474"/>
                  </a:cubicBezTo>
                  <a:cubicBezTo>
                    <a:pt x="570" y="336"/>
                    <a:pt x="570" y="336"/>
                    <a:pt x="570" y="336"/>
                  </a:cubicBezTo>
                  <a:cubicBezTo>
                    <a:pt x="595" y="336"/>
                    <a:pt x="595" y="336"/>
                    <a:pt x="595" y="336"/>
                  </a:cubicBezTo>
                  <a:lnTo>
                    <a:pt x="555" y="476"/>
                  </a:lnTo>
                  <a:close/>
                  <a:moveTo>
                    <a:pt x="529" y="474"/>
                  </a:moveTo>
                  <a:cubicBezTo>
                    <a:pt x="505" y="472"/>
                    <a:pt x="505" y="472"/>
                    <a:pt x="505" y="472"/>
                  </a:cubicBezTo>
                  <a:cubicBezTo>
                    <a:pt x="542" y="336"/>
                    <a:pt x="542" y="336"/>
                    <a:pt x="542" y="336"/>
                  </a:cubicBezTo>
                  <a:cubicBezTo>
                    <a:pt x="566" y="336"/>
                    <a:pt x="566" y="336"/>
                    <a:pt x="566" y="336"/>
                  </a:cubicBezTo>
                  <a:lnTo>
                    <a:pt x="529" y="474"/>
                  </a:lnTo>
                  <a:close/>
                  <a:moveTo>
                    <a:pt x="502" y="472"/>
                  </a:moveTo>
                  <a:cubicBezTo>
                    <a:pt x="479" y="471"/>
                    <a:pt x="479" y="471"/>
                    <a:pt x="479" y="471"/>
                  </a:cubicBezTo>
                  <a:cubicBezTo>
                    <a:pt x="513" y="335"/>
                    <a:pt x="513" y="335"/>
                    <a:pt x="513" y="335"/>
                  </a:cubicBezTo>
                  <a:cubicBezTo>
                    <a:pt x="538" y="336"/>
                    <a:pt x="538" y="336"/>
                    <a:pt x="538" y="336"/>
                  </a:cubicBezTo>
                  <a:lnTo>
                    <a:pt x="502" y="472"/>
                  </a:lnTo>
                  <a:close/>
                  <a:moveTo>
                    <a:pt x="477" y="477"/>
                  </a:moveTo>
                  <a:cubicBezTo>
                    <a:pt x="500" y="479"/>
                    <a:pt x="500" y="479"/>
                    <a:pt x="500" y="479"/>
                  </a:cubicBezTo>
                  <a:cubicBezTo>
                    <a:pt x="472" y="587"/>
                    <a:pt x="472" y="587"/>
                    <a:pt x="472" y="587"/>
                  </a:cubicBezTo>
                  <a:cubicBezTo>
                    <a:pt x="451" y="585"/>
                    <a:pt x="451" y="585"/>
                    <a:pt x="451" y="585"/>
                  </a:cubicBezTo>
                  <a:lnTo>
                    <a:pt x="477" y="477"/>
                  </a:lnTo>
                  <a:close/>
                  <a:moveTo>
                    <a:pt x="473" y="596"/>
                  </a:moveTo>
                  <a:cubicBezTo>
                    <a:pt x="473" y="594"/>
                    <a:pt x="473" y="594"/>
                    <a:pt x="473" y="594"/>
                  </a:cubicBezTo>
                  <a:cubicBezTo>
                    <a:pt x="496" y="597"/>
                    <a:pt x="496" y="597"/>
                    <a:pt x="496" y="597"/>
                  </a:cubicBezTo>
                  <a:cubicBezTo>
                    <a:pt x="496" y="598"/>
                    <a:pt x="496" y="598"/>
                    <a:pt x="496" y="598"/>
                  </a:cubicBezTo>
                  <a:cubicBezTo>
                    <a:pt x="487" y="597"/>
                    <a:pt x="480" y="597"/>
                    <a:pt x="473" y="596"/>
                  </a:cubicBezTo>
                  <a:close/>
                  <a:moveTo>
                    <a:pt x="475" y="588"/>
                  </a:moveTo>
                  <a:cubicBezTo>
                    <a:pt x="504" y="479"/>
                    <a:pt x="504" y="479"/>
                    <a:pt x="504" y="479"/>
                  </a:cubicBezTo>
                  <a:cubicBezTo>
                    <a:pt x="527" y="480"/>
                    <a:pt x="527" y="480"/>
                    <a:pt x="527" y="480"/>
                  </a:cubicBezTo>
                  <a:cubicBezTo>
                    <a:pt x="498" y="590"/>
                    <a:pt x="498" y="590"/>
                    <a:pt x="498" y="590"/>
                  </a:cubicBezTo>
                  <a:lnTo>
                    <a:pt x="475" y="588"/>
                  </a:lnTo>
                  <a:close/>
                  <a:moveTo>
                    <a:pt x="531" y="481"/>
                  </a:moveTo>
                  <a:cubicBezTo>
                    <a:pt x="553" y="482"/>
                    <a:pt x="553" y="482"/>
                    <a:pt x="553" y="482"/>
                  </a:cubicBezTo>
                  <a:cubicBezTo>
                    <a:pt x="521" y="593"/>
                    <a:pt x="521" y="593"/>
                    <a:pt x="521" y="593"/>
                  </a:cubicBezTo>
                  <a:cubicBezTo>
                    <a:pt x="501" y="591"/>
                    <a:pt x="501" y="591"/>
                    <a:pt x="501" y="591"/>
                  </a:cubicBezTo>
                  <a:lnTo>
                    <a:pt x="531" y="481"/>
                  </a:lnTo>
                  <a:close/>
                  <a:moveTo>
                    <a:pt x="522" y="601"/>
                  </a:moveTo>
                  <a:cubicBezTo>
                    <a:pt x="523" y="600"/>
                    <a:pt x="523" y="600"/>
                    <a:pt x="523" y="600"/>
                  </a:cubicBezTo>
                  <a:cubicBezTo>
                    <a:pt x="545" y="603"/>
                    <a:pt x="545" y="603"/>
                    <a:pt x="545" y="603"/>
                  </a:cubicBezTo>
                  <a:cubicBezTo>
                    <a:pt x="545" y="604"/>
                    <a:pt x="545" y="604"/>
                    <a:pt x="545" y="604"/>
                  </a:cubicBezTo>
                  <a:cubicBezTo>
                    <a:pt x="537" y="603"/>
                    <a:pt x="530" y="602"/>
                    <a:pt x="522" y="601"/>
                  </a:cubicBezTo>
                  <a:close/>
                  <a:moveTo>
                    <a:pt x="525" y="594"/>
                  </a:moveTo>
                  <a:cubicBezTo>
                    <a:pt x="557" y="482"/>
                    <a:pt x="557" y="482"/>
                    <a:pt x="557" y="482"/>
                  </a:cubicBezTo>
                  <a:cubicBezTo>
                    <a:pt x="581" y="484"/>
                    <a:pt x="581" y="484"/>
                    <a:pt x="581" y="484"/>
                  </a:cubicBezTo>
                  <a:cubicBezTo>
                    <a:pt x="547" y="596"/>
                    <a:pt x="547" y="596"/>
                    <a:pt x="547" y="596"/>
                  </a:cubicBezTo>
                  <a:lnTo>
                    <a:pt x="525" y="594"/>
                  </a:lnTo>
                  <a:close/>
                  <a:moveTo>
                    <a:pt x="584" y="484"/>
                  </a:moveTo>
                  <a:cubicBezTo>
                    <a:pt x="608" y="486"/>
                    <a:pt x="608" y="486"/>
                    <a:pt x="608" y="486"/>
                  </a:cubicBezTo>
                  <a:cubicBezTo>
                    <a:pt x="573" y="599"/>
                    <a:pt x="573" y="599"/>
                    <a:pt x="573" y="599"/>
                  </a:cubicBezTo>
                  <a:cubicBezTo>
                    <a:pt x="550" y="597"/>
                    <a:pt x="550" y="597"/>
                    <a:pt x="550" y="597"/>
                  </a:cubicBezTo>
                  <a:lnTo>
                    <a:pt x="584" y="484"/>
                  </a:lnTo>
                  <a:close/>
                  <a:moveTo>
                    <a:pt x="574" y="608"/>
                  </a:moveTo>
                  <a:cubicBezTo>
                    <a:pt x="575" y="606"/>
                    <a:pt x="575" y="606"/>
                    <a:pt x="575" y="606"/>
                  </a:cubicBezTo>
                  <a:cubicBezTo>
                    <a:pt x="596" y="609"/>
                    <a:pt x="596" y="609"/>
                    <a:pt x="596" y="609"/>
                  </a:cubicBezTo>
                  <a:cubicBezTo>
                    <a:pt x="595" y="610"/>
                    <a:pt x="595" y="610"/>
                    <a:pt x="595" y="610"/>
                  </a:cubicBezTo>
                  <a:cubicBezTo>
                    <a:pt x="588" y="609"/>
                    <a:pt x="581" y="608"/>
                    <a:pt x="574" y="608"/>
                  </a:cubicBezTo>
                  <a:close/>
                  <a:moveTo>
                    <a:pt x="577" y="600"/>
                  </a:moveTo>
                  <a:cubicBezTo>
                    <a:pt x="611" y="486"/>
                    <a:pt x="611" y="486"/>
                    <a:pt x="611" y="486"/>
                  </a:cubicBezTo>
                  <a:cubicBezTo>
                    <a:pt x="634" y="487"/>
                    <a:pt x="634" y="487"/>
                    <a:pt x="634" y="487"/>
                  </a:cubicBezTo>
                  <a:cubicBezTo>
                    <a:pt x="598" y="602"/>
                    <a:pt x="598" y="602"/>
                    <a:pt x="598" y="602"/>
                  </a:cubicBezTo>
                  <a:lnTo>
                    <a:pt x="577" y="600"/>
                  </a:lnTo>
                  <a:close/>
                  <a:moveTo>
                    <a:pt x="638" y="488"/>
                  </a:moveTo>
                  <a:cubicBezTo>
                    <a:pt x="661" y="489"/>
                    <a:pt x="661" y="489"/>
                    <a:pt x="661" y="489"/>
                  </a:cubicBezTo>
                  <a:cubicBezTo>
                    <a:pt x="659" y="497"/>
                    <a:pt x="659" y="497"/>
                    <a:pt x="659" y="497"/>
                  </a:cubicBezTo>
                  <a:cubicBezTo>
                    <a:pt x="632" y="552"/>
                    <a:pt x="611" y="593"/>
                    <a:pt x="606" y="603"/>
                  </a:cubicBezTo>
                  <a:cubicBezTo>
                    <a:pt x="601" y="603"/>
                    <a:pt x="601" y="603"/>
                    <a:pt x="601" y="603"/>
                  </a:cubicBezTo>
                  <a:lnTo>
                    <a:pt x="638" y="488"/>
                  </a:lnTo>
                  <a:close/>
                  <a:moveTo>
                    <a:pt x="624" y="587"/>
                  </a:moveTo>
                  <a:cubicBezTo>
                    <a:pt x="628" y="578"/>
                    <a:pt x="633" y="567"/>
                    <a:pt x="640" y="554"/>
                  </a:cubicBezTo>
                  <a:cubicBezTo>
                    <a:pt x="623" y="605"/>
                    <a:pt x="623" y="605"/>
                    <a:pt x="623" y="605"/>
                  </a:cubicBezTo>
                  <a:cubicBezTo>
                    <a:pt x="615" y="604"/>
                    <a:pt x="615" y="604"/>
                    <a:pt x="615" y="604"/>
                  </a:cubicBezTo>
                  <a:cubicBezTo>
                    <a:pt x="617" y="601"/>
                    <a:pt x="620" y="595"/>
                    <a:pt x="624" y="587"/>
                  </a:cubicBezTo>
                  <a:close/>
                  <a:moveTo>
                    <a:pt x="624" y="613"/>
                  </a:moveTo>
                  <a:cubicBezTo>
                    <a:pt x="624" y="612"/>
                    <a:pt x="624" y="612"/>
                    <a:pt x="624" y="612"/>
                  </a:cubicBezTo>
                  <a:cubicBezTo>
                    <a:pt x="645" y="615"/>
                    <a:pt x="645" y="615"/>
                    <a:pt x="645" y="615"/>
                  </a:cubicBezTo>
                  <a:cubicBezTo>
                    <a:pt x="645" y="616"/>
                    <a:pt x="645" y="616"/>
                    <a:pt x="645" y="616"/>
                  </a:cubicBezTo>
                  <a:cubicBezTo>
                    <a:pt x="638" y="615"/>
                    <a:pt x="631" y="614"/>
                    <a:pt x="624" y="613"/>
                  </a:cubicBezTo>
                  <a:close/>
                  <a:moveTo>
                    <a:pt x="626" y="606"/>
                  </a:moveTo>
                  <a:cubicBezTo>
                    <a:pt x="650" y="533"/>
                    <a:pt x="650" y="533"/>
                    <a:pt x="650" y="533"/>
                  </a:cubicBezTo>
                  <a:cubicBezTo>
                    <a:pt x="657" y="520"/>
                    <a:pt x="664" y="505"/>
                    <a:pt x="671" y="490"/>
                  </a:cubicBezTo>
                  <a:cubicBezTo>
                    <a:pt x="688" y="491"/>
                    <a:pt x="688" y="491"/>
                    <a:pt x="688" y="491"/>
                  </a:cubicBezTo>
                  <a:cubicBezTo>
                    <a:pt x="648" y="608"/>
                    <a:pt x="648" y="608"/>
                    <a:pt x="648" y="608"/>
                  </a:cubicBezTo>
                  <a:lnTo>
                    <a:pt x="626" y="606"/>
                  </a:lnTo>
                  <a:close/>
                  <a:moveTo>
                    <a:pt x="675" y="483"/>
                  </a:moveTo>
                  <a:cubicBezTo>
                    <a:pt x="690" y="452"/>
                    <a:pt x="708" y="416"/>
                    <a:pt x="726" y="380"/>
                  </a:cubicBezTo>
                  <a:cubicBezTo>
                    <a:pt x="690" y="484"/>
                    <a:pt x="690" y="484"/>
                    <a:pt x="690" y="484"/>
                  </a:cubicBezTo>
                  <a:lnTo>
                    <a:pt x="675" y="483"/>
                  </a:lnTo>
                  <a:close/>
                  <a:moveTo>
                    <a:pt x="737" y="357"/>
                  </a:moveTo>
                  <a:cubicBezTo>
                    <a:pt x="741" y="349"/>
                    <a:pt x="744" y="342"/>
                    <a:pt x="748" y="335"/>
                  </a:cubicBezTo>
                  <a:cubicBezTo>
                    <a:pt x="768" y="335"/>
                    <a:pt x="768" y="335"/>
                    <a:pt x="768" y="335"/>
                  </a:cubicBezTo>
                  <a:cubicBezTo>
                    <a:pt x="714" y="486"/>
                    <a:pt x="714" y="486"/>
                    <a:pt x="714" y="486"/>
                  </a:cubicBezTo>
                  <a:cubicBezTo>
                    <a:pt x="693" y="485"/>
                    <a:pt x="693" y="485"/>
                    <a:pt x="693" y="485"/>
                  </a:cubicBezTo>
                  <a:lnTo>
                    <a:pt x="737" y="357"/>
                  </a:lnTo>
                  <a:close/>
                  <a:moveTo>
                    <a:pt x="751" y="328"/>
                  </a:moveTo>
                  <a:cubicBezTo>
                    <a:pt x="757" y="317"/>
                    <a:pt x="762" y="306"/>
                    <a:pt x="767" y="295"/>
                  </a:cubicBezTo>
                  <a:cubicBezTo>
                    <a:pt x="784" y="262"/>
                    <a:pt x="800" y="229"/>
                    <a:pt x="814" y="200"/>
                  </a:cubicBezTo>
                  <a:cubicBezTo>
                    <a:pt x="816" y="200"/>
                    <a:pt x="816" y="200"/>
                    <a:pt x="816" y="200"/>
                  </a:cubicBezTo>
                  <a:cubicBezTo>
                    <a:pt x="770" y="328"/>
                    <a:pt x="770" y="328"/>
                    <a:pt x="770" y="328"/>
                  </a:cubicBezTo>
                  <a:lnTo>
                    <a:pt x="751" y="328"/>
                  </a:lnTo>
                  <a:close/>
                  <a:moveTo>
                    <a:pt x="817" y="194"/>
                  </a:moveTo>
                  <a:cubicBezTo>
                    <a:pt x="818" y="192"/>
                    <a:pt x="819" y="190"/>
                    <a:pt x="820" y="188"/>
                  </a:cubicBezTo>
                  <a:cubicBezTo>
                    <a:pt x="818" y="194"/>
                    <a:pt x="818" y="194"/>
                    <a:pt x="818" y="194"/>
                  </a:cubicBezTo>
                  <a:lnTo>
                    <a:pt x="817" y="194"/>
                  </a:lnTo>
                  <a:close/>
                  <a:moveTo>
                    <a:pt x="814" y="152"/>
                  </a:moveTo>
                  <a:cubicBezTo>
                    <a:pt x="814" y="151"/>
                    <a:pt x="814" y="151"/>
                    <a:pt x="814" y="151"/>
                  </a:cubicBezTo>
                  <a:cubicBezTo>
                    <a:pt x="830" y="149"/>
                    <a:pt x="830" y="149"/>
                    <a:pt x="830" y="149"/>
                  </a:cubicBezTo>
                  <a:cubicBezTo>
                    <a:pt x="823" y="163"/>
                    <a:pt x="816" y="178"/>
                    <a:pt x="808" y="194"/>
                  </a:cubicBezTo>
                  <a:cubicBezTo>
                    <a:pt x="792" y="196"/>
                    <a:pt x="792" y="196"/>
                    <a:pt x="792" y="196"/>
                  </a:cubicBezTo>
                  <a:cubicBezTo>
                    <a:pt x="807" y="153"/>
                    <a:pt x="807" y="153"/>
                    <a:pt x="807" y="153"/>
                  </a:cubicBezTo>
                  <a:lnTo>
                    <a:pt x="814" y="152"/>
                  </a:lnTo>
                  <a:close/>
                  <a:moveTo>
                    <a:pt x="804" y="201"/>
                  </a:moveTo>
                  <a:cubicBezTo>
                    <a:pt x="790" y="230"/>
                    <a:pt x="774" y="263"/>
                    <a:pt x="758" y="296"/>
                  </a:cubicBezTo>
                  <a:cubicBezTo>
                    <a:pt x="790" y="202"/>
                    <a:pt x="790" y="202"/>
                    <a:pt x="790" y="202"/>
                  </a:cubicBezTo>
                  <a:lnTo>
                    <a:pt x="804" y="201"/>
                  </a:lnTo>
                  <a:close/>
                  <a:moveTo>
                    <a:pt x="747" y="319"/>
                  </a:moveTo>
                  <a:cubicBezTo>
                    <a:pt x="745" y="322"/>
                    <a:pt x="743" y="325"/>
                    <a:pt x="742" y="328"/>
                  </a:cubicBezTo>
                  <a:cubicBezTo>
                    <a:pt x="732" y="328"/>
                    <a:pt x="732" y="328"/>
                    <a:pt x="732" y="328"/>
                  </a:cubicBezTo>
                  <a:cubicBezTo>
                    <a:pt x="732" y="327"/>
                    <a:pt x="732" y="327"/>
                    <a:pt x="732" y="327"/>
                  </a:cubicBezTo>
                  <a:cubicBezTo>
                    <a:pt x="719" y="326"/>
                    <a:pt x="719" y="326"/>
                    <a:pt x="719" y="326"/>
                  </a:cubicBezTo>
                  <a:cubicBezTo>
                    <a:pt x="759" y="205"/>
                    <a:pt x="759" y="205"/>
                    <a:pt x="759" y="205"/>
                  </a:cubicBezTo>
                  <a:cubicBezTo>
                    <a:pt x="786" y="203"/>
                    <a:pt x="786" y="203"/>
                    <a:pt x="786" y="203"/>
                  </a:cubicBezTo>
                  <a:lnTo>
                    <a:pt x="747" y="319"/>
                  </a:lnTo>
                  <a:close/>
                  <a:moveTo>
                    <a:pt x="755" y="205"/>
                  </a:moveTo>
                  <a:cubicBezTo>
                    <a:pt x="715" y="326"/>
                    <a:pt x="715" y="326"/>
                    <a:pt x="715" y="326"/>
                  </a:cubicBezTo>
                  <a:cubicBezTo>
                    <a:pt x="689" y="326"/>
                    <a:pt x="689" y="326"/>
                    <a:pt x="689" y="326"/>
                  </a:cubicBezTo>
                  <a:cubicBezTo>
                    <a:pt x="726" y="207"/>
                    <a:pt x="726" y="207"/>
                    <a:pt x="726" y="207"/>
                  </a:cubicBezTo>
                  <a:lnTo>
                    <a:pt x="755" y="205"/>
                  </a:lnTo>
                  <a:close/>
                  <a:moveTo>
                    <a:pt x="685" y="326"/>
                  </a:moveTo>
                  <a:cubicBezTo>
                    <a:pt x="660" y="326"/>
                    <a:pt x="660" y="326"/>
                    <a:pt x="660" y="326"/>
                  </a:cubicBezTo>
                  <a:cubicBezTo>
                    <a:pt x="695" y="210"/>
                    <a:pt x="695" y="210"/>
                    <a:pt x="695" y="210"/>
                  </a:cubicBezTo>
                  <a:cubicBezTo>
                    <a:pt x="723" y="208"/>
                    <a:pt x="723" y="208"/>
                    <a:pt x="723" y="208"/>
                  </a:cubicBezTo>
                  <a:lnTo>
                    <a:pt x="685" y="326"/>
                  </a:lnTo>
                  <a:close/>
                  <a:moveTo>
                    <a:pt x="691" y="210"/>
                  </a:moveTo>
                  <a:cubicBezTo>
                    <a:pt x="656" y="326"/>
                    <a:pt x="656" y="326"/>
                    <a:pt x="656" y="326"/>
                  </a:cubicBezTo>
                  <a:cubicBezTo>
                    <a:pt x="631" y="326"/>
                    <a:pt x="631" y="326"/>
                    <a:pt x="631" y="326"/>
                  </a:cubicBezTo>
                  <a:cubicBezTo>
                    <a:pt x="665" y="212"/>
                    <a:pt x="665" y="212"/>
                    <a:pt x="665" y="212"/>
                  </a:cubicBezTo>
                  <a:lnTo>
                    <a:pt x="691" y="210"/>
                  </a:lnTo>
                  <a:close/>
                  <a:moveTo>
                    <a:pt x="628" y="326"/>
                  </a:moveTo>
                  <a:cubicBezTo>
                    <a:pt x="601" y="326"/>
                    <a:pt x="601" y="326"/>
                    <a:pt x="601" y="326"/>
                  </a:cubicBezTo>
                  <a:cubicBezTo>
                    <a:pt x="633" y="214"/>
                    <a:pt x="633" y="214"/>
                    <a:pt x="633" y="214"/>
                  </a:cubicBezTo>
                  <a:cubicBezTo>
                    <a:pt x="662" y="212"/>
                    <a:pt x="662" y="212"/>
                    <a:pt x="662" y="212"/>
                  </a:cubicBezTo>
                  <a:lnTo>
                    <a:pt x="628" y="326"/>
                  </a:lnTo>
                  <a:close/>
                  <a:moveTo>
                    <a:pt x="630" y="215"/>
                  </a:moveTo>
                  <a:cubicBezTo>
                    <a:pt x="598" y="326"/>
                    <a:pt x="598" y="326"/>
                    <a:pt x="598" y="326"/>
                  </a:cubicBezTo>
                  <a:cubicBezTo>
                    <a:pt x="572" y="326"/>
                    <a:pt x="572" y="326"/>
                    <a:pt x="572" y="326"/>
                  </a:cubicBezTo>
                  <a:cubicBezTo>
                    <a:pt x="602" y="217"/>
                    <a:pt x="602" y="217"/>
                    <a:pt x="602" y="217"/>
                  </a:cubicBezTo>
                  <a:lnTo>
                    <a:pt x="630" y="215"/>
                  </a:lnTo>
                  <a:close/>
                  <a:moveTo>
                    <a:pt x="569" y="326"/>
                  </a:moveTo>
                  <a:cubicBezTo>
                    <a:pt x="544" y="326"/>
                    <a:pt x="544" y="326"/>
                    <a:pt x="544" y="326"/>
                  </a:cubicBezTo>
                  <a:cubicBezTo>
                    <a:pt x="573" y="219"/>
                    <a:pt x="573" y="219"/>
                    <a:pt x="573" y="219"/>
                  </a:cubicBezTo>
                  <a:cubicBezTo>
                    <a:pt x="598" y="217"/>
                    <a:pt x="598" y="217"/>
                    <a:pt x="598" y="217"/>
                  </a:cubicBezTo>
                  <a:lnTo>
                    <a:pt x="569" y="326"/>
                  </a:lnTo>
                  <a:close/>
                  <a:moveTo>
                    <a:pt x="569" y="219"/>
                  </a:moveTo>
                  <a:cubicBezTo>
                    <a:pt x="541" y="326"/>
                    <a:pt x="541" y="326"/>
                    <a:pt x="541" y="326"/>
                  </a:cubicBezTo>
                  <a:cubicBezTo>
                    <a:pt x="515" y="326"/>
                    <a:pt x="515" y="326"/>
                    <a:pt x="515" y="326"/>
                  </a:cubicBezTo>
                  <a:cubicBezTo>
                    <a:pt x="541" y="222"/>
                    <a:pt x="541" y="222"/>
                    <a:pt x="541" y="222"/>
                  </a:cubicBezTo>
                  <a:lnTo>
                    <a:pt x="569" y="219"/>
                  </a:lnTo>
                  <a:close/>
                  <a:moveTo>
                    <a:pt x="512" y="326"/>
                  </a:moveTo>
                  <a:cubicBezTo>
                    <a:pt x="487" y="325"/>
                    <a:pt x="487" y="325"/>
                    <a:pt x="487" y="325"/>
                  </a:cubicBezTo>
                  <a:cubicBezTo>
                    <a:pt x="511" y="224"/>
                    <a:pt x="511" y="224"/>
                    <a:pt x="511" y="224"/>
                  </a:cubicBezTo>
                  <a:cubicBezTo>
                    <a:pt x="537" y="222"/>
                    <a:pt x="537" y="222"/>
                    <a:pt x="537" y="222"/>
                  </a:cubicBezTo>
                  <a:lnTo>
                    <a:pt x="512" y="326"/>
                  </a:lnTo>
                  <a:close/>
                  <a:moveTo>
                    <a:pt x="508" y="224"/>
                  </a:moveTo>
                  <a:cubicBezTo>
                    <a:pt x="484" y="325"/>
                    <a:pt x="484" y="325"/>
                    <a:pt x="484" y="325"/>
                  </a:cubicBezTo>
                  <a:cubicBezTo>
                    <a:pt x="459" y="325"/>
                    <a:pt x="459" y="325"/>
                    <a:pt x="459" y="325"/>
                  </a:cubicBezTo>
                  <a:cubicBezTo>
                    <a:pt x="481" y="226"/>
                    <a:pt x="481" y="226"/>
                    <a:pt x="481" y="226"/>
                  </a:cubicBezTo>
                  <a:lnTo>
                    <a:pt x="508" y="224"/>
                  </a:lnTo>
                  <a:close/>
                  <a:moveTo>
                    <a:pt x="455" y="325"/>
                  </a:moveTo>
                  <a:cubicBezTo>
                    <a:pt x="429" y="325"/>
                    <a:pt x="429" y="325"/>
                    <a:pt x="429" y="325"/>
                  </a:cubicBezTo>
                  <a:cubicBezTo>
                    <a:pt x="450" y="229"/>
                    <a:pt x="450" y="229"/>
                    <a:pt x="450" y="229"/>
                  </a:cubicBezTo>
                  <a:cubicBezTo>
                    <a:pt x="478" y="226"/>
                    <a:pt x="478" y="226"/>
                    <a:pt x="478" y="226"/>
                  </a:cubicBezTo>
                  <a:lnTo>
                    <a:pt x="455" y="325"/>
                  </a:lnTo>
                  <a:close/>
                  <a:moveTo>
                    <a:pt x="446" y="229"/>
                  </a:moveTo>
                  <a:cubicBezTo>
                    <a:pt x="426" y="325"/>
                    <a:pt x="426" y="325"/>
                    <a:pt x="426" y="325"/>
                  </a:cubicBezTo>
                  <a:cubicBezTo>
                    <a:pt x="400" y="325"/>
                    <a:pt x="400" y="325"/>
                    <a:pt x="400" y="325"/>
                  </a:cubicBezTo>
                  <a:cubicBezTo>
                    <a:pt x="419" y="231"/>
                    <a:pt x="419" y="231"/>
                    <a:pt x="419" y="231"/>
                  </a:cubicBezTo>
                  <a:lnTo>
                    <a:pt x="446" y="229"/>
                  </a:lnTo>
                  <a:close/>
                  <a:moveTo>
                    <a:pt x="397" y="325"/>
                  </a:moveTo>
                  <a:cubicBezTo>
                    <a:pt x="372" y="325"/>
                    <a:pt x="372" y="325"/>
                    <a:pt x="372" y="325"/>
                  </a:cubicBezTo>
                  <a:cubicBezTo>
                    <a:pt x="389" y="233"/>
                    <a:pt x="389" y="233"/>
                    <a:pt x="389" y="233"/>
                  </a:cubicBezTo>
                  <a:cubicBezTo>
                    <a:pt x="415" y="231"/>
                    <a:pt x="415" y="231"/>
                    <a:pt x="415" y="231"/>
                  </a:cubicBezTo>
                  <a:lnTo>
                    <a:pt x="397" y="325"/>
                  </a:lnTo>
                  <a:close/>
                  <a:moveTo>
                    <a:pt x="386" y="233"/>
                  </a:moveTo>
                  <a:cubicBezTo>
                    <a:pt x="368" y="325"/>
                    <a:pt x="368" y="325"/>
                    <a:pt x="368" y="325"/>
                  </a:cubicBezTo>
                  <a:cubicBezTo>
                    <a:pt x="342" y="325"/>
                    <a:pt x="342" y="325"/>
                    <a:pt x="342" y="325"/>
                  </a:cubicBezTo>
                  <a:cubicBezTo>
                    <a:pt x="358" y="236"/>
                    <a:pt x="358" y="236"/>
                    <a:pt x="358" y="236"/>
                  </a:cubicBezTo>
                  <a:lnTo>
                    <a:pt x="386" y="233"/>
                  </a:lnTo>
                  <a:close/>
                  <a:moveTo>
                    <a:pt x="339" y="325"/>
                  </a:moveTo>
                  <a:cubicBezTo>
                    <a:pt x="314" y="325"/>
                    <a:pt x="314" y="325"/>
                    <a:pt x="314" y="325"/>
                  </a:cubicBezTo>
                  <a:cubicBezTo>
                    <a:pt x="328" y="238"/>
                    <a:pt x="328" y="238"/>
                    <a:pt x="328" y="238"/>
                  </a:cubicBezTo>
                  <a:cubicBezTo>
                    <a:pt x="354" y="236"/>
                    <a:pt x="354" y="236"/>
                    <a:pt x="354" y="236"/>
                  </a:cubicBezTo>
                  <a:lnTo>
                    <a:pt x="339" y="325"/>
                  </a:lnTo>
                  <a:close/>
                  <a:moveTo>
                    <a:pt x="325" y="238"/>
                  </a:moveTo>
                  <a:cubicBezTo>
                    <a:pt x="311" y="325"/>
                    <a:pt x="311" y="325"/>
                    <a:pt x="311" y="325"/>
                  </a:cubicBezTo>
                  <a:cubicBezTo>
                    <a:pt x="285" y="325"/>
                    <a:pt x="285" y="325"/>
                    <a:pt x="285" y="325"/>
                  </a:cubicBezTo>
                  <a:cubicBezTo>
                    <a:pt x="297" y="240"/>
                    <a:pt x="297" y="240"/>
                    <a:pt x="297" y="240"/>
                  </a:cubicBezTo>
                  <a:lnTo>
                    <a:pt x="325" y="238"/>
                  </a:lnTo>
                  <a:close/>
                  <a:moveTo>
                    <a:pt x="282" y="325"/>
                  </a:moveTo>
                  <a:cubicBezTo>
                    <a:pt x="255" y="324"/>
                    <a:pt x="255" y="324"/>
                    <a:pt x="255" y="324"/>
                  </a:cubicBezTo>
                  <a:cubicBezTo>
                    <a:pt x="266" y="243"/>
                    <a:pt x="266" y="243"/>
                    <a:pt x="266" y="243"/>
                  </a:cubicBezTo>
                  <a:cubicBezTo>
                    <a:pt x="294" y="241"/>
                    <a:pt x="294" y="241"/>
                    <a:pt x="294" y="241"/>
                  </a:cubicBezTo>
                  <a:lnTo>
                    <a:pt x="282" y="325"/>
                  </a:lnTo>
                  <a:close/>
                  <a:moveTo>
                    <a:pt x="262" y="243"/>
                  </a:moveTo>
                  <a:cubicBezTo>
                    <a:pt x="252" y="324"/>
                    <a:pt x="252" y="324"/>
                    <a:pt x="252" y="324"/>
                  </a:cubicBezTo>
                  <a:cubicBezTo>
                    <a:pt x="228" y="324"/>
                    <a:pt x="228" y="324"/>
                    <a:pt x="228" y="324"/>
                  </a:cubicBezTo>
                  <a:cubicBezTo>
                    <a:pt x="237" y="245"/>
                    <a:pt x="237" y="245"/>
                    <a:pt x="237" y="245"/>
                  </a:cubicBezTo>
                  <a:lnTo>
                    <a:pt x="262" y="243"/>
                  </a:lnTo>
                  <a:close/>
                  <a:moveTo>
                    <a:pt x="224" y="324"/>
                  </a:moveTo>
                  <a:cubicBezTo>
                    <a:pt x="199" y="324"/>
                    <a:pt x="199" y="324"/>
                    <a:pt x="199" y="324"/>
                  </a:cubicBezTo>
                  <a:cubicBezTo>
                    <a:pt x="206" y="247"/>
                    <a:pt x="206" y="247"/>
                    <a:pt x="206" y="247"/>
                  </a:cubicBezTo>
                  <a:cubicBezTo>
                    <a:pt x="234" y="245"/>
                    <a:pt x="234" y="245"/>
                    <a:pt x="234" y="245"/>
                  </a:cubicBezTo>
                  <a:lnTo>
                    <a:pt x="224" y="324"/>
                  </a:lnTo>
                  <a:close/>
                  <a:moveTo>
                    <a:pt x="203" y="248"/>
                  </a:moveTo>
                  <a:cubicBezTo>
                    <a:pt x="195" y="324"/>
                    <a:pt x="195" y="324"/>
                    <a:pt x="195" y="324"/>
                  </a:cubicBezTo>
                  <a:cubicBezTo>
                    <a:pt x="170" y="324"/>
                    <a:pt x="170" y="324"/>
                    <a:pt x="170" y="324"/>
                  </a:cubicBezTo>
                  <a:cubicBezTo>
                    <a:pt x="176" y="250"/>
                    <a:pt x="176" y="250"/>
                    <a:pt x="176" y="250"/>
                  </a:cubicBezTo>
                  <a:lnTo>
                    <a:pt x="203" y="248"/>
                  </a:lnTo>
                  <a:close/>
                  <a:moveTo>
                    <a:pt x="167" y="324"/>
                  </a:moveTo>
                  <a:cubicBezTo>
                    <a:pt x="164" y="324"/>
                    <a:pt x="164" y="324"/>
                    <a:pt x="164" y="324"/>
                  </a:cubicBezTo>
                  <a:cubicBezTo>
                    <a:pt x="164" y="327"/>
                    <a:pt x="164" y="327"/>
                    <a:pt x="164" y="327"/>
                  </a:cubicBezTo>
                  <a:cubicBezTo>
                    <a:pt x="141" y="327"/>
                    <a:pt x="141" y="327"/>
                    <a:pt x="141" y="327"/>
                  </a:cubicBezTo>
                  <a:cubicBezTo>
                    <a:pt x="146" y="252"/>
                    <a:pt x="146" y="252"/>
                    <a:pt x="146" y="252"/>
                  </a:cubicBezTo>
                  <a:cubicBezTo>
                    <a:pt x="173" y="250"/>
                    <a:pt x="173" y="250"/>
                    <a:pt x="173" y="250"/>
                  </a:cubicBezTo>
                  <a:lnTo>
                    <a:pt x="167" y="324"/>
                  </a:lnTo>
                  <a:close/>
                  <a:moveTo>
                    <a:pt x="145" y="212"/>
                  </a:moveTo>
                  <a:cubicBezTo>
                    <a:pt x="143" y="246"/>
                    <a:pt x="143" y="246"/>
                    <a:pt x="143" y="246"/>
                  </a:cubicBezTo>
                  <a:cubicBezTo>
                    <a:pt x="116" y="248"/>
                    <a:pt x="116" y="248"/>
                    <a:pt x="116" y="248"/>
                  </a:cubicBezTo>
                  <a:cubicBezTo>
                    <a:pt x="118" y="214"/>
                    <a:pt x="118" y="214"/>
                    <a:pt x="118" y="214"/>
                  </a:cubicBezTo>
                  <a:lnTo>
                    <a:pt x="145" y="212"/>
                  </a:lnTo>
                  <a:close/>
                  <a:moveTo>
                    <a:pt x="143" y="252"/>
                  </a:moveTo>
                  <a:cubicBezTo>
                    <a:pt x="138" y="327"/>
                    <a:pt x="138" y="327"/>
                    <a:pt x="138" y="327"/>
                  </a:cubicBezTo>
                  <a:cubicBezTo>
                    <a:pt x="113" y="326"/>
                    <a:pt x="113" y="326"/>
                    <a:pt x="113" y="326"/>
                  </a:cubicBezTo>
                  <a:cubicBezTo>
                    <a:pt x="116" y="254"/>
                    <a:pt x="116" y="254"/>
                    <a:pt x="116" y="254"/>
                  </a:cubicBezTo>
                  <a:lnTo>
                    <a:pt x="143" y="252"/>
                  </a:lnTo>
                  <a:close/>
                  <a:moveTo>
                    <a:pt x="109" y="326"/>
                  </a:moveTo>
                  <a:cubicBezTo>
                    <a:pt x="85" y="326"/>
                    <a:pt x="85" y="326"/>
                    <a:pt x="85" y="326"/>
                  </a:cubicBezTo>
                  <a:cubicBezTo>
                    <a:pt x="87" y="256"/>
                    <a:pt x="87" y="256"/>
                    <a:pt x="87" y="256"/>
                  </a:cubicBezTo>
                  <a:cubicBezTo>
                    <a:pt x="113" y="254"/>
                    <a:pt x="113" y="254"/>
                    <a:pt x="113" y="254"/>
                  </a:cubicBezTo>
                  <a:lnTo>
                    <a:pt x="109" y="326"/>
                  </a:lnTo>
                  <a:close/>
                  <a:moveTo>
                    <a:pt x="109" y="333"/>
                  </a:moveTo>
                  <a:cubicBezTo>
                    <a:pt x="103" y="446"/>
                    <a:pt x="103" y="446"/>
                    <a:pt x="103" y="446"/>
                  </a:cubicBezTo>
                  <a:cubicBezTo>
                    <a:pt x="81" y="444"/>
                    <a:pt x="81" y="444"/>
                    <a:pt x="81" y="444"/>
                  </a:cubicBezTo>
                  <a:cubicBezTo>
                    <a:pt x="85" y="333"/>
                    <a:pt x="85" y="333"/>
                    <a:pt x="85" y="333"/>
                  </a:cubicBezTo>
                  <a:lnTo>
                    <a:pt x="109" y="333"/>
                  </a:lnTo>
                  <a:close/>
                  <a:moveTo>
                    <a:pt x="82" y="326"/>
                  </a:moveTo>
                  <a:cubicBezTo>
                    <a:pt x="53" y="326"/>
                    <a:pt x="53" y="326"/>
                    <a:pt x="53" y="326"/>
                  </a:cubicBezTo>
                  <a:cubicBezTo>
                    <a:pt x="53" y="259"/>
                    <a:pt x="53" y="259"/>
                    <a:pt x="53" y="259"/>
                  </a:cubicBezTo>
                  <a:cubicBezTo>
                    <a:pt x="84" y="257"/>
                    <a:pt x="84" y="257"/>
                    <a:pt x="84" y="257"/>
                  </a:cubicBezTo>
                  <a:lnTo>
                    <a:pt x="82" y="326"/>
                  </a:lnTo>
                  <a:close/>
                  <a:moveTo>
                    <a:pt x="54" y="443"/>
                  </a:moveTo>
                  <a:cubicBezTo>
                    <a:pt x="53" y="333"/>
                    <a:pt x="53" y="333"/>
                    <a:pt x="53" y="333"/>
                  </a:cubicBezTo>
                  <a:cubicBezTo>
                    <a:pt x="82" y="333"/>
                    <a:pt x="82" y="333"/>
                    <a:pt x="82" y="333"/>
                  </a:cubicBezTo>
                  <a:cubicBezTo>
                    <a:pt x="78" y="444"/>
                    <a:pt x="78" y="444"/>
                    <a:pt x="78" y="444"/>
                  </a:cubicBezTo>
                  <a:lnTo>
                    <a:pt x="54" y="443"/>
                  </a:lnTo>
                  <a:close/>
                  <a:moveTo>
                    <a:pt x="78" y="451"/>
                  </a:moveTo>
                  <a:cubicBezTo>
                    <a:pt x="75" y="540"/>
                    <a:pt x="75" y="540"/>
                    <a:pt x="75" y="540"/>
                  </a:cubicBezTo>
                  <a:cubicBezTo>
                    <a:pt x="55" y="537"/>
                    <a:pt x="55" y="537"/>
                    <a:pt x="55" y="537"/>
                  </a:cubicBezTo>
                  <a:cubicBezTo>
                    <a:pt x="54" y="449"/>
                    <a:pt x="54" y="449"/>
                    <a:pt x="54" y="449"/>
                  </a:cubicBezTo>
                  <a:lnTo>
                    <a:pt x="78" y="451"/>
                  </a:lnTo>
                  <a:close/>
                  <a:moveTo>
                    <a:pt x="81" y="451"/>
                  </a:moveTo>
                  <a:cubicBezTo>
                    <a:pt x="103" y="452"/>
                    <a:pt x="103" y="452"/>
                    <a:pt x="103" y="452"/>
                  </a:cubicBezTo>
                  <a:cubicBezTo>
                    <a:pt x="99" y="542"/>
                    <a:pt x="99" y="542"/>
                    <a:pt x="99" y="542"/>
                  </a:cubicBezTo>
                  <a:cubicBezTo>
                    <a:pt x="78" y="540"/>
                    <a:pt x="78" y="540"/>
                    <a:pt x="78" y="540"/>
                  </a:cubicBezTo>
                  <a:lnTo>
                    <a:pt x="81" y="451"/>
                  </a:lnTo>
                  <a:close/>
                  <a:moveTo>
                    <a:pt x="106" y="453"/>
                  </a:moveTo>
                  <a:cubicBezTo>
                    <a:pt x="130" y="454"/>
                    <a:pt x="130" y="454"/>
                    <a:pt x="130" y="454"/>
                  </a:cubicBezTo>
                  <a:cubicBezTo>
                    <a:pt x="124" y="546"/>
                    <a:pt x="124" y="546"/>
                    <a:pt x="124" y="546"/>
                  </a:cubicBezTo>
                  <a:cubicBezTo>
                    <a:pt x="102" y="543"/>
                    <a:pt x="102" y="543"/>
                    <a:pt x="102" y="543"/>
                  </a:cubicBezTo>
                  <a:lnTo>
                    <a:pt x="106" y="453"/>
                  </a:lnTo>
                  <a:close/>
                  <a:moveTo>
                    <a:pt x="133" y="454"/>
                  </a:moveTo>
                  <a:cubicBezTo>
                    <a:pt x="156" y="456"/>
                    <a:pt x="156" y="456"/>
                    <a:pt x="156" y="456"/>
                  </a:cubicBezTo>
                  <a:cubicBezTo>
                    <a:pt x="149" y="548"/>
                    <a:pt x="149" y="548"/>
                    <a:pt x="149" y="548"/>
                  </a:cubicBezTo>
                  <a:cubicBezTo>
                    <a:pt x="128" y="546"/>
                    <a:pt x="128" y="546"/>
                    <a:pt x="128" y="546"/>
                  </a:cubicBezTo>
                  <a:lnTo>
                    <a:pt x="133" y="454"/>
                  </a:lnTo>
                  <a:close/>
                  <a:moveTo>
                    <a:pt x="160" y="456"/>
                  </a:moveTo>
                  <a:cubicBezTo>
                    <a:pt x="182" y="458"/>
                    <a:pt x="182" y="458"/>
                    <a:pt x="182" y="458"/>
                  </a:cubicBezTo>
                  <a:cubicBezTo>
                    <a:pt x="173" y="551"/>
                    <a:pt x="173" y="551"/>
                    <a:pt x="173" y="551"/>
                  </a:cubicBezTo>
                  <a:cubicBezTo>
                    <a:pt x="152" y="549"/>
                    <a:pt x="152" y="549"/>
                    <a:pt x="152" y="549"/>
                  </a:cubicBezTo>
                  <a:lnTo>
                    <a:pt x="160" y="456"/>
                  </a:lnTo>
                  <a:close/>
                  <a:moveTo>
                    <a:pt x="212" y="460"/>
                  </a:moveTo>
                  <a:cubicBezTo>
                    <a:pt x="235" y="461"/>
                    <a:pt x="235" y="461"/>
                    <a:pt x="235" y="461"/>
                  </a:cubicBezTo>
                  <a:cubicBezTo>
                    <a:pt x="222" y="557"/>
                    <a:pt x="222" y="557"/>
                    <a:pt x="222" y="557"/>
                  </a:cubicBezTo>
                  <a:cubicBezTo>
                    <a:pt x="201" y="555"/>
                    <a:pt x="201" y="555"/>
                    <a:pt x="201" y="555"/>
                  </a:cubicBezTo>
                  <a:lnTo>
                    <a:pt x="212" y="460"/>
                  </a:lnTo>
                  <a:close/>
                  <a:moveTo>
                    <a:pt x="238" y="461"/>
                  </a:moveTo>
                  <a:cubicBezTo>
                    <a:pt x="262" y="463"/>
                    <a:pt x="262" y="463"/>
                    <a:pt x="262" y="463"/>
                  </a:cubicBezTo>
                  <a:cubicBezTo>
                    <a:pt x="248" y="560"/>
                    <a:pt x="248" y="560"/>
                    <a:pt x="248" y="560"/>
                  </a:cubicBezTo>
                  <a:cubicBezTo>
                    <a:pt x="226" y="558"/>
                    <a:pt x="226" y="558"/>
                    <a:pt x="226" y="558"/>
                  </a:cubicBezTo>
                  <a:lnTo>
                    <a:pt x="238" y="461"/>
                  </a:lnTo>
                  <a:close/>
                  <a:moveTo>
                    <a:pt x="265" y="463"/>
                  </a:moveTo>
                  <a:cubicBezTo>
                    <a:pt x="289" y="465"/>
                    <a:pt x="289" y="465"/>
                    <a:pt x="289" y="465"/>
                  </a:cubicBezTo>
                  <a:cubicBezTo>
                    <a:pt x="274" y="563"/>
                    <a:pt x="274" y="563"/>
                    <a:pt x="274" y="563"/>
                  </a:cubicBezTo>
                  <a:cubicBezTo>
                    <a:pt x="251" y="561"/>
                    <a:pt x="251" y="561"/>
                    <a:pt x="251" y="561"/>
                  </a:cubicBezTo>
                  <a:lnTo>
                    <a:pt x="265" y="463"/>
                  </a:lnTo>
                  <a:close/>
                  <a:moveTo>
                    <a:pt x="292" y="465"/>
                  </a:moveTo>
                  <a:cubicBezTo>
                    <a:pt x="314" y="466"/>
                    <a:pt x="314" y="466"/>
                    <a:pt x="314" y="466"/>
                  </a:cubicBezTo>
                  <a:cubicBezTo>
                    <a:pt x="297" y="566"/>
                    <a:pt x="297" y="566"/>
                    <a:pt x="297" y="566"/>
                  </a:cubicBezTo>
                  <a:cubicBezTo>
                    <a:pt x="277" y="564"/>
                    <a:pt x="277" y="564"/>
                    <a:pt x="277" y="564"/>
                  </a:cubicBezTo>
                  <a:lnTo>
                    <a:pt x="292" y="465"/>
                  </a:lnTo>
                  <a:close/>
                  <a:moveTo>
                    <a:pt x="318" y="467"/>
                  </a:moveTo>
                  <a:cubicBezTo>
                    <a:pt x="342" y="468"/>
                    <a:pt x="342" y="468"/>
                    <a:pt x="342" y="468"/>
                  </a:cubicBezTo>
                  <a:cubicBezTo>
                    <a:pt x="323" y="569"/>
                    <a:pt x="323" y="569"/>
                    <a:pt x="323" y="569"/>
                  </a:cubicBezTo>
                  <a:cubicBezTo>
                    <a:pt x="300" y="567"/>
                    <a:pt x="300" y="567"/>
                    <a:pt x="300" y="567"/>
                  </a:cubicBezTo>
                  <a:lnTo>
                    <a:pt x="318" y="467"/>
                  </a:lnTo>
                  <a:close/>
                  <a:moveTo>
                    <a:pt x="345" y="468"/>
                  </a:moveTo>
                  <a:cubicBezTo>
                    <a:pt x="368" y="470"/>
                    <a:pt x="368" y="470"/>
                    <a:pt x="368" y="470"/>
                  </a:cubicBezTo>
                  <a:cubicBezTo>
                    <a:pt x="348" y="572"/>
                    <a:pt x="348" y="572"/>
                    <a:pt x="348" y="572"/>
                  </a:cubicBezTo>
                  <a:cubicBezTo>
                    <a:pt x="326" y="570"/>
                    <a:pt x="326" y="570"/>
                    <a:pt x="326" y="570"/>
                  </a:cubicBezTo>
                  <a:lnTo>
                    <a:pt x="345" y="468"/>
                  </a:lnTo>
                  <a:close/>
                  <a:moveTo>
                    <a:pt x="372" y="470"/>
                  </a:moveTo>
                  <a:cubicBezTo>
                    <a:pt x="395" y="472"/>
                    <a:pt x="395" y="472"/>
                    <a:pt x="395" y="472"/>
                  </a:cubicBezTo>
                  <a:cubicBezTo>
                    <a:pt x="373" y="575"/>
                    <a:pt x="373" y="575"/>
                    <a:pt x="373" y="575"/>
                  </a:cubicBezTo>
                  <a:cubicBezTo>
                    <a:pt x="351" y="573"/>
                    <a:pt x="351" y="573"/>
                    <a:pt x="351" y="573"/>
                  </a:cubicBezTo>
                  <a:lnTo>
                    <a:pt x="372" y="470"/>
                  </a:lnTo>
                  <a:close/>
                  <a:moveTo>
                    <a:pt x="398" y="472"/>
                  </a:moveTo>
                  <a:cubicBezTo>
                    <a:pt x="422" y="473"/>
                    <a:pt x="422" y="473"/>
                    <a:pt x="422" y="473"/>
                  </a:cubicBezTo>
                  <a:cubicBezTo>
                    <a:pt x="398" y="578"/>
                    <a:pt x="398" y="578"/>
                    <a:pt x="398" y="578"/>
                  </a:cubicBezTo>
                  <a:cubicBezTo>
                    <a:pt x="376" y="576"/>
                    <a:pt x="376" y="576"/>
                    <a:pt x="376" y="576"/>
                  </a:cubicBezTo>
                  <a:lnTo>
                    <a:pt x="398" y="472"/>
                  </a:lnTo>
                  <a:close/>
                  <a:moveTo>
                    <a:pt x="425" y="474"/>
                  </a:moveTo>
                  <a:cubicBezTo>
                    <a:pt x="449" y="475"/>
                    <a:pt x="449" y="475"/>
                    <a:pt x="449" y="475"/>
                  </a:cubicBezTo>
                  <a:cubicBezTo>
                    <a:pt x="424" y="581"/>
                    <a:pt x="424" y="581"/>
                    <a:pt x="424" y="581"/>
                  </a:cubicBezTo>
                  <a:cubicBezTo>
                    <a:pt x="402" y="579"/>
                    <a:pt x="402" y="579"/>
                    <a:pt x="402" y="579"/>
                  </a:cubicBezTo>
                  <a:lnTo>
                    <a:pt x="425" y="474"/>
                  </a:lnTo>
                  <a:close/>
                  <a:moveTo>
                    <a:pt x="452" y="475"/>
                  </a:moveTo>
                  <a:cubicBezTo>
                    <a:pt x="474" y="477"/>
                    <a:pt x="474" y="477"/>
                    <a:pt x="474" y="477"/>
                  </a:cubicBezTo>
                  <a:cubicBezTo>
                    <a:pt x="447" y="584"/>
                    <a:pt x="447" y="584"/>
                    <a:pt x="447" y="584"/>
                  </a:cubicBezTo>
                  <a:cubicBezTo>
                    <a:pt x="427" y="582"/>
                    <a:pt x="427" y="582"/>
                    <a:pt x="427" y="582"/>
                  </a:cubicBezTo>
                  <a:lnTo>
                    <a:pt x="452" y="475"/>
                  </a:lnTo>
                  <a:close/>
                  <a:moveTo>
                    <a:pt x="499" y="597"/>
                  </a:moveTo>
                  <a:cubicBezTo>
                    <a:pt x="520" y="600"/>
                    <a:pt x="520" y="600"/>
                    <a:pt x="520" y="600"/>
                  </a:cubicBezTo>
                  <a:cubicBezTo>
                    <a:pt x="519" y="601"/>
                    <a:pt x="519" y="601"/>
                    <a:pt x="519" y="601"/>
                  </a:cubicBezTo>
                  <a:cubicBezTo>
                    <a:pt x="512" y="600"/>
                    <a:pt x="505" y="600"/>
                    <a:pt x="499" y="599"/>
                  </a:cubicBezTo>
                  <a:lnTo>
                    <a:pt x="499" y="597"/>
                  </a:lnTo>
                  <a:close/>
                  <a:moveTo>
                    <a:pt x="548" y="603"/>
                  </a:moveTo>
                  <a:cubicBezTo>
                    <a:pt x="571" y="606"/>
                    <a:pt x="571" y="606"/>
                    <a:pt x="571" y="606"/>
                  </a:cubicBezTo>
                  <a:cubicBezTo>
                    <a:pt x="571" y="607"/>
                    <a:pt x="571" y="607"/>
                    <a:pt x="571" y="607"/>
                  </a:cubicBezTo>
                  <a:cubicBezTo>
                    <a:pt x="563" y="606"/>
                    <a:pt x="555" y="605"/>
                    <a:pt x="548" y="604"/>
                  </a:cubicBezTo>
                  <a:lnTo>
                    <a:pt x="548" y="603"/>
                  </a:lnTo>
                  <a:close/>
                  <a:moveTo>
                    <a:pt x="599" y="609"/>
                  </a:moveTo>
                  <a:cubicBezTo>
                    <a:pt x="605" y="610"/>
                    <a:pt x="605" y="610"/>
                    <a:pt x="605" y="610"/>
                  </a:cubicBezTo>
                  <a:cubicBezTo>
                    <a:pt x="606" y="610"/>
                    <a:pt x="606" y="611"/>
                    <a:pt x="607" y="611"/>
                  </a:cubicBezTo>
                  <a:cubicBezTo>
                    <a:pt x="607" y="611"/>
                    <a:pt x="608" y="611"/>
                    <a:pt x="608" y="612"/>
                  </a:cubicBezTo>
                  <a:cubicBezTo>
                    <a:pt x="605" y="611"/>
                    <a:pt x="602" y="611"/>
                    <a:pt x="599" y="610"/>
                  </a:cubicBezTo>
                  <a:lnTo>
                    <a:pt x="599" y="609"/>
                  </a:lnTo>
                  <a:close/>
                  <a:moveTo>
                    <a:pt x="612" y="611"/>
                  </a:moveTo>
                  <a:cubicBezTo>
                    <a:pt x="621" y="612"/>
                    <a:pt x="621" y="612"/>
                    <a:pt x="621" y="612"/>
                  </a:cubicBezTo>
                  <a:cubicBezTo>
                    <a:pt x="620" y="613"/>
                    <a:pt x="620" y="613"/>
                    <a:pt x="620" y="613"/>
                  </a:cubicBezTo>
                  <a:cubicBezTo>
                    <a:pt x="617" y="613"/>
                    <a:pt x="613" y="612"/>
                    <a:pt x="609" y="612"/>
                  </a:cubicBezTo>
                  <a:cubicBezTo>
                    <a:pt x="610" y="612"/>
                    <a:pt x="611" y="611"/>
                    <a:pt x="612" y="611"/>
                  </a:cubicBezTo>
                  <a:close/>
                  <a:moveTo>
                    <a:pt x="649" y="615"/>
                  </a:moveTo>
                  <a:cubicBezTo>
                    <a:pt x="667" y="617"/>
                    <a:pt x="667" y="617"/>
                    <a:pt x="667" y="617"/>
                  </a:cubicBezTo>
                  <a:cubicBezTo>
                    <a:pt x="666" y="619"/>
                    <a:pt x="666" y="619"/>
                    <a:pt x="666" y="619"/>
                  </a:cubicBezTo>
                  <a:cubicBezTo>
                    <a:pt x="661" y="618"/>
                    <a:pt x="655" y="617"/>
                    <a:pt x="648" y="616"/>
                  </a:cubicBezTo>
                  <a:lnTo>
                    <a:pt x="649" y="615"/>
                  </a:lnTo>
                  <a:close/>
                  <a:moveTo>
                    <a:pt x="651" y="609"/>
                  </a:moveTo>
                  <a:cubicBezTo>
                    <a:pt x="691" y="491"/>
                    <a:pt x="691" y="491"/>
                    <a:pt x="691" y="491"/>
                  </a:cubicBezTo>
                  <a:cubicBezTo>
                    <a:pt x="712" y="492"/>
                    <a:pt x="712" y="492"/>
                    <a:pt x="712" y="492"/>
                  </a:cubicBezTo>
                  <a:cubicBezTo>
                    <a:pt x="669" y="611"/>
                    <a:pt x="669" y="611"/>
                    <a:pt x="669" y="611"/>
                  </a:cubicBezTo>
                  <a:lnTo>
                    <a:pt x="651" y="609"/>
                  </a:lnTo>
                  <a:close/>
                  <a:moveTo>
                    <a:pt x="715" y="493"/>
                  </a:moveTo>
                  <a:cubicBezTo>
                    <a:pt x="725" y="493"/>
                    <a:pt x="725" y="493"/>
                    <a:pt x="725" y="493"/>
                  </a:cubicBezTo>
                  <a:cubicBezTo>
                    <a:pt x="682" y="612"/>
                    <a:pt x="682" y="612"/>
                    <a:pt x="682" y="612"/>
                  </a:cubicBezTo>
                  <a:cubicBezTo>
                    <a:pt x="673" y="611"/>
                    <a:pt x="673" y="611"/>
                    <a:pt x="673" y="611"/>
                  </a:cubicBezTo>
                  <a:lnTo>
                    <a:pt x="715" y="493"/>
                  </a:lnTo>
                  <a:close/>
                  <a:moveTo>
                    <a:pt x="717" y="486"/>
                  </a:moveTo>
                  <a:cubicBezTo>
                    <a:pt x="771" y="335"/>
                    <a:pt x="771" y="335"/>
                    <a:pt x="771" y="335"/>
                  </a:cubicBezTo>
                  <a:cubicBezTo>
                    <a:pt x="781" y="335"/>
                    <a:pt x="781" y="335"/>
                    <a:pt x="781" y="335"/>
                  </a:cubicBezTo>
                  <a:cubicBezTo>
                    <a:pt x="727" y="487"/>
                    <a:pt x="727" y="487"/>
                    <a:pt x="727" y="487"/>
                  </a:cubicBezTo>
                  <a:lnTo>
                    <a:pt x="717" y="486"/>
                  </a:lnTo>
                  <a:close/>
                  <a:moveTo>
                    <a:pt x="774" y="328"/>
                  </a:moveTo>
                  <a:cubicBezTo>
                    <a:pt x="819" y="200"/>
                    <a:pt x="819" y="200"/>
                    <a:pt x="819" y="200"/>
                  </a:cubicBezTo>
                  <a:cubicBezTo>
                    <a:pt x="830" y="199"/>
                    <a:pt x="830" y="199"/>
                    <a:pt x="830" y="199"/>
                  </a:cubicBezTo>
                  <a:cubicBezTo>
                    <a:pt x="784" y="328"/>
                    <a:pt x="784" y="328"/>
                    <a:pt x="784" y="328"/>
                  </a:cubicBezTo>
                  <a:lnTo>
                    <a:pt x="774" y="328"/>
                  </a:lnTo>
                  <a:close/>
                  <a:moveTo>
                    <a:pt x="789" y="196"/>
                  </a:moveTo>
                  <a:cubicBezTo>
                    <a:pt x="761" y="198"/>
                    <a:pt x="761" y="198"/>
                    <a:pt x="761" y="198"/>
                  </a:cubicBezTo>
                  <a:cubicBezTo>
                    <a:pt x="775" y="156"/>
                    <a:pt x="775" y="156"/>
                    <a:pt x="775" y="156"/>
                  </a:cubicBezTo>
                  <a:cubicBezTo>
                    <a:pt x="803" y="153"/>
                    <a:pt x="803" y="153"/>
                    <a:pt x="803" y="153"/>
                  </a:cubicBezTo>
                  <a:lnTo>
                    <a:pt x="789" y="196"/>
                  </a:lnTo>
                  <a:close/>
                  <a:moveTo>
                    <a:pt x="725" y="201"/>
                  </a:moveTo>
                  <a:cubicBezTo>
                    <a:pt x="697" y="203"/>
                    <a:pt x="697" y="203"/>
                    <a:pt x="697" y="203"/>
                  </a:cubicBezTo>
                  <a:cubicBezTo>
                    <a:pt x="709" y="162"/>
                    <a:pt x="709" y="162"/>
                    <a:pt x="709" y="162"/>
                  </a:cubicBezTo>
                  <a:cubicBezTo>
                    <a:pt x="738" y="159"/>
                    <a:pt x="738" y="159"/>
                    <a:pt x="738" y="159"/>
                  </a:cubicBezTo>
                  <a:lnTo>
                    <a:pt x="725" y="201"/>
                  </a:lnTo>
                  <a:close/>
                  <a:moveTo>
                    <a:pt x="664" y="205"/>
                  </a:moveTo>
                  <a:cubicBezTo>
                    <a:pt x="635" y="208"/>
                    <a:pt x="635" y="208"/>
                    <a:pt x="635" y="208"/>
                  </a:cubicBezTo>
                  <a:cubicBezTo>
                    <a:pt x="647" y="168"/>
                    <a:pt x="647" y="168"/>
                    <a:pt x="647" y="168"/>
                  </a:cubicBezTo>
                  <a:cubicBezTo>
                    <a:pt x="676" y="165"/>
                    <a:pt x="676" y="165"/>
                    <a:pt x="676" y="165"/>
                  </a:cubicBezTo>
                  <a:lnTo>
                    <a:pt x="664" y="205"/>
                  </a:lnTo>
                  <a:close/>
                  <a:moveTo>
                    <a:pt x="600" y="210"/>
                  </a:moveTo>
                  <a:cubicBezTo>
                    <a:pt x="574" y="212"/>
                    <a:pt x="574" y="212"/>
                    <a:pt x="574" y="212"/>
                  </a:cubicBezTo>
                  <a:cubicBezTo>
                    <a:pt x="585" y="173"/>
                    <a:pt x="585" y="173"/>
                    <a:pt x="585" y="173"/>
                  </a:cubicBezTo>
                  <a:cubicBezTo>
                    <a:pt x="611" y="171"/>
                    <a:pt x="611" y="171"/>
                    <a:pt x="611" y="171"/>
                  </a:cubicBezTo>
                  <a:lnTo>
                    <a:pt x="600" y="210"/>
                  </a:lnTo>
                  <a:close/>
                  <a:moveTo>
                    <a:pt x="539" y="215"/>
                  </a:moveTo>
                  <a:cubicBezTo>
                    <a:pt x="513" y="217"/>
                    <a:pt x="513" y="217"/>
                    <a:pt x="513" y="217"/>
                  </a:cubicBezTo>
                  <a:cubicBezTo>
                    <a:pt x="522" y="179"/>
                    <a:pt x="522" y="179"/>
                    <a:pt x="522" y="179"/>
                  </a:cubicBezTo>
                  <a:cubicBezTo>
                    <a:pt x="549" y="177"/>
                    <a:pt x="549" y="177"/>
                    <a:pt x="549" y="177"/>
                  </a:cubicBezTo>
                  <a:lnTo>
                    <a:pt x="539" y="215"/>
                  </a:lnTo>
                  <a:close/>
                  <a:moveTo>
                    <a:pt x="479" y="220"/>
                  </a:moveTo>
                  <a:cubicBezTo>
                    <a:pt x="451" y="222"/>
                    <a:pt x="451" y="222"/>
                    <a:pt x="451" y="222"/>
                  </a:cubicBezTo>
                  <a:cubicBezTo>
                    <a:pt x="459" y="185"/>
                    <a:pt x="459" y="185"/>
                    <a:pt x="459" y="185"/>
                  </a:cubicBezTo>
                  <a:cubicBezTo>
                    <a:pt x="488" y="182"/>
                    <a:pt x="488" y="182"/>
                    <a:pt x="488" y="182"/>
                  </a:cubicBezTo>
                  <a:lnTo>
                    <a:pt x="479" y="220"/>
                  </a:lnTo>
                  <a:close/>
                  <a:moveTo>
                    <a:pt x="417" y="224"/>
                  </a:moveTo>
                  <a:cubicBezTo>
                    <a:pt x="390" y="227"/>
                    <a:pt x="390" y="227"/>
                    <a:pt x="390" y="227"/>
                  </a:cubicBezTo>
                  <a:cubicBezTo>
                    <a:pt x="397" y="190"/>
                    <a:pt x="397" y="190"/>
                    <a:pt x="397" y="190"/>
                  </a:cubicBezTo>
                  <a:cubicBezTo>
                    <a:pt x="424" y="188"/>
                    <a:pt x="424" y="188"/>
                    <a:pt x="424" y="188"/>
                  </a:cubicBezTo>
                  <a:lnTo>
                    <a:pt x="417" y="224"/>
                  </a:lnTo>
                  <a:close/>
                  <a:moveTo>
                    <a:pt x="356" y="229"/>
                  </a:moveTo>
                  <a:cubicBezTo>
                    <a:pt x="329" y="231"/>
                    <a:pt x="329" y="231"/>
                    <a:pt x="329" y="231"/>
                  </a:cubicBezTo>
                  <a:cubicBezTo>
                    <a:pt x="335" y="196"/>
                    <a:pt x="335" y="196"/>
                    <a:pt x="335" y="196"/>
                  </a:cubicBezTo>
                  <a:cubicBezTo>
                    <a:pt x="362" y="194"/>
                    <a:pt x="362" y="194"/>
                    <a:pt x="362" y="194"/>
                  </a:cubicBezTo>
                  <a:lnTo>
                    <a:pt x="356" y="229"/>
                  </a:lnTo>
                  <a:close/>
                  <a:moveTo>
                    <a:pt x="294" y="234"/>
                  </a:moveTo>
                  <a:cubicBezTo>
                    <a:pt x="267" y="236"/>
                    <a:pt x="267" y="236"/>
                    <a:pt x="267" y="236"/>
                  </a:cubicBezTo>
                  <a:cubicBezTo>
                    <a:pt x="271" y="202"/>
                    <a:pt x="271" y="202"/>
                    <a:pt x="271" y="202"/>
                  </a:cubicBezTo>
                  <a:cubicBezTo>
                    <a:pt x="299" y="199"/>
                    <a:pt x="299" y="199"/>
                    <a:pt x="299" y="199"/>
                  </a:cubicBezTo>
                  <a:lnTo>
                    <a:pt x="294" y="234"/>
                  </a:lnTo>
                  <a:close/>
                  <a:moveTo>
                    <a:pt x="234" y="239"/>
                  </a:moveTo>
                  <a:cubicBezTo>
                    <a:pt x="207" y="241"/>
                    <a:pt x="207" y="241"/>
                    <a:pt x="207" y="241"/>
                  </a:cubicBezTo>
                  <a:cubicBezTo>
                    <a:pt x="210" y="208"/>
                    <a:pt x="210" y="208"/>
                    <a:pt x="210" y="208"/>
                  </a:cubicBezTo>
                  <a:cubicBezTo>
                    <a:pt x="238" y="205"/>
                    <a:pt x="238" y="205"/>
                    <a:pt x="238" y="205"/>
                  </a:cubicBezTo>
                  <a:lnTo>
                    <a:pt x="234" y="239"/>
                  </a:lnTo>
                  <a:close/>
                  <a:moveTo>
                    <a:pt x="173" y="243"/>
                  </a:moveTo>
                  <a:cubicBezTo>
                    <a:pt x="147" y="245"/>
                    <a:pt x="147" y="245"/>
                    <a:pt x="147" y="245"/>
                  </a:cubicBezTo>
                  <a:cubicBezTo>
                    <a:pt x="149" y="211"/>
                    <a:pt x="149" y="211"/>
                    <a:pt x="149" y="211"/>
                  </a:cubicBezTo>
                  <a:cubicBezTo>
                    <a:pt x="176" y="209"/>
                    <a:pt x="176" y="209"/>
                    <a:pt x="176" y="209"/>
                  </a:cubicBezTo>
                  <a:lnTo>
                    <a:pt x="173" y="243"/>
                  </a:lnTo>
                  <a:close/>
                  <a:moveTo>
                    <a:pt x="113" y="248"/>
                  </a:moveTo>
                  <a:cubicBezTo>
                    <a:pt x="87" y="250"/>
                    <a:pt x="87" y="250"/>
                    <a:pt x="87" y="250"/>
                  </a:cubicBezTo>
                  <a:cubicBezTo>
                    <a:pt x="89" y="217"/>
                    <a:pt x="89" y="217"/>
                    <a:pt x="89" y="217"/>
                  </a:cubicBezTo>
                  <a:cubicBezTo>
                    <a:pt x="115" y="214"/>
                    <a:pt x="115" y="214"/>
                    <a:pt x="115" y="214"/>
                  </a:cubicBezTo>
                  <a:lnTo>
                    <a:pt x="113" y="248"/>
                  </a:lnTo>
                  <a:close/>
                  <a:moveTo>
                    <a:pt x="85" y="217"/>
                  </a:moveTo>
                  <a:cubicBezTo>
                    <a:pt x="84" y="250"/>
                    <a:pt x="84" y="250"/>
                    <a:pt x="84" y="250"/>
                  </a:cubicBezTo>
                  <a:cubicBezTo>
                    <a:pt x="53" y="253"/>
                    <a:pt x="53" y="253"/>
                    <a:pt x="53" y="253"/>
                  </a:cubicBezTo>
                  <a:cubicBezTo>
                    <a:pt x="53" y="250"/>
                    <a:pt x="53" y="250"/>
                    <a:pt x="53" y="250"/>
                  </a:cubicBezTo>
                  <a:cubicBezTo>
                    <a:pt x="59" y="250"/>
                    <a:pt x="65" y="249"/>
                    <a:pt x="65" y="249"/>
                  </a:cubicBezTo>
                  <a:cubicBezTo>
                    <a:pt x="66" y="248"/>
                    <a:pt x="66" y="223"/>
                    <a:pt x="65" y="222"/>
                  </a:cubicBezTo>
                  <a:cubicBezTo>
                    <a:pt x="64" y="222"/>
                    <a:pt x="53" y="222"/>
                    <a:pt x="53" y="222"/>
                  </a:cubicBezTo>
                  <a:cubicBezTo>
                    <a:pt x="53" y="222"/>
                    <a:pt x="53" y="221"/>
                    <a:pt x="52" y="220"/>
                  </a:cubicBezTo>
                  <a:lnTo>
                    <a:pt x="85" y="217"/>
                  </a:lnTo>
                  <a:close/>
                  <a:moveTo>
                    <a:pt x="23" y="252"/>
                  </a:moveTo>
                  <a:cubicBezTo>
                    <a:pt x="30" y="251"/>
                    <a:pt x="36" y="251"/>
                    <a:pt x="36" y="251"/>
                  </a:cubicBezTo>
                  <a:cubicBezTo>
                    <a:pt x="36" y="251"/>
                    <a:pt x="42" y="251"/>
                    <a:pt x="49" y="250"/>
                  </a:cubicBezTo>
                  <a:cubicBezTo>
                    <a:pt x="49" y="253"/>
                    <a:pt x="49" y="253"/>
                    <a:pt x="49" y="253"/>
                  </a:cubicBezTo>
                  <a:cubicBezTo>
                    <a:pt x="23" y="255"/>
                    <a:pt x="23" y="255"/>
                    <a:pt x="23" y="255"/>
                  </a:cubicBezTo>
                  <a:cubicBezTo>
                    <a:pt x="23" y="254"/>
                    <a:pt x="23" y="253"/>
                    <a:pt x="23" y="252"/>
                  </a:cubicBezTo>
                  <a:close/>
                  <a:moveTo>
                    <a:pt x="24" y="272"/>
                  </a:moveTo>
                  <a:cubicBezTo>
                    <a:pt x="24" y="268"/>
                    <a:pt x="24" y="265"/>
                    <a:pt x="24" y="261"/>
                  </a:cubicBezTo>
                  <a:cubicBezTo>
                    <a:pt x="49" y="259"/>
                    <a:pt x="49" y="259"/>
                    <a:pt x="49" y="259"/>
                  </a:cubicBezTo>
                  <a:cubicBezTo>
                    <a:pt x="50" y="326"/>
                    <a:pt x="50" y="326"/>
                    <a:pt x="50" y="326"/>
                  </a:cubicBezTo>
                  <a:cubicBezTo>
                    <a:pt x="25" y="326"/>
                    <a:pt x="25" y="326"/>
                    <a:pt x="25" y="326"/>
                  </a:cubicBezTo>
                  <a:cubicBezTo>
                    <a:pt x="25" y="306"/>
                    <a:pt x="24" y="287"/>
                    <a:pt x="24" y="272"/>
                  </a:cubicBezTo>
                  <a:close/>
                  <a:moveTo>
                    <a:pt x="26" y="356"/>
                  </a:moveTo>
                  <a:cubicBezTo>
                    <a:pt x="26" y="348"/>
                    <a:pt x="26" y="340"/>
                    <a:pt x="25" y="333"/>
                  </a:cubicBezTo>
                  <a:cubicBezTo>
                    <a:pt x="50" y="333"/>
                    <a:pt x="50" y="333"/>
                    <a:pt x="50" y="333"/>
                  </a:cubicBezTo>
                  <a:cubicBezTo>
                    <a:pt x="51" y="442"/>
                    <a:pt x="51" y="442"/>
                    <a:pt x="51" y="442"/>
                  </a:cubicBezTo>
                  <a:cubicBezTo>
                    <a:pt x="28" y="441"/>
                    <a:pt x="28" y="441"/>
                    <a:pt x="28" y="441"/>
                  </a:cubicBezTo>
                  <a:cubicBezTo>
                    <a:pt x="28" y="413"/>
                    <a:pt x="27" y="384"/>
                    <a:pt x="26" y="356"/>
                  </a:cubicBezTo>
                  <a:close/>
                  <a:moveTo>
                    <a:pt x="32" y="533"/>
                  </a:moveTo>
                  <a:cubicBezTo>
                    <a:pt x="31" y="513"/>
                    <a:pt x="30" y="482"/>
                    <a:pt x="29" y="448"/>
                  </a:cubicBezTo>
                  <a:cubicBezTo>
                    <a:pt x="51" y="449"/>
                    <a:pt x="51" y="449"/>
                    <a:pt x="51" y="449"/>
                  </a:cubicBezTo>
                  <a:cubicBezTo>
                    <a:pt x="51" y="537"/>
                    <a:pt x="51" y="537"/>
                    <a:pt x="51" y="537"/>
                  </a:cubicBezTo>
                  <a:cubicBezTo>
                    <a:pt x="32" y="534"/>
                    <a:pt x="32" y="534"/>
                    <a:pt x="32" y="534"/>
                  </a:cubicBezTo>
                  <a:cubicBezTo>
                    <a:pt x="32" y="534"/>
                    <a:pt x="32" y="534"/>
                    <a:pt x="32" y="533"/>
                  </a:cubicBezTo>
                  <a:close/>
                  <a:moveTo>
                    <a:pt x="49" y="560"/>
                  </a:moveTo>
                  <a:cubicBezTo>
                    <a:pt x="44" y="559"/>
                    <a:pt x="40" y="558"/>
                    <a:pt x="37" y="558"/>
                  </a:cubicBezTo>
                  <a:cubicBezTo>
                    <a:pt x="36" y="557"/>
                    <a:pt x="34" y="557"/>
                    <a:pt x="34" y="557"/>
                  </a:cubicBezTo>
                  <a:cubicBezTo>
                    <a:pt x="34" y="557"/>
                    <a:pt x="33" y="557"/>
                    <a:pt x="33" y="557"/>
                  </a:cubicBezTo>
                  <a:cubicBezTo>
                    <a:pt x="33" y="557"/>
                    <a:pt x="33" y="556"/>
                    <a:pt x="33" y="555"/>
                  </a:cubicBezTo>
                  <a:cubicBezTo>
                    <a:pt x="33" y="553"/>
                    <a:pt x="32" y="548"/>
                    <a:pt x="32" y="541"/>
                  </a:cubicBezTo>
                  <a:cubicBezTo>
                    <a:pt x="51" y="543"/>
                    <a:pt x="51" y="543"/>
                    <a:pt x="51" y="543"/>
                  </a:cubicBezTo>
                  <a:cubicBezTo>
                    <a:pt x="51" y="560"/>
                    <a:pt x="51" y="560"/>
                    <a:pt x="51" y="560"/>
                  </a:cubicBezTo>
                  <a:cubicBezTo>
                    <a:pt x="51" y="560"/>
                    <a:pt x="50" y="560"/>
                    <a:pt x="49" y="560"/>
                  </a:cubicBezTo>
                  <a:close/>
                  <a:moveTo>
                    <a:pt x="55" y="560"/>
                  </a:moveTo>
                  <a:cubicBezTo>
                    <a:pt x="55" y="544"/>
                    <a:pt x="55" y="544"/>
                    <a:pt x="55" y="544"/>
                  </a:cubicBezTo>
                  <a:cubicBezTo>
                    <a:pt x="75" y="546"/>
                    <a:pt x="75" y="546"/>
                    <a:pt x="75" y="546"/>
                  </a:cubicBezTo>
                  <a:cubicBezTo>
                    <a:pt x="74" y="563"/>
                    <a:pt x="74" y="563"/>
                    <a:pt x="74" y="563"/>
                  </a:cubicBezTo>
                  <a:cubicBezTo>
                    <a:pt x="67" y="562"/>
                    <a:pt x="60" y="561"/>
                    <a:pt x="55" y="560"/>
                  </a:cubicBezTo>
                  <a:close/>
                  <a:moveTo>
                    <a:pt x="78" y="564"/>
                  </a:moveTo>
                  <a:cubicBezTo>
                    <a:pt x="78" y="547"/>
                    <a:pt x="78" y="547"/>
                    <a:pt x="78" y="547"/>
                  </a:cubicBezTo>
                  <a:cubicBezTo>
                    <a:pt x="98" y="549"/>
                    <a:pt x="98" y="549"/>
                    <a:pt x="98" y="549"/>
                  </a:cubicBezTo>
                  <a:cubicBezTo>
                    <a:pt x="97" y="566"/>
                    <a:pt x="97" y="566"/>
                    <a:pt x="97" y="566"/>
                  </a:cubicBezTo>
                  <a:cubicBezTo>
                    <a:pt x="96" y="566"/>
                    <a:pt x="95" y="566"/>
                    <a:pt x="93" y="566"/>
                  </a:cubicBezTo>
                  <a:cubicBezTo>
                    <a:pt x="88" y="565"/>
                    <a:pt x="83" y="564"/>
                    <a:pt x="78" y="564"/>
                  </a:cubicBezTo>
                  <a:close/>
                  <a:moveTo>
                    <a:pt x="102" y="549"/>
                  </a:moveTo>
                  <a:cubicBezTo>
                    <a:pt x="124" y="552"/>
                    <a:pt x="124" y="552"/>
                    <a:pt x="124" y="552"/>
                  </a:cubicBezTo>
                  <a:cubicBezTo>
                    <a:pt x="123" y="570"/>
                    <a:pt x="123" y="570"/>
                    <a:pt x="123" y="570"/>
                  </a:cubicBezTo>
                  <a:cubicBezTo>
                    <a:pt x="115" y="569"/>
                    <a:pt x="108" y="568"/>
                    <a:pt x="101" y="567"/>
                  </a:cubicBezTo>
                  <a:lnTo>
                    <a:pt x="102" y="549"/>
                  </a:lnTo>
                  <a:close/>
                  <a:moveTo>
                    <a:pt x="127" y="552"/>
                  </a:moveTo>
                  <a:cubicBezTo>
                    <a:pt x="148" y="555"/>
                    <a:pt x="148" y="555"/>
                    <a:pt x="148" y="555"/>
                  </a:cubicBezTo>
                  <a:cubicBezTo>
                    <a:pt x="147" y="573"/>
                    <a:pt x="147" y="573"/>
                    <a:pt x="147" y="573"/>
                  </a:cubicBezTo>
                  <a:cubicBezTo>
                    <a:pt x="140" y="572"/>
                    <a:pt x="133" y="571"/>
                    <a:pt x="126" y="570"/>
                  </a:cubicBezTo>
                  <a:lnTo>
                    <a:pt x="127" y="552"/>
                  </a:lnTo>
                  <a:close/>
                  <a:moveTo>
                    <a:pt x="152" y="555"/>
                  </a:moveTo>
                  <a:cubicBezTo>
                    <a:pt x="173" y="558"/>
                    <a:pt x="173" y="558"/>
                    <a:pt x="173" y="558"/>
                  </a:cubicBezTo>
                  <a:cubicBezTo>
                    <a:pt x="171" y="576"/>
                    <a:pt x="171" y="576"/>
                    <a:pt x="171" y="576"/>
                  </a:cubicBezTo>
                  <a:cubicBezTo>
                    <a:pt x="164" y="575"/>
                    <a:pt x="157" y="574"/>
                    <a:pt x="150" y="573"/>
                  </a:cubicBezTo>
                  <a:lnTo>
                    <a:pt x="152" y="555"/>
                  </a:lnTo>
                  <a:close/>
                  <a:moveTo>
                    <a:pt x="176" y="558"/>
                  </a:moveTo>
                  <a:cubicBezTo>
                    <a:pt x="197" y="561"/>
                    <a:pt x="197" y="561"/>
                    <a:pt x="197" y="561"/>
                  </a:cubicBezTo>
                  <a:cubicBezTo>
                    <a:pt x="195" y="579"/>
                    <a:pt x="195" y="579"/>
                    <a:pt x="195" y="579"/>
                  </a:cubicBezTo>
                  <a:cubicBezTo>
                    <a:pt x="188" y="578"/>
                    <a:pt x="181" y="578"/>
                    <a:pt x="174" y="577"/>
                  </a:cubicBezTo>
                  <a:lnTo>
                    <a:pt x="176" y="558"/>
                  </a:lnTo>
                  <a:close/>
                  <a:moveTo>
                    <a:pt x="200" y="561"/>
                  </a:moveTo>
                  <a:cubicBezTo>
                    <a:pt x="222" y="564"/>
                    <a:pt x="222" y="564"/>
                    <a:pt x="222" y="564"/>
                  </a:cubicBezTo>
                  <a:cubicBezTo>
                    <a:pt x="219" y="582"/>
                    <a:pt x="219" y="582"/>
                    <a:pt x="219" y="582"/>
                  </a:cubicBezTo>
                  <a:cubicBezTo>
                    <a:pt x="212" y="582"/>
                    <a:pt x="205" y="581"/>
                    <a:pt x="198" y="580"/>
                  </a:cubicBezTo>
                  <a:lnTo>
                    <a:pt x="200" y="561"/>
                  </a:lnTo>
                  <a:close/>
                  <a:moveTo>
                    <a:pt x="222" y="583"/>
                  </a:moveTo>
                  <a:cubicBezTo>
                    <a:pt x="225" y="564"/>
                    <a:pt x="225" y="564"/>
                    <a:pt x="225" y="564"/>
                  </a:cubicBezTo>
                  <a:cubicBezTo>
                    <a:pt x="247" y="567"/>
                    <a:pt x="247" y="567"/>
                    <a:pt x="247" y="567"/>
                  </a:cubicBezTo>
                  <a:cubicBezTo>
                    <a:pt x="245" y="586"/>
                    <a:pt x="245" y="586"/>
                    <a:pt x="245" y="586"/>
                  </a:cubicBezTo>
                  <a:cubicBezTo>
                    <a:pt x="239" y="585"/>
                    <a:pt x="234" y="584"/>
                    <a:pt x="229" y="584"/>
                  </a:cubicBezTo>
                  <a:cubicBezTo>
                    <a:pt x="227" y="583"/>
                    <a:pt x="225" y="583"/>
                    <a:pt x="222" y="583"/>
                  </a:cubicBezTo>
                  <a:close/>
                  <a:moveTo>
                    <a:pt x="250" y="567"/>
                  </a:moveTo>
                  <a:cubicBezTo>
                    <a:pt x="273" y="570"/>
                    <a:pt x="273" y="570"/>
                    <a:pt x="273" y="570"/>
                  </a:cubicBezTo>
                  <a:cubicBezTo>
                    <a:pt x="270" y="589"/>
                    <a:pt x="270" y="589"/>
                    <a:pt x="270" y="589"/>
                  </a:cubicBezTo>
                  <a:cubicBezTo>
                    <a:pt x="262" y="588"/>
                    <a:pt x="255" y="587"/>
                    <a:pt x="248" y="586"/>
                  </a:cubicBezTo>
                  <a:lnTo>
                    <a:pt x="250" y="567"/>
                  </a:lnTo>
                  <a:close/>
                  <a:moveTo>
                    <a:pt x="276" y="570"/>
                  </a:moveTo>
                  <a:cubicBezTo>
                    <a:pt x="296" y="573"/>
                    <a:pt x="296" y="573"/>
                    <a:pt x="296" y="573"/>
                  </a:cubicBezTo>
                  <a:cubicBezTo>
                    <a:pt x="293" y="592"/>
                    <a:pt x="293" y="592"/>
                    <a:pt x="293" y="592"/>
                  </a:cubicBezTo>
                  <a:cubicBezTo>
                    <a:pt x="286" y="591"/>
                    <a:pt x="279" y="590"/>
                    <a:pt x="273" y="589"/>
                  </a:cubicBezTo>
                  <a:lnTo>
                    <a:pt x="276" y="570"/>
                  </a:lnTo>
                  <a:close/>
                  <a:moveTo>
                    <a:pt x="299" y="573"/>
                  </a:moveTo>
                  <a:cubicBezTo>
                    <a:pt x="321" y="576"/>
                    <a:pt x="321" y="576"/>
                    <a:pt x="321" y="576"/>
                  </a:cubicBezTo>
                  <a:cubicBezTo>
                    <a:pt x="318" y="595"/>
                    <a:pt x="318" y="595"/>
                    <a:pt x="318" y="595"/>
                  </a:cubicBezTo>
                  <a:cubicBezTo>
                    <a:pt x="311" y="594"/>
                    <a:pt x="303" y="593"/>
                    <a:pt x="296" y="592"/>
                  </a:cubicBezTo>
                  <a:lnTo>
                    <a:pt x="299" y="573"/>
                  </a:lnTo>
                  <a:close/>
                  <a:moveTo>
                    <a:pt x="325" y="576"/>
                  </a:moveTo>
                  <a:cubicBezTo>
                    <a:pt x="347" y="579"/>
                    <a:pt x="347" y="579"/>
                    <a:pt x="347" y="579"/>
                  </a:cubicBezTo>
                  <a:cubicBezTo>
                    <a:pt x="343" y="598"/>
                    <a:pt x="343" y="598"/>
                    <a:pt x="343" y="598"/>
                  </a:cubicBezTo>
                  <a:cubicBezTo>
                    <a:pt x="336" y="598"/>
                    <a:pt x="329" y="597"/>
                    <a:pt x="321" y="596"/>
                  </a:cubicBezTo>
                  <a:lnTo>
                    <a:pt x="325" y="576"/>
                  </a:lnTo>
                  <a:close/>
                  <a:moveTo>
                    <a:pt x="350" y="579"/>
                  </a:moveTo>
                  <a:cubicBezTo>
                    <a:pt x="371" y="582"/>
                    <a:pt x="371" y="582"/>
                    <a:pt x="371" y="582"/>
                  </a:cubicBezTo>
                  <a:cubicBezTo>
                    <a:pt x="367" y="602"/>
                    <a:pt x="367" y="602"/>
                    <a:pt x="367" y="602"/>
                  </a:cubicBezTo>
                  <a:cubicBezTo>
                    <a:pt x="360" y="601"/>
                    <a:pt x="353" y="600"/>
                    <a:pt x="346" y="599"/>
                  </a:cubicBezTo>
                  <a:lnTo>
                    <a:pt x="350" y="579"/>
                  </a:lnTo>
                  <a:close/>
                  <a:moveTo>
                    <a:pt x="375" y="582"/>
                  </a:moveTo>
                  <a:cubicBezTo>
                    <a:pt x="397" y="585"/>
                    <a:pt x="397" y="585"/>
                    <a:pt x="397" y="585"/>
                  </a:cubicBezTo>
                  <a:cubicBezTo>
                    <a:pt x="392" y="605"/>
                    <a:pt x="392" y="605"/>
                    <a:pt x="392" y="605"/>
                  </a:cubicBezTo>
                  <a:cubicBezTo>
                    <a:pt x="385" y="604"/>
                    <a:pt x="378" y="603"/>
                    <a:pt x="370" y="602"/>
                  </a:cubicBezTo>
                  <a:lnTo>
                    <a:pt x="375" y="582"/>
                  </a:lnTo>
                  <a:close/>
                  <a:moveTo>
                    <a:pt x="400" y="585"/>
                  </a:moveTo>
                  <a:cubicBezTo>
                    <a:pt x="422" y="588"/>
                    <a:pt x="422" y="588"/>
                    <a:pt x="422" y="588"/>
                  </a:cubicBezTo>
                  <a:cubicBezTo>
                    <a:pt x="418" y="608"/>
                    <a:pt x="418" y="608"/>
                    <a:pt x="418" y="608"/>
                  </a:cubicBezTo>
                  <a:cubicBezTo>
                    <a:pt x="411" y="607"/>
                    <a:pt x="404" y="606"/>
                    <a:pt x="396" y="605"/>
                  </a:cubicBezTo>
                  <a:lnTo>
                    <a:pt x="400" y="585"/>
                  </a:lnTo>
                  <a:close/>
                  <a:moveTo>
                    <a:pt x="441" y="611"/>
                  </a:moveTo>
                  <a:cubicBezTo>
                    <a:pt x="435" y="610"/>
                    <a:pt x="428" y="609"/>
                    <a:pt x="421" y="608"/>
                  </a:cubicBezTo>
                  <a:cubicBezTo>
                    <a:pt x="426" y="588"/>
                    <a:pt x="426" y="588"/>
                    <a:pt x="426" y="588"/>
                  </a:cubicBezTo>
                  <a:cubicBezTo>
                    <a:pt x="446" y="591"/>
                    <a:pt x="446" y="591"/>
                    <a:pt x="446" y="591"/>
                  </a:cubicBezTo>
                  <a:cubicBezTo>
                    <a:pt x="445" y="593"/>
                    <a:pt x="445" y="593"/>
                    <a:pt x="445" y="593"/>
                  </a:cubicBezTo>
                  <a:cubicBezTo>
                    <a:pt x="441" y="593"/>
                    <a:pt x="438" y="593"/>
                    <a:pt x="438" y="593"/>
                  </a:cubicBezTo>
                  <a:cubicBezTo>
                    <a:pt x="437" y="593"/>
                    <a:pt x="440" y="597"/>
                    <a:pt x="443" y="602"/>
                  </a:cubicBezTo>
                  <a:lnTo>
                    <a:pt x="441" y="611"/>
                  </a:lnTo>
                  <a:close/>
                  <a:moveTo>
                    <a:pt x="444" y="611"/>
                  </a:moveTo>
                  <a:cubicBezTo>
                    <a:pt x="446" y="605"/>
                    <a:pt x="446" y="605"/>
                    <a:pt x="446" y="605"/>
                  </a:cubicBezTo>
                  <a:cubicBezTo>
                    <a:pt x="447" y="608"/>
                    <a:pt x="449" y="610"/>
                    <a:pt x="451" y="612"/>
                  </a:cubicBezTo>
                  <a:cubicBezTo>
                    <a:pt x="449" y="612"/>
                    <a:pt x="447" y="612"/>
                    <a:pt x="444" y="611"/>
                  </a:cubicBezTo>
                  <a:close/>
                  <a:moveTo>
                    <a:pt x="670" y="618"/>
                  </a:moveTo>
                  <a:cubicBezTo>
                    <a:pt x="680" y="619"/>
                    <a:pt x="680" y="619"/>
                    <a:pt x="680" y="619"/>
                  </a:cubicBezTo>
                  <a:cubicBezTo>
                    <a:pt x="680" y="620"/>
                    <a:pt x="680" y="620"/>
                    <a:pt x="680" y="620"/>
                  </a:cubicBezTo>
                  <a:cubicBezTo>
                    <a:pt x="677" y="620"/>
                    <a:pt x="673" y="620"/>
                    <a:pt x="670" y="619"/>
                  </a:cubicBezTo>
                  <a:lnTo>
                    <a:pt x="670" y="618"/>
                  </a:lnTo>
                  <a:close/>
                  <a:moveTo>
                    <a:pt x="695" y="622"/>
                  </a:moveTo>
                  <a:cubicBezTo>
                    <a:pt x="694" y="622"/>
                    <a:pt x="691" y="622"/>
                    <a:pt x="688" y="621"/>
                  </a:cubicBezTo>
                  <a:cubicBezTo>
                    <a:pt x="689" y="620"/>
                    <a:pt x="689" y="620"/>
                    <a:pt x="689" y="620"/>
                  </a:cubicBezTo>
                  <a:cubicBezTo>
                    <a:pt x="696" y="621"/>
                    <a:pt x="696" y="621"/>
                    <a:pt x="696" y="621"/>
                  </a:cubicBezTo>
                  <a:lnTo>
                    <a:pt x="695" y="622"/>
                  </a:lnTo>
                  <a:close/>
                  <a:moveTo>
                    <a:pt x="698" y="614"/>
                  </a:moveTo>
                  <a:cubicBezTo>
                    <a:pt x="691" y="613"/>
                    <a:pt x="691" y="613"/>
                    <a:pt x="691" y="613"/>
                  </a:cubicBezTo>
                  <a:cubicBezTo>
                    <a:pt x="733" y="494"/>
                    <a:pt x="733" y="494"/>
                    <a:pt x="733" y="494"/>
                  </a:cubicBezTo>
                  <a:cubicBezTo>
                    <a:pt x="739" y="494"/>
                    <a:pt x="739" y="494"/>
                    <a:pt x="739" y="494"/>
                  </a:cubicBezTo>
                  <a:lnTo>
                    <a:pt x="698" y="614"/>
                  </a:lnTo>
                  <a:close/>
                  <a:moveTo>
                    <a:pt x="741" y="488"/>
                  </a:moveTo>
                  <a:cubicBezTo>
                    <a:pt x="736" y="487"/>
                    <a:pt x="736" y="487"/>
                    <a:pt x="736" y="487"/>
                  </a:cubicBezTo>
                  <a:cubicBezTo>
                    <a:pt x="790" y="335"/>
                    <a:pt x="790" y="335"/>
                    <a:pt x="790" y="335"/>
                  </a:cubicBezTo>
                  <a:cubicBezTo>
                    <a:pt x="793" y="335"/>
                    <a:pt x="793" y="335"/>
                    <a:pt x="793" y="335"/>
                  </a:cubicBezTo>
                  <a:lnTo>
                    <a:pt x="741" y="488"/>
                  </a:lnTo>
                  <a:close/>
                  <a:moveTo>
                    <a:pt x="795" y="328"/>
                  </a:moveTo>
                  <a:cubicBezTo>
                    <a:pt x="792" y="328"/>
                    <a:pt x="792" y="328"/>
                    <a:pt x="792" y="328"/>
                  </a:cubicBezTo>
                  <a:cubicBezTo>
                    <a:pt x="839" y="199"/>
                    <a:pt x="839" y="199"/>
                    <a:pt x="839" y="199"/>
                  </a:cubicBezTo>
                  <a:cubicBezTo>
                    <a:pt x="839" y="199"/>
                    <a:pt x="839" y="199"/>
                    <a:pt x="839" y="199"/>
                  </a:cubicBezTo>
                  <a:lnTo>
                    <a:pt x="795" y="328"/>
                  </a:lnTo>
                  <a:close/>
                  <a:moveTo>
                    <a:pt x="878" y="197"/>
                  </a:moveTo>
                  <a:cubicBezTo>
                    <a:pt x="878" y="197"/>
                    <a:pt x="877" y="198"/>
                    <a:pt x="877" y="199"/>
                  </a:cubicBezTo>
                  <a:cubicBezTo>
                    <a:pt x="877" y="199"/>
                    <a:pt x="877" y="199"/>
                    <a:pt x="877" y="199"/>
                  </a:cubicBezTo>
                  <a:cubicBezTo>
                    <a:pt x="877" y="199"/>
                    <a:pt x="876" y="200"/>
                    <a:pt x="876" y="200"/>
                  </a:cubicBezTo>
                  <a:cubicBezTo>
                    <a:pt x="874" y="201"/>
                    <a:pt x="872" y="202"/>
                    <a:pt x="869" y="203"/>
                  </a:cubicBezTo>
                  <a:cubicBezTo>
                    <a:pt x="865" y="205"/>
                    <a:pt x="861" y="207"/>
                    <a:pt x="857" y="208"/>
                  </a:cubicBezTo>
                  <a:cubicBezTo>
                    <a:pt x="855" y="209"/>
                    <a:pt x="853" y="209"/>
                    <a:pt x="852" y="209"/>
                  </a:cubicBezTo>
                  <a:cubicBezTo>
                    <a:pt x="851" y="210"/>
                    <a:pt x="851" y="210"/>
                    <a:pt x="851" y="210"/>
                  </a:cubicBezTo>
                  <a:cubicBezTo>
                    <a:pt x="851" y="210"/>
                    <a:pt x="850" y="210"/>
                    <a:pt x="850" y="210"/>
                  </a:cubicBezTo>
                  <a:cubicBezTo>
                    <a:pt x="850" y="210"/>
                    <a:pt x="849" y="210"/>
                    <a:pt x="849" y="209"/>
                  </a:cubicBezTo>
                  <a:cubicBezTo>
                    <a:pt x="848" y="209"/>
                    <a:pt x="847" y="209"/>
                    <a:pt x="846" y="209"/>
                  </a:cubicBezTo>
                  <a:cubicBezTo>
                    <a:pt x="850" y="198"/>
                    <a:pt x="850" y="198"/>
                    <a:pt x="850" y="198"/>
                  </a:cubicBezTo>
                  <a:cubicBezTo>
                    <a:pt x="878" y="196"/>
                    <a:pt x="878" y="196"/>
                    <a:pt x="878" y="196"/>
                  </a:cubicBezTo>
                  <a:cubicBezTo>
                    <a:pt x="878" y="196"/>
                    <a:pt x="878" y="196"/>
                    <a:pt x="878" y="197"/>
                  </a:cubicBezTo>
                  <a:close/>
                  <a:moveTo>
                    <a:pt x="886" y="168"/>
                  </a:moveTo>
                  <a:cubicBezTo>
                    <a:pt x="883" y="176"/>
                    <a:pt x="881" y="183"/>
                    <a:pt x="880" y="189"/>
                  </a:cubicBezTo>
                  <a:cubicBezTo>
                    <a:pt x="852" y="191"/>
                    <a:pt x="852" y="191"/>
                    <a:pt x="852" y="191"/>
                  </a:cubicBezTo>
                  <a:cubicBezTo>
                    <a:pt x="867" y="146"/>
                    <a:pt x="867" y="146"/>
                    <a:pt x="867" y="146"/>
                  </a:cubicBezTo>
                  <a:cubicBezTo>
                    <a:pt x="892" y="143"/>
                    <a:pt x="892" y="143"/>
                    <a:pt x="892" y="143"/>
                  </a:cubicBezTo>
                  <a:cubicBezTo>
                    <a:pt x="890" y="152"/>
                    <a:pt x="888" y="160"/>
                    <a:pt x="886" y="168"/>
                  </a:cubicBezTo>
                  <a:close/>
                  <a:moveTo>
                    <a:pt x="931" y="70"/>
                  </a:moveTo>
                  <a:cubicBezTo>
                    <a:pt x="926" y="73"/>
                    <a:pt x="921" y="77"/>
                    <a:pt x="917" y="79"/>
                  </a:cubicBezTo>
                  <a:cubicBezTo>
                    <a:pt x="915" y="81"/>
                    <a:pt x="914" y="82"/>
                    <a:pt x="913" y="83"/>
                  </a:cubicBezTo>
                  <a:cubicBezTo>
                    <a:pt x="912" y="84"/>
                    <a:pt x="911" y="84"/>
                    <a:pt x="911" y="84"/>
                  </a:cubicBezTo>
                  <a:cubicBezTo>
                    <a:pt x="911" y="84"/>
                    <a:pt x="911" y="85"/>
                    <a:pt x="911" y="85"/>
                  </a:cubicBezTo>
                  <a:cubicBezTo>
                    <a:pt x="869" y="90"/>
                    <a:pt x="869" y="90"/>
                    <a:pt x="869" y="90"/>
                  </a:cubicBezTo>
                  <a:cubicBezTo>
                    <a:pt x="870" y="87"/>
                    <a:pt x="871" y="85"/>
                    <a:pt x="872" y="83"/>
                  </a:cubicBezTo>
                  <a:cubicBezTo>
                    <a:pt x="873" y="81"/>
                    <a:pt x="874" y="80"/>
                    <a:pt x="874" y="79"/>
                  </a:cubicBezTo>
                  <a:cubicBezTo>
                    <a:pt x="874" y="79"/>
                    <a:pt x="874" y="79"/>
                    <a:pt x="874" y="78"/>
                  </a:cubicBezTo>
                  <a:cubicBezTo>
                    <a:pt x="875" y="78"/>
                    <a:pt x="875" y="78"/>
                    <a:pt x="875" y="78"/>
                  </a:cubicBezTo>
                  <a:cubicBezTo>
                    <a:pt x="876" y="77"/>
                    <a:pt x="877" y="76"/>
                    <a:pt x="879" y="75"/>
                  </a:cubicBezTo>
                  <a:cubicBezTo>
                    <a:pt x="885" y="71"/>
                    <a:pt x="893" y="65"/>
                    <a:pt x="901" y="60"/>
                  </a:cubicBezTo>
                  <a:cubicBezTo>
                    <a:pt x="917" y="64"/>
                    <a:pt x="917" y="64"/>
                    <a:pt x="917" y="64"/>
                  </a:cubicBezTo>
                  <a:cubicBezTo>
                    <a:pt x="918" y="64"/>
                    <a:pt x="925" y="66"/>
                    <a:pt x="933" y="69"/>
                  </a:cubicBezTo>
                  <a:cubicBezTo>
                    <a:pt x="932" y="69"/>
                    <a:pt x="931" y="69"/>
                    <a:pt x="931" y="70"/>
                  </a:cubicBezTo>
                  <a:close/>
                </a:path>
              </a:pathLst>
            </a:custGeom>
            <a:solidFill>
              <a:schemeClr val="tx1">
                <a:lumMod val="65000"/>
                <a:lumOff val="3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Shape 2671"/>
            <p:cNvSpPr/>
            <p:nvPr/>
          </p:nvSpPr>
          <p:spPr>
            <a:xfrm>
              <a:off x="1689171" y="3733660"/>
              <a:ext cx="882685" cy="124360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tx1">
                <a:lumMod val="65000"/>
                <a:lumOff val="3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7"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18" name="等腰三角形 17"/>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nvSpPr>
        <p:spPr>
          <a:xfrm>
            <a:off x="6334518" y="3525762"/>
            <a:ext cx="3185342" cy="201021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a:spLocks noChangeAspect="1"/>
          </p:cNvSpPr>
          <p:nvPr/>
        </p:nvSpPr>
        <p:spPr>
          <a:xfrm>
            <a:off x="354" y="1456204"/>
            <a:ext cx="6273985" cy="407976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a:spLocks noChangeAspect="1"/>
          </p:cNvSpPr>
          <p:nvPr/>
        </p:nvSpPr>
        <p:spPr>
          <a:xfrm>
            <a:off x="6334514" y="1456203"/>
            <a:ext cx="6524235" cy="201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a:spLocks noChangeAspect="1"/>
          </p:cNvSpPr>
          <p:nvPr/>
        </p:nvSpPr>
        <p:spPr>
          <a:xfrm>
            <a:off x="9673410" y="3525762"/>
            <a:ext cx="3185340" cy="201021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5" name="Title 13"/>
          <p:cNvSpPr txBox="1"/>
          <p:nvPr/>
        </p:nvSpPr>
        <p:spPr>
          <a:xfrm>
            <a:off x="2613161" y="5795267"/>
            <a:ext cx="7776654" cy="845394"/>
          </a:xfrm>
          <a:prstGeom prst="rect">
            <a:avLst/>
          </a:prstGeom>
        </p:spPr>
        <p:txBody>
          <a:bodyPr vert="horz" lIns="0" tIns="0" rIns="0" bIns="0" rtlCol="0" anchor="t" anchorCtr="0">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845" dirty="0">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7" name="TextBox 39"/>
          <p:cNvSpPr txBox="1"/>
          <p:nvPr/>
        </p:nvSpPr>
        <p:spPr>
          <a:xfrm>
            <a:off x="6658696" y="1907311"/>
            <a:ext cx="5875870" cy="1107996"/>
          </a:xfrm>
          <a:prstGeom prst="rect">
            <a:avLst/>
          </a:prstGeom>
          <a:noFill/>
        </p:spPr>
        <p:txBody>
          <a:bodyPr wrap="square" lIns="0" tIns="0" rIns="0" bIns="0" rtlCol="0">
            <a:spAutoFit/>
          </a:bodyPr>
          <a:lstStyle/>
          <a:p>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10"/>
          <p:cNvSpPr txBox="1">
            <a:spLocks noChangeArrowheads="1"/>
          </p:cNvSpPr>
          <p:nvPr/>
        </p:nvSpPr>
        <p:spPr bwMode="auto">
          <a:xfrm>
            <a:off x="4574370" y="414450"/>
            <a:ext cx="3710010" cy="5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sym typeface="Arial" panose="020B0604020202020204" pitchFamily="34" charset="0"/>
              </a:rPr>
              <a:t>添加相关标题文字</a:t>
            </a:r>
            <a:endParaRPr lang="zh-CN" altLang="en-US" sz="3200" dirty="0">
              <a:solidFill>
                <a:schemeClr val="tx1">
                  <a:lumMod val="65000"/>
                  <a:lumOff val="35000"/>
                </a:schemeClr>
              </a:solidFill>
              <a:latin typeface="方正粗谭黑简体" panose="02000000000000000000" pitchFamily="2" charset="-122"/>
              <a:ea typeface="方正粗谭黑简体" panose="02000000000000000000" pitchFamily="2" charset="-122"/>
              <a:cs typeface="+mn-ea"/>
              <a:sym typeface="+mn-lt"/>
            </a:endParaRPr>
          </a:p>
        </p:txBody>
      </p:sp>
      <p:sp>
        <p:nvSpPr>
          <p:cNvPr id="10" name="等腰三角形 9"/>
          <p:cNvSpPr/>
          <p:nvPr/>
        </p:nvSpPr>
        <p:spPr bwMode="auto">
          <a:xfrm flipV="1">
            <a:off x="6092483" y="446"/>
            <a:ext cx="673787" cy="375422"/>
          </a:xfrm>
          <a:prstGeom prst="triangle">
            <a:avLst>
              <a:gd name="adj" fmla="val 49494"/>
            </a:avLst>
          </a:prstGeom>
          <a:solidFill>
            <a:schemeClr val="accent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14:presetBounceEnd="4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40000">
                                          <p:cBhvr additive="base">
                                            <p:cTn id="13" dur="1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40000" fill="hold" grpId="0" nodeType="clickEffect" p14:presetBounceEnd="4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40000">
                                          <p:cBhvr additive="base">
                                            <p:cTn id="23" dur="1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40000" fill="hold" grpId="0" nodeType="clickEffect" p14:presetBounceEnd="40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40000">
                                          <p:cBhvr additive="base">
                                            <p:cTn id="29" dur="1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3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3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ppt_x"/>
                                              </p:val>
                                            </p:tav>
                                            <p:tav tm="100000">
                                              <p:val>
                                                <p:strVal val="#ppt_x"/>
                                              </p:val>
                                            </p:tav>
                                          </p:tavLst>
                                        </p:anim>
                                        <p:anim calcmode="lin" valueType="num">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4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ppt_x"/>
                                              </p:val>
                                            </p:tav>
                                            <p:tav tm="100000">
                                              <p:val>
                                                <p:strVal val="#ppt_x"/>
                                              </p:val>
                                            </p:tav>
                                          </p:tavLst>
                                        </p:anim>
                                        <p:anim calcmode="lin" valueType="num">
                                          <p:cBhvr additive="base">
                                            <p:cTn id="2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4000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500" fill="hold"/>
                                            <p:tgtEl>
                                              <p:spTgt spid="12"/>
                                            </p:tgtEl>
                                            <p:attrNameLst>
                                              <p:attrName>ppt_x</p:attrName>
                                            </p:attrNameLst>
                                          </p:cBhvr>
                                          <p:tavLst>
                                            <p:tav tm="0">
                                              <p:val>
                                                <p:strVal val="#ppt_x"/>
                                              </p:val>
                                            </p:tav>
                                            <p:tav tm="100000">
                                              <p:val>
                                                <p:strVal val="#ppt_x"/>
                                              </p:val>
                                            </p:tav>
                                          </p:tavLst>
                                        </p:anim>
                                        <p:anim calcmode="lin" valueType="num">
                                          <p:cBhvr additive="base">
                                            <p:cTn id="3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35" grpId="0"/>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2072738" y="7008657"/>
            <a:ext cx="193193" cy="193193"/>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8" name="菱形 47"/>
          <p:cNvSpPr/>
          <p:nvPr/>
        </p:nvSpPr>
        <p:spPr>
          <a:xfrm>
            <a:off x="4755150" y="1200084"/>
            <a:ext cx="3043071" cy="3043071"/>
          </a:xfrm>
          <a:prstGeom prst="diamond">
            <a:avLst/>
          </a:prstGeom>
          <a:solidFill>
            <a:schemeClr val="accent1"/>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菱形 48"/>
          <p:cNvSpPr/>
          <p:nvPr/>
        </p:nvSpPr>
        <p:spPr>
          <a:xfrm>
            <a:off x="4631928" y="685763"/>
            <a:ext cx="3289516" cy="3289516"/>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文本框 49"/>
          <p:cNvSpPr txBox="1"/>
          <p:nvPr/>
        </p:nvSpPr>
        <p:spPr>
          <a:xfrm>
            <a:off x="5636401" y="1617970"/>
            <a:ext cx="1280566" cy="481799"/>
          </a:xfrm>
          <a:prstGeom prst="rect">
            <a:avLst/>
          </a:prstGeom>
          <a:noFill/>
        </p:spPr>
        <p:txBody>
          <a:bodyPr wrap="square" rtlCol="0">
            <a:spAutoFit/>
          </a:bodyPr>
          <a:lstStyle/>
          <a:p>
            <a:r>
              <a:rPr lang="en-US" altLang="zh-CN" sz="2530" dirty="0">
                <a:solidFill>
                  <a:schemeClr val="accent2"/>
                </a:solidFill>
                <a:latin typeface="微软雅黑" panose="020B0503020204020204" pitchFamily="34" charset="-122"/>
                <a:ea typeface="微软雅黑" panose="020B0503020204020204" pitchFamily="34" charset="-122"/>
              </a:rPr>
              <a:t>Part2</a:t>
            </a:r>
            <a:endParaRPr lang="zh-CN" altLang="en-US" sz="2530" dirty="0">
              <a:solidFill>
                <a:schemeClr val="accent2"/>
              </a:solidFill>
              <a:latin typeface="微软雅黑" panose="020B0503020204020204" pitchFamily="34" charset="-122"/>
              <a:ea typeface="微软雅黑" panose="020B0503020204020204" pitchFamily="34" charset="-122"/>
            </a:endParaRPr>
          </a:p>
        </p:txBody>
      </p:sp>
      <p:sp>
        <p:nvSpPr>
          <p:cNvPr id="51" name="矩形 50"/>
          <p:cNvSpPr/>
          <p:nvPr/>
        </p:nvSpPr>
        <p:spPr>
          <a:xfrm>
            <a:off x="4848489" y="2005930"/>
            <a:ext cx="2781531" cy="611706"/>
          </a:xfrm>
          <a:prstGeom prst="rect">
            <a:avLst/>
          </a:prstGeom>
        </p:spPr>
        <p:txBody>
          <a:bodyPr wrap="none">
            <a:spAutoFit/>
          </a:bodyPr>
          <a:lstStyle/>
          <a:p>
            <a:r>
              <a:rPr lang="zh-CN" altLang="en-US" sz="33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单击添加标题</a:t>
            </a:r>
          </a:p>
        </p:txBody>
      </p:sp>
      <p:sp>
        <p:nvSpPr>
          <p:cNvPr id="52" name="KSO_Shape"/>
          <p:cNvSpPr/>
          <p:nvPr/>
        </p:nvSpPr>
        <p:spPr bwMode="auto">
          <a:xfrm>
            <a:off x="6135443" y="2760590"/>
            <a:ext cx="282480" cy="564959"/>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 name="矩形 52"/>
          <p:cNvSpPr/>
          <p:nvPr/>
        </p:nvSpPr>
        <p:spPr>
          <a:xfrm>
            <a:off x="4311845" y="4430949"/>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4" name="矩形 53"/>
          <p:cNvSpPr/>
          <p:nvPr/>
        </p:nvSpPr>
        <p:spPr>
          <a:xfrm>
            <a:off x="6602184" y="4408373"/>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5" name="矩形 54"/>
          <p:cNvSpPr/>
          <p:nvPr/>
        </p:nvSpPr>
        <p:spPr>
          <a:xfrm>
            <a:off x="4311845" y="4871891"/>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
        <p:nvSpPr>
          <p:cNvPr id="56" name="矩形 55"/>
          <p:cNvSpPr/>
          <p:nvPr/>
        </p:nvSpPr>
        <p:spPr>
          <a:xfrm>
            <a:off x="6602184" y="4849314"/>
            <a:ext cx="1942027" cy="443626"/>
          </a:xfrm>
          <a:prstGeom prst="rect">
            <a:avLst/>
          </a:prstGeom>
        </p:spPr>
        <p:txBody>
          <a:bodyPr wrap="none" lIns="96435" tIns="48218" rIns="96435" bIns="48218">
            <a:spAutoFit/>
          </a:bodyPr>
          <a:lstStyle/>
          <a:p>
            <a:pPr marL="301625" indent="-301625" algn="ctr">
              <a:buFont typeface="Wingdings" panose="05000000000000000000" pitchFamily="2" charset="2"/>
              <a:buChar char="l"/>
            </a:pPr>
            <a:r>
              <a:rPr lang="zh-CN" altLang="en-US" sz="2250" dirty="0">
                <a:solidFill>
                  <a:schemeClr val="bg1"/>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900" decel="100000" fill="hold"/>
                                        <p:tgtEl>
                                          <p:spTgt spid="4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 calcmode="lin" valueType="num">
                                      <p:cBhvr>
                                        <p:cTn id="36" dur="500" fill="hold"/>
                                        <p:tgtEl>
                                          <p:spTgt spid="51"/>
                                        </p:tgtEl>
                                        <p:attrNameLst>
                                          <p:attrName>style.rotation</p:attrName>
                                        </p:attrNameLst>
                                      </p:cBhvr>
                                      <p:tavLst>
                                        <p:tav tm="0">
                                          <p:val>
                                            <p:fltVal val="360"/>
                                          </p:val>
                                        </p:tav>
                                        <p:tav tm="100000">
                                          <p:val>
                                            <p:fltVal val="0"/>
                                          </p:val>
                                        </p:tav>
                                      </p:tavLst>
                                    </p:anim>
                                    <p:animEffect transition="in" filter="fade">
                                      <p:cBhvr>
                                        <p:cTn id="37" dur="500"/>
                                        <p:tgtEl>
                                          <p:spTgt spid="5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0" presetClass="entr" presetSubtype="0" decel="10000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1000" fill="hold"/>
                                        <p:tgtEl>
                                          <p:spTgt spid="53"/>
                                        </p:tgtEl>
                                        <p:attrNameLst>
                                          <p:attrName>ppt_w</p:attrName>
                                        </p:attrNameLst>
                                      </p:cBhvr>
                                      <p:tavLst>
                                        <p:tav tm="0">
                                          <p:val>
                                            <p:strVal val="#ppt_w+.3"/>
                                          </p:val>
                                        </p:tav>
                                        <p:tav tm="100000">
                                          <p:val>
                                            <p:strVal val="#ppt_w"/>
                                          </p:val>
                                        </p:tav>
                                      </p:tavLst>
                                    </p:anim>
                                    <p:anim calcmode="lin" valueType="num">
                                      <p:cBhvr>
                                        <p:cTn id="48" dur="1000" fill="hold"/>
                                        <p:tgtEl>
                                          <p:spTgt spid="53"/>
                                        </p:tgtEl>
                                        <p:attrNameLst>
                                          <p:attrName>ppt_h</p:attrName>
                                        </p:attrNameLst>
                                      </p:cBhvr>
                                      <p:tavLst>
                                        <p:tav tm="0">
                                          <p:val>
                                            <p:strVal val="#ppt_h"/>
                                          </p:val>
                                        </p:tav>
                                        <p:tav tm="100000">
                                          <p:val>
                                            <p:strVal val="#ppt_h"/>
                                          </p:val>
                                        </p:tav>
                                      </p:tavLst>
                                    </p:anim>
                                    <p:animEffect transition="in" filter="fade">
                                      <p:cBhvr>
                                        <p:cTn id="49" dur="1000"/>
                                        <p:tgtEl>
                                          <p:spTgt spid="53"/>
                                        </p:tgtEl>
                                      </p:cBhvr>
                                    </p:animEffect>
                                  </p:childTnLst>
                                </p:cTn>
                              </p:par>
                              <p:par>
                                <p:cTn id="50" presetID="50" presetClass="entr" presetSubtype="0" decel="100000" fill="hold" grpId="0" nodeType="withEffect">
                                  <p:stCondLst>
                                    <p:cond delay="450"/>
                                  </p:stCondLst>
                                  <p:childTnLst>
                                    <p:set>
                                      <p:cBhvr>
                                        <p:cTn id="51" dur="1" fill="hold">
                                          <p:stCondLst>
                                            <p:cond delay="0"/>
                                          </p:stCondLst>
                                        </p:cTn>
                                        <p:tgtEl>
                                          <p:spTgt spid="54"/>
                                        </p:tgtEl>
                                        <p:attrNameLst>
                                          <p:attrName>style.visibility</p:attrName>
                                        </p:attrNameLst>
                                      </p:cBhvr>
                                      <p:to>
                                        <p:strVal val="visible"/>
                                      </p:to>
                                    </p:set>
                                    <p:anim calcmode="lin" valueType="num">
                                      <p:cBhvr>
                                        <p:cTn id="52" dur="1000" fill="hold"/>
                                        <p:tgtEl>
                                          <p:spTgt spid="54"/>
                                        </p:tgtEl>
                                        <p:attrNameLst>
                                          <p:attrName>ppt_w</p:attrName>
                                        </p:attrNameLst>
                                      </p:cBhvr>
                                      <p:tavLst>
                                        <p:tav tm="0">
                                          <p:val>
                                            <p:strVal val="#ppt_w+.3"/>
                                          </p:val>
                                        </p:tav>
                                        <p:tav tm="100000">
                                          <p:val>
                                            <p:strVal val="#ppt_w"/>
                                          </p:val>
                                        </p:tav>
                                      </p:tavLst>
                                    </p:anim>
                                    <p:anim calcmode="lin" valueType="num">
                                      <p:cBhvr>
                                        <p:cTn id="53" dur="1000" fill="hold"/>
                                        <p:tgtEl>
                                          <p:spTgt spid="54"/>
                                        </p:tgtEl>
                                        <p:attrNameLst>
                                          <p:attrName>ppt_h</p:attrName>
                                        </p:attrNameLst>
                                      </p:cBhvr>
                                      <p:tavLst>
                                        <p:tav tm="0">
                                          <p:val>
                                            <p:strVal val="#ppt_h"/>
                                          </p:val>
                                        </p:tav>
                                        <p:tav tm="100000">
                                          <p:val>
                                            <p:strVal val="#ppt_h"/>
                                          </p:val>
                                        </p:tav>
                                      </p:tavLst>
                                    </p:anim>
                                    <p:animEffect transition="in" filter="fade">
                                      <p:cBhvr>
                                        <p:cTn id="54" dur="1000"/>
                                        <p:tgtEl>
                                          <p:spTgt spid="54"/>
                                        </p:tgtEl>
                                      </p:cBhvr>
                                    </p:animEffect>
                                  </p:childTnLst>
                                </p:cTn>
                              </p:par>
                              <p:par>
                                <p:cTn id="55" presetID="50" presetClass="entr" presetSubtype="0" decel="100000" fill="hold" grpId="0" nodeType="withEffect">
                                  <p:stCondLst>
                                    <p:cond delay="85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strVal val="#ppt_w+.3"/>
                                          </p:val>
                                        </p:tav>
                                        <p:tav tm="100000">
                                          <p:val>
                                            <p:strVal val="#ppt_w"/>
                                          </p:val>
                                        </p:tav>
                                      </p:tavLst>
                                    </p:anim>
                                    <p:anim calcmode="lin" valueType="num">
                                      <p:cBhvr>
                                        <p:cTn id="58" dur="1000" fill="hold"/>
                                        <p:tgtEl>
                                          <p:spTgt spid="55"/>
                                        </p:tgtEl>
                                        <p:attrNameLst>
                                          <p:attrName>ppt_h</p:attrName>
                                        </p:attrNameLst>
                                      </p:cBhvr>
                                      <p:tavLst>
                                        <p:tav tm="0">
                                          <p:val>
                                            <p:strVal val="#ppt_h"/>
                                          </p:val>
                                        </p:tav>
                                        <p:tav tm="100000">
                                          <p:val>
                                            <p:strVal val="#ppt_h"/>
                                          </p:val>
                                        </p:tav>
                                      </p:tavLst>
                                    </p:anim>
                                    <p:animEffect transition="in" filter="fade">
                                      <p:cBhvr>
                                        <p:cTn id="59" dur="1000"/>
                                        <p:tgtEl>
                                          <p:spTgt spid="55"/>
                                        </p:tgtEl>
                                      </p:cBhvr>
                                    </p:animEffect>
                                  </p:childTnLst>
                                </p:cTn>
                              </p:par>
                              <p:par>
                                <p:cTn id="60" presetID="50" presetClass="entr" presetSubtype="0" decel="100000" fill="hold" grpId="0" nodeType="withEffect">
                                  <p:stCondLst>
                                    <p:cond delay="1250"/>
                                  </p:stCondLst>
                                  <p:childTnLst>
                                    <p:set>
                                      <p:cBhvr>
                                        <p:cTn id="61" dur="1" fill="hold">
                                          <p:stCondLst>
                                            <p:cond delay="0"/>
                                          </p:stCondLst>
                                        </p:cTn>
                                        <p:tgtEl>
                                          <p:spTgt spid="56"/>
                                        </p:tgtEl>
                                        <p:attrNameLst>
                                          <p:attrName>style.visibility</p:attrName>
                                        </p:attrNameLst>
                                      </p:cBhvr>
                                      <p:to>
                                        <p:strVal val="visible"/>
                                      </p:to>
                                    </p:set>
                                    <p:anim calcmode="lin" valueType="num">
                                      <p:cBhvr>
                                        <p:cTn id="62" dur="1000" fill="hold"/>
                                        <p:tgtEl>
                                          <p:spTgt spid="56"/>
                                        </p:tgtEl>
                                        <p:attrNameLst>
                                          <p:attrName>ppt_w</p:attrName>
                                        </p:attrNameLst>
                                      </p:cBhvr>
                                      <p:tavLst>
                                        <p:tav tm="0">
                                          <p:val>
                                            <p:strVal val="#ppt_w+.3"/>
                                          </p:val>
                                        </p:tav>
                                        <p:tav tm="100000">
                                          <p:val>
                                            <p:strVal val="#ppt_w"/>
                                          </p:val>
                                        </p:tav>
                                      </p:tavLst>
                                    </p:anim>
                                    <p:anim calcmode="lin" valueType="num">
                                      <p:cBhvr>
                                        <p:cTn id="63" dur="1000" fill="hold"/>
                                        <p:tgtEl>
                                          <p:spTgt spid="56"/>
                                        </p:tgtEl>
                                        <p:attrNameLst>
                                          <p:attrName>ppt_h</p:attrName>
                                        </p:attrNameLst>
                                      </p:cBhvr>
                                      <p:tavLst>
                                        <p:tav tm="0">
                                          <p:val>
                                            <p:strVal val="#ppt_h"/>
                                          </p:val>
                                        </p:tav>
                                        <p:tav tm="100000">
                                          <p:val>
                                            <p:strVal val="#ppt_h"/>
                                          </p:val>
                                        </p:tav>
                                      </p:tavLst>
                                    </p:anim>
                                    <p:animEffect transition="in" filter="fade">
                                      <p:cBhvr>
                                        <p:cTn id="6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8" grpId="0" animBg="1"/>
      <p:bldP spid="49" grpId="0" animBg="1"/>
      <p:bldP spid="50" grpId="0"/>
      <p:bldP spid="51" grpId="0"/>
      <p:bldP spid="52" grpId="0" animBg="1"/>
      <p:bldP spid="53" grpId="0"/>
      <p:bldP spid="54" grpId="0"/>
      <p:bldP spid="55" grpId="0"/>
      <p:bldP spid="5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0DC7B19-4708-4897-9D46-CF95E82B2BC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495"/>
</p:tagLst>
</file>

<file path=ppt/theme/theme1.xml><?xml version="1.0" encoding="utf-8"?>
<a:theme xmlns:a="http://schemas.openxmlformats.org/drawingml/2006/main" name="1_自定义设计方案">
  <a:themeElements>
    <a:clrScheme name="自定义 191">
      <a:dk1>
        <a:sysClr val="windowText" lastClr="000000"/>
      </a:dk1>
      <a:lt1>
        <a:sysClr val="window" lastClr="FFFFFF"/>
      </a:lt1>
      <a:dk2>
        <a:srgbClr val="44546A"/>
      </a:dk2>
      <a:lt2>
        <a:srgbClr val="E7E6E6"/>
      </a:lt2>
      <a:accent1>
        <a:srgbClr val="033E78"/>
      </a:accent1>
      <a:accent2>
        <a:srgbClr val="067BEC"/>
      </a:accent2>
      <a:accent3>
        <a:srgbClr val="033E78"/>
      </a:accent3>
      <a:accent4>
        <a:srgbClr val="067BEC"/>
      </a:accent4>
      <a:accent5>
        <a:srgbClr val="033E78"/>
      </a:accent5>
      <a:accent6>
        <a:srgbClr val="067BEC"/>
      </a:accent6>
      <a:hlink>
        <a:srgbClr val="033E78"/>
      </a:hlink>
      <a:folHlink>
        <a:srgbClr val="067BE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2824</Words>
  <Application>Microsoft Office PowerPoint</Application>
  <PresentationFormat>自定义</PresentationFormat>
  <Paragraphs>250</Paragraphs>
  <Slides>27</Slides>
  <Notes>27</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方正粗谭黑简体</vt:lpstr>
      <vt:lpstr>方正正准黑简体</vt:lpstr>
      <vt:lpstr>微软雅黑</vt:lpstr>
      <vt:lpstr>Arial</vt:lpstr>
      <vt:lpstr>Calibri</vt:lpstr>
      <vt:lpstr>Calibri Light</vt:lpstr>
      <vt:lpstr>Impact</vt:lpstr>
      <vt:lpstr>Times New Roman</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495</dc:title>
  <dc:creator/>
  <cp:lastModifiedBy/>
  <cp:revision>2</cp:revision>
  <dcterms:created xsi:type="dcterms:W3CDTF">2016-10-17T14:00:00Z</dcterms:created>
  <dcterms:modified xsi:type="dcterms:W3CDTF">2021-01-05T12:17:21Z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