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90" r:id="rId2"/>
    <p:sldId id="257" r:id="rId3"/>
    <p:sldId id="258" r:id="rId4"/>
    <p:sldId id="334" r:id="rId5"/>
    <p:sldId id="335" r:id="rId6"/>
    <p:sldId id="336" r:id="rId7"/>
    <p:sldId id="337" r:id="rId8"/>
    <p:sldId id="338" r:id="rId9"/>
    <p:sldId id="262" r:id="rId10"/>
    <p:sldId id="355" r:id="rId11"/>
    <p:sldId id="358" r:id="rId12"/>
    <p:sldId id="359" r:id="rId13"/>
    <p:sldId id="360" r:id="rId14"/>
    <p:sldId id="361" r:id="rId15"/>
    <p:sldId id="266" r:id="rId16"/>
    <p:sldId id="356" r:id="rId17"/>
    <p:sldId id="362" r:id="rId18"/>
    <p:sldId id="363" r:id="rId19"/>
    <p:sldId id="364" r:id="rId20"/>
    <p:sldId id="365" r:id="rId21"/>
    <p:sldId id="271" r:id="rId22"/>
    <p:sldId id="357" r:id="rId23"/>
    <p:sldId id="366" r:id="rId24"/>
    <p:sldId id="367" r:id="rId25"/>
    <p:sldId id="368" r:id="rId26"/>
    <p:sldId id="274" r:id="rId27"/>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
          <p15:clr>
            <a:srgbClr val="A4A3A4"/>
          </p15:clr>
        </p15:guide>
        <p15:guide id="2" pos="2880">
          <p15:clr>
            <a:srgbClr val="A4A3A4"/>
          </p15:clr>
        </p15:guide>
        <p15:guide id="3" pos="272">
          <p15:clr>
            <a:srgbClr val="A4A3A4"/>
          </p15:clr>
        </p15:guide>
        <p15:guide id="4" pos="5488">
          <p15:clr>
            <a:srgbClr val="A4A3A4"/>
          </p15:clr>
        </p15:guide>
        <p15:guide id="5" orient="horz" pos="1620">
          <p15:clr>
            <a:srgbClr val="A4A3A4"/>
          </p15:clr>
        </p15:guide>
        <p15:guide id="6" orient="horz" pos="3162">
          <p15:clr>
            <a:srgbClr val="A4A3A4"/>
          </p15:clr>
        </p15:guide>
        <p15:guide id="7" orient="horz" pos="1720">
          <p15:clr>
            <a:srgbClr val="A4A3A4"/>
          </p15:clr>
        </p15:guide>
      </p15:sldGuideLst>
    </p:ext>
    <p:ext uri="{2D200454-40CA-4A62-9FC3-DE9A4176ACB9}">
      <p15:notes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134"/>
    <a:srgbClr val="FEC160"/>
    <a:srgbClr val="0590BB"/>
    <a:srgbClr val="F53DB8"/>
    <a:srgbClr val="FF7862"/>
    <a:srgbClr val="FF5033"/>
    <a:srgbClr val="9F03B9"/>
    <a:srgbClr val="F7F5FA"/>
    <a:srgbClr val="B28743"/>
    <a:srgbClr val="9295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8186" autoAdjust="0"/>
  </p:normalViewPr>
  <p:slideViewPr>
    <p:cSldViewPr snapToGrid="0" showGuides="1">
      <p:cViewPr varScale="1">
        <p:scale>
          <a:sx n="145" d="100"/>
          <a:sy n="145" d="100"/>
        </p:scale>
        <p:origin x="1170" y="114"/>
      </p:cViewPr>
      <p:guideLst>
        <p:guide orient="horz" pos="100"/>
        <p:guide pos="2880"/>
        <p:guide pos="272"/>
        <p:guide pos="5488"/>
        <p:guide orient="horz" pos="1620"/>
        <p:guide orient="horz" pos="3162"/>
        <p:guide orient="horz" pos="1720"/>
      </p:guideLst>
    </p:cSldViewPr>
  </p:slideViewPr>
  <p:notesTextViewPr>
    <p:cViewPr>
      <p:scale>
        <a:sx n="1" d="1"/>
        <a:sy n="1" d="1"/>
      </p:scale>
      <p:origin x="0" y="0"/>
    </p:cViewPr>
  </p:notesText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61309387222906E-2"/>
          <c:y val="0.18580661817187799"/>
          <c:w val="0.899307268039792"/>
          <c:h val="0.69640419748211801"/>
        </c:manualLayout>
      </c:layout>
      <c:barChart>
        <c:barDir val="bar"/>
        <c:grouping val="stacked"/>
        <c:varyColors val="0"/>
        <c:ser>
          <c:idx val="0"/>
          <c:order val="0"/>
          <c:tx>
            <c:strRef>
              <c:f>Sheet1!$B$1</c:f>
              <c:strCache>
                <c:ptCount val="1"/>
                <c:pt idx="0">
                  <c:v>Series 1</c:v>
                </c:pt>
              </c:strCache>
            </c:strRef>
          </c:tx>
          <c:spPr>
            <a:solidFill>
              <a:srgbClr val="00B0F0"/>
            </a:solidFill>
            <a:ln cap="rnd">
              <a:noFill/>
              <a:round/>
            </a:ln>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1</c:v>
                </c:pt>
                <c:pt idx="2">
                  <c:v>3.5</c:v>
                </c:pt>
                <c:pt idx="3">
                  <c:v>2.4</c:v>
                </c:pt>
                <c:pt idx="4">
                  <c:v>4.0999999999999996</c:v>
                </c:pt>
                <c:pt idx="5">
                  <c:v>1.5</c:v>
                </c:pt>
                <c:pt idx="6">
                  <c:v>2.6</c:v>
                </c:pt>
                <c:pt idx="7">
                  <c:v>2</c:v>
                </c:pt>
                <c:pt idx="8">
                  <c:v>4.5999999999999996</c:v>
                </c:pt>
                <c:pt idx="9">
                  <c:v>4.9000000000000004</c:v>
                </c:pt>
                <c:pt idx="10">
                  <c:v>2.6</c:v>
                </c:pt>
                <c:pt idx="11">
                  <c:v>3.1</c:v>
                </c:pt>
              </c:numCache>
            </c:numRef>
          </c:val>
          <c:extLst>
            <c:ext xmlns:c16="http://schemas.microsoft.com/office/drawing/2014/chart" uri="{C3380CC4-5D6E-409C-BE32-E72D297353CC}">
              <c16:uniqueId val="{00000000-ADBA-4B64-9C7B-B90E075E2C6E}"/>
            </c:ext>
          </c:extLst>
        </c:ser>
        <c:ser>
          <c:idx val="1"/>
          <c:order val="1"/>
          <c:tx>
            <c:strRef>
              <c:f>Sheet1!$C$1</c:f>
              <c:strCache>
                <c:ptCount val="1"/>
                <c:pt idx="0">
                  <c:v>Series 12</c:v>
                </c:pt>
              </c:strCache>
            </c:strRef>
          </c:tx>
          <c:spPr>
            <a:solidFill>
              <a:srgbClr val="FEB134"/>
            </a:solidFill>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4.3</c:v>
                </c:pt>
                <c:pt idx="1">
                  <c:v>2</c:v>
                </c:pt>
                <c:pt idx="2">
                  <c:v>5</c:v>
                </c:pt>
                <c:pt idx="3">
                  <c:v>1.4</c:v>
                </c:pt>
                <c:pt idx="4">
                  <c:v>4.0999999999999996</c:v>
                </c:pt>
                <c:pt idx="5">
                  <c:v>1.5</c:v>
                </c:pt>
                <c:pt idx="6">
                  <c:v>2.6</c:v>
                </c:pt>
                <c:pt idx="7">
                  <c:v>2</c:v>
                </c:pt>
                <c:pt idx="8">
                  <c:v>2</c:v>
                </c:pt>
                <c:pt idx="9">
                  <c:v>4.9000000000000004</c:v>
                </c:pt>
                <c:pt idx="10">
                  <c:v>2.6</c:v>
                </c:pt>
                <c:pt idx="11">
                  <c:v>3.1</c:v>
                </c:pt>
              </c:numCache>
            </c:numRef>
          </c:val>
          <c:extLst>
            <c:ext xmlns:c16="http://schemas.microsoft.com/office/drawing/2014/chart" uri="{C3380CC4-5D6E-409C-BE32-E72D297353CC}">
              <c16:uniqueId val="{00000001-ADBA-4B64-9C7B-B90E075E2C6E}"/>
            </c:ext>
          </c:extLst>
        </c:ser>
        <c:ser>
          <c:idx val="2"/>
          <c:order val="2"/>
          <c:tx>
            <c:strRef>
              <c:f>Sheet1!$D$1</c:f>
              <c:strCache>
                <c:ptCount val="1"/>
                <c:pt idx="0">
                  <c:v>Series 122</c:v>
                </c:pt>
              </c:strCache>
            </c:strRef>
          </c:tx>
          <c:spPr>
            <a:solidFill>
              <a:srgbClr val="0070C0"/>
            </a:solidFill>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4.3</c:v>
                </c:pt>
                <c:pt idx="1">
                  <c:v>2</c:v>
                </c:pt>
                <c:pt idx="2">
                  <c:v>5</c:v>
                </c:pt>
                <c:pt idx="3">
                  <c:v>1.4</c:v>
                </c:pt>
                <c:pt idx="4">
                  <c:v>4.0999999999999996</c:v>
                </c:pt>
                <c:pt idx="5">
                  <c:v>1.5</c:v>
                </c:pt>
                <c:pt idx="6">
                  <c:v>2.6</c:v>
                </c:pt>
                <c:pt idx="7">
                  <c:v>2</c:v>
                </c:pt>
                <c:pt idx="8">
                  <c:v>2</c:v>
                </c:pt>
                <c:pt idx="9">
                  <c:v>4.9000000000000004</c:v>
                </c:pt>
                <c:pt idx="10">
                  <c:v>2.6</c:v>
                </c:pt>
                <c:pt idx="11">
                  <c:v>3.1</c:v>
                </c:pt>
              </c:numCache>
            </c:numRef>
          </c:val>
          <c:extLst>
            <c:ext xmlns:c16="http://schemas.microsoft.com/office/drawing/2014/chart" uri="{C3380CC4-5D6E-409C-BE32-E72D297353CC}">
              <c16:uniqueId val="{00000002-ADBA-4B64-9C7B-B90E075E2C6E}"/>
            </c:ext>
          </c:extLst>
        </c:ser>
        <c:dLbls>
          <c:showLegendKey val="0"/>
          <c:showVal val="0"/>
          <c:showCatName val="0"/>
          <c:showSerName val="0"/>
          <c:showPercent val="0"/>
          <c:showBubbleSize val="0"/>
        </c:dLbls>
        <c:gapWidth val="150"/>
        <c:overlap val="100"/>
        <c:axId val="332864512"/>
        <c:axId val="332870400"/>
      </c:barChart>
      <c:catAx>
        <c:axId val="332864512"/>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Steelfish" pitchFamily="2" charset="0"/>
                <a:ea typeface="+mn-ea"/>
                <a:cs typeface="+mn-cs"/>
              </a:defRPr>
            </a:pPr>
            <a:endParaRPr lang="zh-CN"/>
          </a:p>
        </c:txPr>
        <c:crossAx val="332870400"/>
        <c:crosses val="autoZero"/>
        <c:auto val="1"/>
        <c:lblAlgn val="ctr"/>
        <c:lblOffset val="100"/>
        <c:noMultiLvlLbl val="0"/>
      </c:catAx>
      <c:valAx>
        <c:axId val="332870400"/>
        <c:scaling>
          <c:orientation val="minMax"/>
        </c:scaling>
        <c:delete val="0"/>
        <c:axPos val="b"/>
        <c:majorGridlines>
          <c:spPr>
            <a:ln w="6350" cap="flat" cmpd="sng" algn="ctr">
              <a:solidFill>
                <a:schemeClr val="bg1">
                  <a:lumMod val="85000"/>
                </a:schemeClr>
              </a:solidFill>
              <a:prstDash val="solid"/>
              <a:round/>
            </a:ln>
          </c:spPr>
        </c:majorGridlines>
        <c:numFmt formatCode="#\ ?/?" sourceLinked="0"/>
        <c:majorTickMark val="in"/>
        <c:minorTickMark val="in"/>
        <c:tickLblPos val="low"/>
        <c:txPr>
          <a:bodyPr rot="-60000000" spcFirstLastPara="0" vertOverflow="ellipsis" vert="horz" wrap="square" anchor="ctr" anchorCtr="1"/>
          <a:lstStyle/>
          <a:p>
            <a:pPr>
              <a:defRPr lang="zh-CN" sz="1800" b="0" i="0" u="none" strike="noStrike" kern="1200" baseline="0">
                <a:solidFill>
                  <a:schemeClr val="tx1"/>
                </a:solidFill>
                <a:latin typeface="Steelfish" pitchFamily="2" charset="0"/>
                <a:ea typeface="+mn-ea"/>
                <a:cs typeface="+mn-cs"/>
              </a:defRPr>
            </a:pPr>
            <a:endParaRPr lang="zh-CN"/>
          </a:p>
        </c:txPr>
        <c:crossAx val="332864512"/>
        <c:crosses val="autoZero"/>
        <c:crossBetween val="between"/>
      </c:valAx>
      <c:spPr>
        <a:noFill/>
        <a:ln>
          <a:noFill/>
        </a:ln>
      </c:spPr>
    </c:plotArea>
    <c:plotVisOnly val="1"/>
    <c:dispBlanksAs val="zero"/>
    <c:showDLblsOverMax val="0"/>
  </c:chart>
  <c:txPr>
    <a:bodyPr/>
    <a:lstStyle/>
    <a:p>
      <a:pPr>
        <a:defRPr lang="zh-CN" sz="1800">
          <a:solidFill>
            <a:schemeClr val="tx1"/>
          </a:solidFill>
          <a:latin typeface="Steelfish" pitchFamily="2"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B9D10-E8FB-4D02-840A-71DC6B10B071}"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13031-F953-48DA-BD81-EFC398A6DED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26" tIns="45712" rIns="91426" bIns="4571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26" tIns="45712" rIns="91426" bIns="4571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26" tIns="45712" rIns="91426" bIns="45712" rtlCol="0" anchor="ctr"/>
          <a:lstStyle>
            <a:lvl1pPr algn="l">
              <a:defRPr sz="900">
                <a:solidFill>
                  <a:schemeClr val="tx1">
                    <a:tint val="75000"/>
                  </a:schemeClr>
                </a:solidFill>
              </a:defRPr>
            </a:lvl1pPr>
          </a:lstStyle>
          <a:p>
            <a:fld id="{CAE59AF5-EF36-4F21-887F-7A877F93772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26" tIns="45712" rIns="91426" bIns="4571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26" tIns="45712" rIns="91426" bIns="45712" rtlCol="0" anchor="ctr"/>
          <a:lstStyle>
            <a:lvl1pPr algn="r">
              <a:defRPr sz="900">
                <a:solidFill>
                  <a:schemeClr val="tx1">
                    <a:tint val="75000"/>
                  </a:schemeClr>
                </a:solidFill>
              </a:defRPr>
            </a:lvl1pPr>
          </a:lstStyle>
          <a:p>
            <a:fld id="{F9F9B4AC-B2A5-48F4-A5C5-DC31374EFE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3" y="2693"/>
            <a:ext cx="9140693" cy="5141640"/>
          </a:xfrm>
          <a:prstGeom prst="rect">
            <a:avLst/>
          </a:prstGeom>
        </p:spPr>
      </p:pic>
      <p:sp>
        <p:nvSpPr>
          <p:cNvPr id="4" name="文本框 6"/>
          <p:cNvSpPr txBox="1">
            <a:spLocks noChangeArrowheads="1"/>
          </p:cNvSpPr>
          <p:nvPr/>
        </p:nvSpPr>
        <p:spPr bwMode="auto">
          <a:xfrm>
            <a:off x="6287416" y="3047217"/>
            <a:ext cx="2554838"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en-US" altLang="zh-CN" sz="1600" dirty="0">
                <a:solidFill>
                  <a:schemeClr val="bg1"/>
                </a:solidFill>
                <a:latin typeface="微软雅黑" panose="020B0503020204020204" pitchFamily="34" charset="-122"/>
                <a:ea typeface="微软雅黑" panose="020B0503020204020204" pitchFamily="34" charset="-122"/>
              </a:rPr>
              <a:t>Internet technology PPT</a:t>
            </a:r>
          </a:p>
        </p:txBody>
      </p:sp>
      <p:sp>
        <p:nvSpPr>
          <p:cNvPr id="6" name="文本框 8"/>
          <p:cNvSpPr txBox="1">
            <a:spLocks noChangeArrowheads="1"/>
          </p:cNvSpPr>
          <p:nvPr/>
        </p:nvSpPr>
        <p:spPr bwMode="auto">
          <a:xfrm>
            <a:off x="7067416" y="4122019"/>
            <a:ext cx="1425363"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微软雅黑" panose="020B0503020204020204" pitchFamily="34" charset="-122"/>
                <a:ea typeface="微软雅黑" panose="020B0503020204020204" pitchFamily="34" charset="-122"/>
              </a:rPr>
              <a:t>汇报人：</a:t>
            </a:r>
            <a:r>
              <a:rPr lang="en-US" altLang="zh-CN" sz="1400">
                <a:solidFill>
                  <a:schemeClr val="bg1"/>
                </a:solidFill>
                <a:latin typeface="微软雅黑" panose="020B0503020204020204" pitchFamily="34" charset="-122"/>
                <a:ea typeface="微软雅黑" panose="020B0503020204020204" pitchFamily="34" charset="-122"/>
              </a:rPr>
              <a:t>xiazaii</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文本框 5"/>
          <p:cNvSpPr txBox="1">
            <a:spLocks noChangeArrowheads="1"/>
          </p:cNvSpPr>
          <p:nvPr/>
        </p:nvSpPr>
        <p:spPr bwMode="auto">
          <a:xfrm>
            <a:off x="2442949" y="2240051"/>
            <a:ext cx="6412953" cy="8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5000" b="1" dirty="0">
                <a:solidFill>
                  <a:schemeClr val="bg1"/>
                </a:solidFill>
                <a:latin typeface="微软雅黑" panose="020B0503020204020204" pitchFamily="34" charset="-122"/>
                <a:ea typeface="微软雅黑" panose="020B0503020204020204" pitchFamily="34" charset="-122"/>
              </a:rPr>
              <a:t>互联网科技</a:t>
            </a:r>
            <a:r>
              <a:rPr lang="en-US" altLang="zh-CN" sz="5000" b="1" dirty="0">
                <a:solidFill>
                  <a:schemeClr val="bg1"/>
                </a:solidFill>
                <a:latin typeface="微软雅黑" panose="020B0503020204020204" pitchFamily="34" charset="-122"/>
                <a:ea typeface="微软雅黑" panose="020B0503020204020204" pitchFamily="34" charset="-122"/>
              </a:rPr>
              <a:t>PPT</a:t>
            </a:r>
            <a:endParaRPr lang="zh-CN" altLang="en-US" sz="50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a:spLocks noChangeArrowheads="1"/>
          </p:cNvSpPr>
          <p:nvPr/>
        </p:nvSpPr>
        <p:spPr bwMode="auto">
          <a:xfrm>
            <a:off x="4686199" y="3788515"/>
            <a:ext cx="4169703"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buNone/>
            </a:pP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适用于商务科技</a:t>
            </a:r>
            <a:r>
              <a:rPr lang="en-US" altLang="zh-CN"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互联网总结</a:t>
            </a:r>
            <a:r>
              <a:rPr lang="en-US" altLang="zh-CN"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大数据 云计算</a:t>
            </a:r>
          </a:p>
        </p:txBody>
      </p:sp>
      <p:pic>
        <p:nvPicPr>
          <p:cNvPr id="5" name="Maksim-The Piano Player-克罗地亚狂想曲-纯音乐-12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27881" y="269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gtEl>
                                        <p:attrNameLst>
                                          <p:attrName>style.visibility</p:attrName>
                                        </p:attrNameLst>
                                      </p:cBhvr>
                                      <p:to>
                                        <p:strVal val="visible"/>
                                      </p:to>
                                    </p:set>
                                    <p:anim by="(-#ppt_w*2)" calcmode="lin" valueType="num">
                                      <p:cBhvr rctx="PPT">
                                        <p:cTn id="29" dur="500" autoRev="1" fill="hold">
                                          <p:stCondLst>
                                            <p:cond delay="0"/>
                                          </p:stCondLst>
                                        </p:cTn>
                                        <p:tgtEl>
                                          <p:spTgt spid="3"/>
                                        </p:tgtEl>
                                        <p:attrNameLst>
                                          <p:attrName>ppt_w</p:attrName>
                                        </p:attrNameLst>
                                      </p:cBhvr>
                                    </p:anim>
                                    <p:anim by="(#ppt_w*0.50)" calcmode="lin" valueType="num">
                                      <p:cBhvr>
                                        <p:cTn id="30" dur="500" decel="50000" autoRev="1" fill="hold">
                                          <p:stCondLst>
                                            <p:cond delay="0"/>
                                          </p:stCondLst>
                                        </p:cTn>
                                        <p:tgtEl>
                                          <p:spTgt spid="3"/>
                                        </p:tgtEl>
                                        <p:attrNameLst>
                                          <p:attrName>ppt_x</p:attrName>
                                        </p:attrNameLst>
                                      </p:cBhvr>
                                    </p:anim>
                                    <p:anim from="(-#ppt_h/2)" to="(#ppt_y)" calcmode="lin" valueType="num">
                                      <p:cBhvr>
                                        <p:cTn id="31" dur="1000" fill="hold">
                                          <p:stCondLst>
                                            <p:cond delay="0"/>
                                          </p:stCondLst>
                                        </p:cTn>
                                        <p:tgtEl>
                                          <p:spTgt spid="3"/>
                                        </p:tgtEl>
                                        <p:attrNameLst>
                                          <p:attrName>ppt_y</p:attrName>
                                        </p:attrNameLst>
                                      </p:cBhvr>
                                    </p:anim>
                                    <p:animRot by="21600000">
                                      <p:cBhvr>
                                        <p:cTn id="32" dur="1000" fill="hold">
                                          <p:stCondLst>
                                            <p:cond delay="0"/>
                                          </p:stCondLst>
                                        </p:cTn>
                                        <p:tgtEl>
                                          <p:spTgt spid="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remove" display="0">
                  <p:stCondLst>
                    <p:cond delay="indefinite"/>
                  </p:stCondLst>
                  <p:endCondLst>
                    <p:cond evt="onStopAudio" delay="0">
                      <p:tgtEl>
                        <p:sldTgt/>
                      </p:tgtEl>
                    </p:cond>
                  </p:endCondLst>
                </p:cTn>
                <p:tgtEl>
                  <p:spTgt spid="5"/>
                </p:tgtEl>
              </p:cMediaNode>
            </p:audio>
          </p:childTnLst>
        </p:cTn>
      </p:par>
    </p:tnLst>
    <p:bldLst>
      <p:bldP spid="4" grpId="0"/>
      <p:bldP spid="6" grpId="0"/>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22057"/>
          <a:stretch>
            <a:fillRect/>
          </a:stretch>
        </p:blipFill>
        <p:spPr>
          <a:xfrm>
            <a:off x="-1" y="0"/>
            <a:ext cx="9144001" cy="5143500"/>
          </a:xfrm>
          <a:prstGeom prst="rect">
            <a:avLst/>
          </a:prstGeom>
        </p:spPr>
      </p:pic>
      <p:sp>
        <p:nvSpPr>
          <p:cNvPr id="3" name="矩形 2"/>
          <p:cNvSpPr/>
          <p:nvPr/>
        </p:nvSpPr>
        <p:spPr>
          <a:xfrm>
            <a:off x="4067297" y="1219704"/>
            <a:ext cx="5076703" cy="2704092"/>
          </a:xfrm>
          <a:prstGeom prst="rect">
            <a:avLst/>
          </a:pr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 Box 10"/>
          <p:cNvSpPr txBox="1">
            <a:spLocks noChangeArrowheads="1"/>
          </p:cNvSpPr>
          <p:nvPr/>
        </p:nvSpPr>
        <p:spPr bwMode="auto">
          <a:xfrm>
            <a:off x="4407191" y="2837916"/>
            <a:ext cx="4468163"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5" name="矩形 4"/>
          <p:cNvSpPr/>
          <p:nvPr/>
        </p:nvSpPr>
        <p:spPr>
          <a:xfrm>
            <a:off x="2033647" y="3923796"/>
            <a:ext cx="2033650" cy="121970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 y="0"/>
            <a:ext cx="4067297" cy="1219704"/>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3923796"/>
            <a:ext cx="2033650" cy="1219704"/>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8368" y="4179705"/>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9" name="矩形 8"/>
          <p:cNvSpPr/>
          <p:nvPr/>
        </p:nvSpPr>
        <p:spPr>
          <a:xfrm>
            <a:off x="2332015" y="4179705"/>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10" name="Oval 33"/>
          <p:cNvSpPr/>
          <p:nvPr/>
        </p:nvSpPr>
        <p:spPr>
          <a:xfrm>
            <a:off x="5999258" y="1506386"/>
            <a:ext cx="1260280" cy="12602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1" name="Rectangle 1"/>
          <p:cNvSpPr/>
          <p:nvPr/>
        </p:nvSpPr>
        <p:spPr>
          <a:xfrm>
            <a:off x="6120577" y="1447011"/>
            <a:ext cx="1031051" cy="1107996"/>
          </a:xfrm>
          <a:prstGeom prst="rect">
            <a:avLst/>
          </a:prstGeom>
        </p:spPr>
        <p:txBody>
          <a:bodyPr wrap="none">
            <a:spAutoFit/>
          </a:bodyPr>
          <a:lstStyle/>
          <a:p>
            <a:r>
              <a:rPr lang="en-US" sz="6600" dirty="0">
                <a:solidFill>
                  <a:srgbClr val="F2F2F2"/>
                </a:solidFill>
                <a:latin typeface="FontAwesome" pitchFamily="2" charset="0"/>
              </a:rPr>
              <a:t></a:t>
            </a:r>
            <a:endParaRPr lang="bg-BG" sz="6600" dirty="0">
              <a:solidFill>
                <a:srgbClr val="F2F2F2"/>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42"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50"/>
                                        <p:tgtEl>
                                          <p:spTgt spid="4"/>
                                        </p:tgtEl>
                                      </p:cBhvr>
                                    </p:animEffect>
                                    <p:anim calcmode="lin" valueType="num">
                                      <p:cBhvr>
                                        <p:cTn id="50" dur="250" fill="hold"/>
                                        <p:tgtEl>
                                          <p:spTgt spid="4"/>
                                        </p:tgtEl>
                                        <p:attrNameLst>
                                          <p:attrName>ppt_x</p:attrName>
                                        </p:attrNameLst>
                                      </p:cBhvr>
                                      <p:tavLst>
                                        <p:tav tm="0">
                                          <p:val>
                                            <p:strVal val="#ppt_x"/>
                                          </p:val>
                                        </p:tav>
                                        <p:tav tm="100000">
                                          <p:val>
                                            <p:strVal val="#ppt_x"/>
                                          </p:val>
                                        </p:tav>
                                      </p:tavLst>
                                    </p:anim>
                                    <p:anim calcmode="lin" valueType="num">
                                      <p:cBhvr>
                                        <p:cTn id="51"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Freeform 5"/>
          <p:cNvSpPr/>
          <p:nvPr/>
        </p:nvSpPr>
        <p:spPr bwMode="auto">
          <a:xfrm>
            <a:off x="1903404" y="1882976"/>
            <a:ext cx="1055861" cy="761999"/>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rgbClr val="0070C0"/>
          </a:solidFill>
          <a:ln>
            <a:noFill/>
          </a:ln>
        </p:spPr>
        <p:txBody>
          <a:bodyPr vert="horz" wrap="square" lIns="91440" tIns="45720" rIns="91440" bIns="45720" numCol="1" anchor="t" anchorCtr="0" compatLnSpc="1"/>
          <a:lstStyle/>
          <a:p>
            <a:endParaRPr lang="en-US"/>
          </a:p>
        </p:txBody>
      </p:sp>
      <p:sp>
        <p:nvSpPr>
          <p:cNvPr id="6" name="Freeform 5"/>
          <p:cNvSpPr/>
          <p:nvPr/>
        </p:nvSpPr>
        <p:spPr bwMode="auto">
          <a:xfrm>
            <a:off x="2985987" y="1120976"/>
            <a:ext cx="1055861" cy="1524000"/>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rgbClr val="FEC160"/>
          </a:solidFill>
          <a:ln>
            <a:noFill/>
          </a:ln>
        </p:spPr>
        <p:txBody>
          <a:bodyPr vert="horz" wrap="square" lIns="91440" tIns="45720" rIns="91440" bIns="45720" numCol="1" anchor="t" anchorCtr="0" compatLnSpc="1"/>
          <a:lstStyle/>
          <a:p>
            <a:endParaRPr lang="en-US"/>
          </a:p>
        </p:txBody>
      </p:sp>
      <p:sp>
        <p:nvSpPr>
          <p:cNvPr id="7" name="Freeform 5"/>
          <p:cNvSpPr/>
          <p:nvPr/>
        </p:nvSpPr>
        <p:spPr bwMode="auto">
          <a:xfrm>
            <a:off x="4043821" y="1501974"/>
            <a:ext cx="1055861" cy="1143001"/>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rgbClr val="0070C0"/>
          </a:solidFill>
          <a:ln>
            <a:noFill/>
          </a:ln>
        </p:spPr>
        <p:txBody>
          <a:bodyPr vert="horz" wrap="square" lIns="91440" tIns="45720" rIns="91440" bIns="45720" numCol="1" anchor="t" anchorCtr="0" compatLnSpc="1"/>
          <a:lstStyle/>
          <a:p>
            <a:endParaRPr lang="en-US"/>
          </a:p>
        </p:txBody>
      </p:sp>
      <p:sp>
        <p:nvSpPr>
          <p:cNvPr id="8" name="Freeform 5"/>
          <p:cNvSpPr/>
          <p:nvPr/>
        </p:nvSpPr>
        <p:spPr bwMode="auto">
          <a:xfrm>
            <a:off x="5099682" y="1197176"/>
            <a:ext cx="1055861" cy="1447800"/>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rgbClr val="FEC160"/>
          </a:solidFill>
          <a:ln>
            <a:noFill/>
          </a:ln>
        </p:spPr>
        <p:txBody>
          <a:bodyPr vert="horz" wrap="square" lIns="91440" tIns="45720" rIns="91440" bIns="45720" numCol="1" anchor="t" anchorCtr="0" compatLnSpc="1"/>
          <a:lstStyle/>
          <a:p>
            <a:endParaRPr lang="en-US"/>
          </a:p>
        </p:txBody>
      </p:sp>
      <p:sp>
        <p:nvSpPr>
          <p:cNvPr id="9" name="Freeform 5"/>
          <p:cNvSpPr/>
          <p:nvPr/>
        </p:nvSpPr>
        <p:spPr bwMode="auto">
          <a:xfrm>
            <a:off x="6155542" y="1575000"/>
            <a:ext cx="1055861" cy="1069975"/>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rgbClr val="00B0F0"/>
          </a:solidFill>
          <a:ln>
            <a:noFill/>
          </a:ln>
        </p:spPr>
        <p:txBody>
          <a:bodyPr vert="horz" wrap="square" lIns="91440" tIns="45720" rIns="91440" bIns="45720" numCol="1" anchor="t" anchorCtr="0" compatLnSpc="1"/>
          <a:lstStyle/>
          <a:p>
            <a:endParaRPr lang="en-US"/>
          </a:p>
        </p:txBody>
      </p:sp>
      <p:sp>
        <p:nvSpPr>
          <p:cNvPr id="10" name="Text Box 7"/>
          <p:cNvSpPr txBox="1">
            <a:spLocks noChangeArrowheads="1"/>
          </p:cNvSpPr>
          <p:nvPr/>
        </p:nvSpPr>
        <p:spPr bwMode="auto">
          <a:xfrm>
            <a:off x="3264123" y="2131600"/>
            <a:ext cx="491481" cy="477054"/>
          </a:xfrm>
          <a:prstGeom prst="rect">
            <a:avLst/>
          </a:prstGeom>
          <a:noFill/>
          <a:ln w="9525">
            <a:noFill/>
            <a:miter lim="800000"/>
          </a:ln>
        </p:spPr>
        <p:txBody>
          <a:bodyPr wrap="none" lIns="45720" tIns="22860" rIns="45720" bIns="22860">
            <a:spAutoFit/>
          </a:bodyPr>
          <a:lstStyle/>
          <a:p>
            <a:pPr algn="ctr" defTabSz="1088390"/>
            <a:r>
              <a:rPr lang="en-CA" sz="2800">
                <a:solidFill>
                  <a:schemeClr val="bg1"/>
                </a:solidFill>
                <a:latin typeface="Steelfish" pitchFamily="2" charset="0"/>
                <a:ea typeface="Open Sans Light" pitchFamily="34" charset="0"/>
                <a:cs typeface="Open Sans Light" pitchFamily="34" charset="0"/>
              </a:rPr>
              <a:t>85%</a:t>
            </a:r>
          </a:p>
        </p:txBody>
      </p:sp>
      <p:sp>
        <p:nvSpPr>
          <p:cNvPr id="11" name="Text Box 7"/>
          <p:cNvSpPr txBox="1">
            <a:spLocks noChangeArrowheads="1"/>
          </p:cNvSpPr>
          <p:nvPr/>
        </p:nvSpPr>
        <p:spPr bwMode="auto">
          <a:xfrm>
            <a:off x="4334025" y="2131600"/>
            <a:ext cx="475451" cy="477054"/>
          </a:xfrm>
          <a:prstGeom prst="rect">
            <a:avLst/>
          </a:prstGeom>
          <a:noFill/>
          <a:ln w="9525">
            <a:noFill/>
            <a:miter lim="800000"/>
          </a:ln>
        </p:spPr>
        <p:txBody>
          <a:bodyPr wrap="none" lIns="45720" tIns="22860" rIns="45720" bIns="22860">
            <a:spAutoFit/>
          </a:bodyPr>
          <a:lstStyle/>
          <a:p>
            <a:pPr algn="ctr" defTabSz="1088390"/>
            <a:r>
              <a:rPr lang="en-CA" sz="2800">
                <a:solidFill>
                  <a:schemeClr val="bg1"/>
                </a:solidFill>
                <a:latin typeface="Steelfish" pitchFamily="2" charset="0"/>
                <a:ea typeface="Open Sans Light" pitchFamily="34" charset="0"/>
                <a:cs typeface="Open Sans Light" pitchFamily="34" charset="0"/>
              </a:rPr>
              <a:t>70%</a:t>
            </a:r>
          </a:p>
        </p:txBody>
      </p:sp>
      <p:sp>
        <p:nvSpPr>
          <p:cNvPr id="12" name="Text Box 7"/>
          <p:cNvSpPr txBox="1">
            <a:spLocks noChangeArrowheads="1"/>
          </p:cNvSpPr>
          <p:nvPr/>
        </p:nvSpPr>
        <p:spPr bwMode="auto">
          <a:xfrm>
            <a:off x="5389886" y="2131600"/>
            <a:ext cx="475451" cy="477054"/>
          </a:xfrm>
          <a:prstGeom prst="rect">
            <a:avLst/>
          </a:prstGeom>
          <a:noFill/>
          <a:ln w="9525">
            <a:noFill/>
            <a:miter lim="800000"/>
          </a:ln>
        </p:spPr>
        <p:txBody>
          <a:bodyPr wrap="none" lIns="45720" tIns="22860" rIns="45720" bIns="22860">
            <a:spAutoFit/>
          </a:bodyPr>
          <a:lstStyle/>
          <a:p>
            <a:pPr algn="ctr" defTabSz="1088390"/>
            <a:r>
              <a:rPr lang="en-CA" sz="2800">
                <a:solidFill>
                  <a:schemeClr val="bg1"/>
                </a:solidFill>
                <a:latin typeface="Steelfish" pitchFamily="2" charset="0"/>
                <a:ea typeface="Open Sans Light" pitchFamily="34" charset="0"/>
                <a:cs typeface="Open Sans Light" pitchFamily="34" charset="0"/>
              </a:rPr>
              <a:t>78%</a:t>
            </a:r>
          </a:p>
        </p:txBody>
      </p:sp>
      <p:sp>
        <p:nvSpPr>
          <p:cNvPr id="13" name="Text Box 7"/>
          <p:cNvSpPr txBox="1">
            <a:spLocks noChangeArrowheads="1"/>
          </p:cNvSpPr>
          <p:nvPr/>
        </p:nvSpPr>
        <p:spPr bwMode="auto">
          <a:xfrm>
            <a:off x="6438533" y="2131600"/>
            <a:ext cx="489879" cy="477054"/>
          </a:xfrm>
          <a:prstGeom prst="rect">
            <a:avLst/>
          </a:prstGeom>
          <a:noFill/>
          <a:ln w="9525">
            <a:noFill/>
            <a:miter lim="800000"/>
          </a:ln>
        </p:spPr>
        <p:txBody>
          <a:bodyPr wrap="none" lIns="45720" tIns="22860" rIns="45720" bIns="22860">
            <a:spAutoFit/>
          </a:bodyPr>
          <a:lstStyle/>
          <a:p>
            <a:pPr algn="ctr" defTabSz="1088390"/>
            <a:r>
              <a:rPr lang="en-CA" sz="2800">
                <a:solidFill>
                  <a:schemeClr val="bg1"/>
                </a:solidFill>
                <a:latin typeface="Steelfish" pitchFamily="2" charset="0"/>
                <a:ea typeface="Open Sans Light" pitchFamily="34" charset="0"/>
                <a:cs typeface="Open Sans Light" pitchFamily="34" charset="0"/>
              </a:rPr>
              <a:t>60%</a:t>
            </a:r>
          </a:p>
        </p:txBody>
      </p:sp>
      <p:sp>
        <p:nvSpPr>
          <p:cNvPr id="14" name="Text Box 7"/>
          <p:cNvSpPr txBox="1">
            <a:spLocks noChangeArrowheads="1"/>
          </p:cNvSpPr>
          <p:nvPr/>
        </p:nvSpPr>
        <p:spPr bwMode="auto">
          <a:xfrm>
            <a:off x="2185593" y="2131600"/>
            <a:ext cx="491481" cy="477054"/>
          </a:xfrm>
          <a:prstGeom prst="rect">
            <a:avLst/>
          </a:prstGeom>
          <a:noFill/>
          <a:ln w="9525">
            <a:noFill/>
            <a:miter lim="800000"/>
          </a:ln>
        </p:spPr>
        <p:txBody>
          <a:bodyPr wrap="none" lIns="45720" tIns="22860" rIns="45720" bIns="22860">
            <a:spAutoFit/>
          </a:bodyPr>
          <a:lstStyle/>
          <a:p>
            <a:pPr algn="ctr" defTabSz="1088390"/>
            <a:r>
              <a:rPr lang="en-CA" sz="2800" dirty="0">
                <a:solidFill>
                  <a:schemeClr val="bg1"/>
                </a:solidFill>
                <a:latin typeface="Steelfish" pitchFamily="2" charset="0"/>
                <a:ea typeface="Open Sans Light" pitchFamily="34" charset="0"/>
                <a:cs typeface="Open Sans Light" pitchFamily="34" charset="0"/>
              </a:rPr>
              <a:t>45%</a:t>
            </a:r>
          </a:p>
        </p:txBody>
      </p:sp>
      <p:sp>
        <p:nvSpPr>
          <p:cNvPr id="15" name="Text Box 7"/>
          <p:cNvSpPr txBox="1">
            <a:spLocks noChangeArrowheads="1"/>
          </p:cNvSpPr>
          <p:nvPr/>
        </p:nvSpPr>
        <p:spPr bwMode="auto">
          <a:xfrm>
            <a:off x="2049188" y="2637464"/>
            <a:ext cx="629339" cy="477054"/>
          </a:xfrm>
          <a:prstGeom prst="rect">
            <a:avLst/>
          </a:prstGeom>
          <a:noFill/>
          <a:ln w="9525">
            <a:noFill/>
            <a:miter lim="800000"/>
          </a:ln>
        </p:spPr>
        <p:txBody>
          <a:bodyPr wrap="none" lIns="45720" tIns="22860" rIns="45720" bIns="22860">
            <a:spAutoFit/>
          </a:bodyPr>
          <a:lstStyle/>
          <a:p>
            <a:pPr algn="ctr" defTabSz="1088390"/>
            <a:r>
              <a:rPr lang="en-CA" sz="2800" b="0" dirty="0">
                <a:latin typeface="Niagara Solid" pitchFamily="82" charset="0"/>
                <a:ea typeface="Open Sans Light" pitchFamily="34" charset="0"/>
                <a:cs typeface="Open Sans Light" pitchFamily="34" charset="0"/>
              </a:rPr>
              <a:t>20</a:t>
            </a:r>
            <a:r>
              <a:rPr lang="en-US" altLang="zh-CN" sz="2800" b="0" dirty="0">
                <a:latin typeface="Niagara Solid" pitchFamily="82" charset="0"/>
                <a:ea typeface="Open Sans Light" pitchFamily="34" charset="0"/>
                <a:cs typeface="Open Sans Light" pitchFamily="34" charset="0"/>
              </a:rPr>
              <a:t>xx</a:t>
            </a:r>
            <a:endParaRPr lang="en-CA" sz="2800" b="0" dirty="0">
              <a:latin typeface="Niagara Solid" pitchFamily="82" charset="0"/>
              <a:ea typeface="Open Sans Light" pitchFamily="34" charset="0"/>
              <a:cs typeface="Open Sans Light" pitchFamily="34" charset="0"/>
            </a:endParaRPr>
          </a:p>
        </p:txBody>
      </p:sp>
      <p:sp>
        <p:nvSpPr>
          <p:cNvPr id="16" name="Text Box 7"/>
          <p:cNvSpPr txBox="1">
            <a:spLocks noChangeArrowheads="1"/>
          </p:cNvSpPr>
          <p:nvPr/>
        </p:nvSpPr>
        <p:spPr bwMode="auto">
          <a:xfrm>
            <a:off x="3117152" y="2637464"/>
            <a:ext cx="629339" cy="477054"/>
          </a:xfrm>
          <a:prstGeom prst="rect">
            <a:avLst/>
          </a:prstGeom>
          <a:noFill/>
          <a:ln w="9525">
            <a:noFill/>
            <a:miter lim="800000"/>
          </a:ln>
        </p:spPr>
        <p:txBody>
          <a:bodyPr wrap="none" lIns="45720" tIns="22860" rIns="45720" bIns="22860">
            <a:spAutoFit/>
          </a:bodyPr>
          <a:lstStyle/>
          <a:p>
            <a:pPr algn="ctr" defTabSz="1088390"/>
            <a:r>
              <a:rPr lang="en-CA" sz="2800" b="0" dirty="0">
                <a:latin typeface="Niagara Solid" pitchFamily="82" charset="0"/>
                <a:ea typeface="Open Sans Light" pitchFamily="34" charset="0"/>
                <a:cs typeface="Open Sans Light" pitchFamily="34" charset="0"/>
              </a:rPr>
              <a:t>20</a:t>
            </a:r>
            <a:r>
              <a:rPr lang="en-US" altLang="zh-CN" sz="2800" b="0" dirty="0">
                <a:latin typeface="Niagara Solid" pitchFamily="82" charset="0"/>
                <a:ea typeface="Open Sans Light" pitchFamily="34" charset="0"/>
                <a:cs typeface="Open Sans Light" pitchFamily="34" charset="0"/>
              </a:rPr>
              <a:t>xx</a:t>
            </a:r>
            <a:endParaRPr lang="en-CA" sz="2800" b="0" dirty="0">
              <a:latin typeface="Niagara Solid" pitchFamily="82" charset="0"/>
              <a:ea typeface="Open Sans Light" pitchFamily="34" charset="0"/>
              <a:cs typeface="Open Sans Light" pitchFamily="34" charset="0"/>
            </a:endParaRPr>
          </a:p>
        </p:txBody>
      </p:sp>
      <p:sp>
        <p:nvSpPr>
          <p:cNvPr id="17" name="Text Box 7"/>
          <p:cNvSpPr txBox="1">
            <a:spLocks noChangeArrowheads="1"/>
          </p:cNvSpPr>
          <p:nvPr/>
        </p:nvSpPr>
        <p:spPr bwMode="auto">
          <a:xfrm>
            <a:off x="4173012" y="2637464"/>
            <a:ext cx="629339" cy="477054"/>
          </a:xfrm>
          <a:prstGeom prst="rect">
            <a:avLst/>
          </a:prstGeom>
          <a:noFill/>
          <a:ln w="9525">
            <a:noFill/>
            <a:miter lim="800000"/>
          </a:ln>
        </p:spPr>
        <p:txBody>
          <a:bodyPr wrap="none" lIns="45720" tIns="22860" rIns="45720" bIns="22860">
            <a:spAutoFit/>
          </a:bodyPr>
          <a:lstStyle/>
          <a:p>
            <a:pPr algn="ctr" defTabSz="1088390"/>
            <a:r>
              <a:rPr lang="en-CA" sz="2800" b="0" dirty="0">
                <a:latin typeface="Niagara Solid" pitchFamily="82" charset="0"/>
                <a:ea typeface="Open Sans Light" pitchFamily="34" charset="0"/>
                <a:cs typeface="Open Sans Light" pitchFamily="34" charset="0"/>
              </a:rPr>
              <a:t>20</a:t>
            </a:r>
            <a:r>
              <a:rPr lang="en-US" altLang="zh-CN" sz="2800" b="0" dirty="0">
                <a:latin typeface="Niagara Solid" pitchFamily="82" charset="0"/>
                <a:ea typeface="Open Sans Light" pitchFamily="34" charset="0"/>
                <a:cs typeface="Open Sans Light" pitchFamily="34" charset="0"/>
              </a:rPr>
              <a:t>xx</a:t>
            </a:r>
            <a:endParaRPr lang="en-CA" sz="2800" b="0" dirty="0">
              <a:latin typeface="Niagara Solid" pitchFamily="82" charset="0"/>
              <a:ea typeface="Open Sans Light" pitchFamily="34" charset="0"/>
              <a:cs typeface="Open Sans Light" pitchFamily="34" charset="0"/>
            </a:endParaRPr>
          </a:p>
        </p:txBody>
      </p:sp>
      <p:sp>
        <p:nvSpPr>
          <p:cNvPr id="18" name="Text Box 7"/>
          <p:cNvSpPr txBox="1">
            <a:spLocks noChangeArrowheads="1"/>
          </p:cNvSpPr>
          <p:nvPr/>
        </p:nvSpPr>
        <p:spPr bwMode="auto">
          <a:xfrm>
            <a:off x="5304724" y="2637464"/>
            <a:ext cx="629339" cy="477054"/>
          </a:xfrm>
          <a:prstGeom prst="rect">
            <a:avLst/>
          </a:prstGeom>
          <a:noFill/>
          <a:ln w="9525">
            <a:noFill/>
            <a:miter lim="800000"/>
          </a:ln>
        </p:spPr>
        <p:txBody>
          <a:bodyPr wrap="none" lIns="45720" tIns="22860" rIns="45720" bIns="22860">
            <a:spAutoFit/>
          </a:bodyPr>
          <a:lstStyle/>
          <a:p>
            <a:pPr algn="ctr" defTabSz="1088390"/>
            <a:r>
              <a:rPr lang="en-CA" sz="2800" b="0" dirty="0">
                <a:latin typeface="Niagara Solid" pitchFamily="82" charset="0"/>
                <a:ea typeface="Open Sans Light" pitchFamily="34" charset="0"/>
                <a:cs typeface="Open Sans Light" pitchFamily="34" charset="0"/>
              </a:rPr>
              <a:t>20</a:t>
            </a:r>
            <a:r>
              <a:rPr lang="en-US" altLang="zh-CN" sz="2800" b="0" dirty="0">
                <a:latin typeface="Niagara Solid" pitchFamily="82" charset="0"/>
                <a:ea typeface="Open Sans Light" pitchFamily="34" charset="0"/>
                <a:cs typeface="Open Sans Light" pitchFamily="34" charset="0"/>
              </a:rPr>
              <a:t>xx</a:t>
            </a:r>
            <a:endParaRPr lang="en-CA" sz="2800" b="0" dirty="0">
              <a:latin typeface="Niagara Solid" pitchFamily="82" charset="0"/>
              <a:ea typeface="Open Sans Light" pitchFamily="34" charset="0"/>
              <a:cs typeface="Open Sans Light" pitchFamily="34" charset="0"/>
            </a:endParaRPr>
          </a:p>
        </p:txBody>
      </p:sp>
      <p:sp>
        <p:nvSpPr>
          <p:cNvPr id="19" name="Text Box 7"/>
          <p:cNvSpPr txBox="1">
            <a:spLocks noChangeArrowheads="1"/>
          </p:cNvSpPr>
          <p:nvPr/>
        </p:nvSpPr>
        <p:spPr bwMode="auto">
          <a:xfrm>
            <a:off x="6363994" y="2637464"/>
            <a:ext cx="629339" cy="477054"/>
          </a:xfrm>
          <a:prstGeom prst="rect">
            <a:avLst/>
          </a:prstGeom>
          <a:noFill/>
          <a:ln w="9525">
            <a:noFill/>
            <a:miter lim="800000"/>
          </a:ln>
        </p:spPr>
        <p:txBody>
          <a:bodyPr wrap="none" lIns="45720" tIns="22860" rIns="45720" bIns="22860">
            <a:spAutoFit/>
          </a:bodyPr>
          <a:lstStyle/>
          <a:p>
            <a:pPr algn="ctr" defTabSz="1088390"/>
            <a:r>
              <a:rPr lang="en-CA" sz="2800" b="0" dirty="0">
                <a:latin typeface="Niagara Solid" pitchFamily="82" charset="0"/>
                <a:ea typeface="Open Sans Light" pitchFamily="34" charset="0"/>
                <a:cs typeface="Open Sans Light" pitchFamily="34" charset="0"/>
              </a:rPr>
              <a:t>20</a:t>
            </a:r>
            <a:r>
              <a:rPr lang="en-US" altLang="zh-CN" sz="2800" b="0" dirty="0">
                <a:latin typeface="Niagara Solid" pitchFamily="82" charset="0"/>
                <a:ea typeface="Open Sans Light" pitchFamily="34" charset="0"/>
                <a:cs typeface="Open Sans Light" pitchFamily="34" charset="0"/>
              </a:rPr>
              <a:t>xx</a:t>
            </a:r>
            <a:endParaRPr lang="en-CA" sz="2800" b="0" dirty="0">
              <a:latin typeface="Niagara Solid" pitchFamily="82" charset="0"/>
              <a:ea typeface="Open Sans Light" pitchFamily="34" charset="0"/>
              <a:cs typeface="Open Sans Light" pitchFamily="34" charset="0"/>
            </a:endParaRPr>
          </a:p>
        </p:txBody>
      </p:sp>
      <p:sp>
        <p:nvSpPr>
          <p:cNvPr id="20" name="Text Box 10"/>
          <p:cNvSpPr txBox="1">
            <a:spLocks noChangeArrowheads="1"/>
          </p:cNvSpPr>
          <p:nvPr/>
        </p:nvSpPr>
        <p:spPr bwMode="auto">
          <a:xfrm>
            <a:off x="1002545" y="3526578"/>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50"/>
                                        <p:tgtEl>
                                          <p:spTgt spid="5"/>
                                        </p:tgtEl>
                                      </p:cBhvr>
                                    </p:animEffect>
                                    <p:anim calcmode="lin" valueType="num">
                                      <p:cBhvr>
                                        <p:cTn id="26" dur="250" fill="hold"/>
                                        <p:tgtEl>
                                          <p:spTgt spid="5"/>
                                        </p:tgtEl>
                                        <p:attrNameLst>
                                          <p:attrName>ppt_x</p:attrName>
                                        </p:attrNameLst>
                                      </p:cBhvr>
                                      <p:tavLst>
                                        <p:tav tm="0">
                                          <p:val>
                                            <p:strVal val="#ppt_x"/>
                                          </p:val>
                                        </p:tav>
                                        <p:tav tm="100000">
                                          <p:val>
                                            <p:strVal val="#ppt_x"/>
                                          </p:val>
                                        </p:tav>
                                      </p:tavLst>
                                    </p:anim>
                                    <p:anim calcmode="lin" valueType="num">
                                      <p:cBhvr>
                                        <p:cTn id="27" dur="25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anim calcmode="lin" valueType="num">
                                      <p:cBhvr>
                                        <p:cTn id="32" dur="250" fill="hold"/>
                                        <p:tgtEl>
                                          <p:spTgt spid="14"/>
                                        </p:tgtEl>
                                        <p:attrNameLst>
                                          <p:attrName>ppt_x</p:attrName>
                                        </p:attrNameLst>
                                      </p:cBhvr>
                                      <p:tavLst>
                                        <p:tav tm="0">
                                          <p:val>
                                            <p:strVal val="#ppt_x"/>
                                          </p:val>
                                        </p:tav>
                                        <p:tav tm="100000">
                                          <p:val>
                                            <p:strVal val="#ppt_x"/>
                                          </p:val>
                                        </p:tav>
                                      </p:tavLst>
                                    </p:anim>
                                    <p:anim calcmode="lin" valueType="num">
                                      <p:cBhvr>
                                        <p:cTn id="33" dur="25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50"/>
                                        <p:tgtEl>
                                          <p:spTgt spid="6"/>
                                        </p:tgtEl>
                                      </p:cBhvr>
                                    </p:animEffect>
                                    <p:anim calcmode="lin" valueType="num">
                                      <p:cBhvr>
                                        <p:cTn id="38" dur="250" fill="hold"/>
                                        <p:tgtEl>
                                          <p:spTgt spid="6"/>
                                        </p:tgtEl>
                                        <p:attrNameLst>
                                          <p:attrName>ppt_x</p:attrName>
                                        </p:attrNameLst>
                                      </p:cBhvr>
                                      <p:tavLst>
                                        <p:tav tm="0">
                                          <p:val>
                                            <p:strVal val="#ppt_x"/>
                                          </p:val>
                                        </p:tav>
                                        <p:tav tm="100000">
                                          <p:val>
                                            <p:strVal val="#ppt_x"/>
                                          </p:val>
                                        </p:tav>
                                      </p:tavLst>
                                    </p:anim>
                                    <p:anim calcmode="lin" valueType="num">
                                      <p:cBhvr>
                                        <p:cTn id="39" dur="25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strVal val="#ppt_x"/>
                                          </p:val>
                                        </p:tav>
                                        <p:tav tm="100000">
                                          <p:val>
                                            <p:strVal val="#ppt_x"/>
                                          </p:val>
                                        </p:tav>
                                      </p:tavLst>
                                    </p:anim>
                                    <p:anim calcmode="lin" valueType="num">
                                      <p:cBhvr>
                                        <p:cTn id="45" dur="25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50"/>
                                        <p:tgtEl>
                                          <p:spTgt spid="7"/>
                                        </p:tgtEl>
                                      </p:cBhvr>
                                    </p:animEffect>
                                    <p:anim calcmode="lin" valueType="num">
                                      <p:cBhvr>
                                        <p:cTn id="50" dur="250" fill="hold"/>
                                        <p:tgtEl>
                                          <p:spTgt spid="7"/>
                                        </p:tgtEl>
                                        <p:attrNameLst>
                                          <p:attrName>ppt_x</p:attrName>
                                        </p:attrNameLst>
                                      </p:cBhvr>
                                      <p:tavLst>
                                        <p:tav tm="0">
                                          <p:val>
                                            <p:strVal val="#ppt_x"/>
                                          </p:val>
                                        </p:tav>
                                        <p:tav tm="100000">
                                          <p:val>
                                            <p:strVal val="#ppt_x"/>
                                          </p:val>
                                        </p:tav>
                                      </p:tavLst>
                                    </p:anim>
                                    <p:anim calcmode="lin" valueType="num">
                                      <p:cBhvr>
                                        <p:cTn id="51" dur="250" fill="hold"/>
                                        <p:tgtEl>
                                          <p:spTgt spid="7"/>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50"/>
                                        <p:tgtEl>
                                          <p:spTgt spid="11"/>
                                        </p:tgtEl>
                                      </p:cBhvr>
                                    </p:animEffect>
                                    <p:anim calcmode="lin" valueType="num">
                                      <p:cBhvr>
                                        <p:cTn id="56" dur="250" fill="hold"/>
                                        <p:tgtEl>
                                          <p:spTgt spid="11"/>
                                        </p:tgtEl>
                                        <p:attrNameLst>
                                          <p:attrName>ppt_x</p:attrName>
                                        </p:attrNameLst>
                                      </p:cBhvr>
                                      <p:tavLst>
                                        <p:tav tm="0">
                                          <p:val>
                                            <p:strVal val="#ppt_x"/>
                                          </p:val>
                                        </p:tav>
                                        <p:tav tm="100000">
                                          <p:val>
                                            <p:strVal val="#ppt_x"/>
                                          </p:val>
                                        </p:tav>
                                      </p:tavLst>
                                    </p:anim>
                                    <p:anim calcmode="lin" valueType="num">
                                      <p:cBhvr>
                                        <p:cTn id="57" dur="250" fill="hold"/>
                                        <p:tgtEl>
                                          <p:spTgt spid="11"/>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42"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250"/>
                                        <p:tgtEl>
                                          <p:spTgt spid="8"/>
                                        </p:tgtEl>
                                      </p:cBhvr>
                                    </p:animEffect>
                                    <p:anim calcmode="lin" valueType="num">
                                      <p:cBhvr>
                                        <p:cTn id="68" dur="250" fill="hold"/>
                                        <p:tgtEl>
                                          <p:spTgt spid="8"/>
                                        </p:tgtEl>
                                        <p:attrNameLst>
                                          <p:attrName>ppt_x</p:attrName>
                                        </p:attrNameLst>
                                      </p:cBhvr>
                                      <p:tavLst>
                                        <p:tav tm="0">
                                          <p:val>
                                            <p:strVal val="#ppt_x"/>
                                          </p:val>
                                        </p:tav>
                                        <p:tav tm="100000">
                                          <p:val>
                                            <p:strVal val="#ppt_x"/>
                                          </p:val>
                                        </p:tav>
                                      </p:tavLst>
                                    </p:anim>
                                    <p:anim calcmode="lin" valueType="num">
                                      <p:cBhvr>
                                        <p:cTn id="69" dur="250" fill="hold"/>
                                        <p:tgtEl>
                                          <p:spTgt spid="8"/>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42"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anim calcmode="lin" valueType="num">
                                      <p:cBhvr>
                                        <p:cTn id="74" dur="250" fill="hold"/>
                                        <p:tgtEl>
                                          <p:spTgt spid="12"/>
                                        </p:tgtEl>
                                        <p:attrNameLst>
                                          <p:attrName>ppt_x</p:attrName>
                                        </p:attrNameLst>
                                      </p:cBhvr>
                                      <p:tavLst>
                                        <p:tav tm="0">
                                          <p:val>
                                            <p:strVal val="#ppt_x"/>
                                          </p:val>
                                        </p:tav>
                                        <p:tav tm="100000">
                                          <p:val>
                                            <p:strVal val="#ppt_x"/>
                                          </p:val>
                                        </p:tav>
                                      </p:tavLst>
                                    </p:anim>
                                    <p:anim calcmode="lin" valueType="num">
                                      <p:cBhvr>
                                        <p:cTn id="75" dur="250" fill="hold"/>
                                        <p:tgtEl>
                                          <p:spTgt spid="12"/>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250"/>
                                        <p:tgtEl>
                                          <p:spTgt spid="16"/>
                                        </p:tgtEl>
                                      </p:cBhvr>
                                    </p:animEffect>
                                    <p:anim calcmode="lin" valueType="num">
                                      <p:cBhvr>
                                        <p:cTn id="80" dur="250" fill="hold"/>
                                        <p:tgtEl>
                                          <p:spTgt spid="16"/>
                                        </p:tgtEl>
                                        <p:attrNameLst>
                                          <p:attrName>ppt_x</p:attrName>
                                        </p:attrNameLst>
                                      </p:cBhvr>
                                      <p:tavLst>
                                        <p:tav tm="0">
                                          <p:val>
                                            <p:strVal val="#ppt_x"/>
                                          </p:val>
                                        </p:tav>
                                        <p:tav tm="100000">
                                          <p:val>
                                            <p:strVal val="#ppt_x"/>
                                          </p:val>
                                        </p:tav>
                                      </p:tavLst>
                                    </p:anim>
                                    <p:anim calcmode="lin" valueType="num">
                                      <p:cBhvr>
                                        <p:cTn id="81" dur="25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5500"/>
                            </p:stCondLst>
                            <p:childTnLst>
                              <p:par>
                                <p:cTn id="83" presetID="42" presetClass="entr" presetSubtype="0"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250"/>
                                        <p:tgtEl>
                                          <p:spTgt spid="9"/>
                                        </p:tgtEl>
                                      </p:cBhvr>
                                    </p:animEffect>
                                    <p:anim calcmode="lin" valueType="num">
                                      <p:cBhvr>
                                        <p:cTn id="86" dur="250" fill="hold"/>
                                        <p:tgtEl>
                                          <p:spTgt spid="9"/>
                                        </p:tgtEl>
                                        <p:attrNameLst>
                                          <p:attrName>ppt_x</p:attrName>
                                        </p:attrNameLst>
                                      </p:cBhvr>
                                      <p:tavLst>
                                        <p:tav tm="0">
                                          <p:val>
                                            <p:strVal val="#ppt_x"/>
                                          </p:val>
                                        </p:tav>
                                        <p:tav tm="100000">
                                          <p:val>
                                            <p:strVal val="#ppt_x"/>
                                          </p:val>
                                        </p:tav>
                                      </p:tavLst>
                                    </p:anim>
                                    <p:anim calcmode="lin" valueType="num">
                                      <p:cBhvr>
                                        <p:cTn id="87" dur="250" fill="hold"/>
                                        <p:tgtEl>
                                          <p:spTgt spid="9"/>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250"/>
                                        <p:tgtEl>
                                          <p:spTgt spid="13"/>
                                        </p:tgtEl>
                                      </p:cBhvr>
                                    </p:animEffect>
                                    <p:anim calcmode="lin" valueType="num">
                                      <p:cBhvr>
                                        <p:cTn id="92" dur="250" fill="hold"/>
                                        <p:tgtEl>
                                          <p:spTgt spid="13"/>
                                        </p:tgtEl>
                                        <p:attrNameLst>
                                          <p:attrName>ppt_x</p:attrName>
                                        </p:attrNameLst>
                                      </p:cBhvr>
                                      <p:tavLst>
                                        <p:tav tm="0">
                                          <p:val>
                                            <p:strVal val="#ppt_x"/>
                                          </p:val>
                                        </p:tav>
                                        <p:tav tm="100000">
                                          <p:val>
                                            <p:strVal val="#ppt_x"/>
                                          </p:val>
                                        </p:tav>
                                      </p:tavLst>
                                    </p:anim>
                                    <p:anim calcmode="lin" valueType="num">
                                      <p:cBhvr>
                                        <p:cTn id="93" dur="250" fill="hold"/>
                                        <p:tgtEl>
                                          <p:spTgt spid="13"/>
                                        </p:tgtEl>
                                        <p:attrNameLst>
                                          <p:attrName>ppt_y</p:attrName>
                                        </p:attrNameLst>
                                      </p:cBhvr>
                                      <p:tavLst>
                                        <p:tav tm="0">
                                          <p:val>
                                            <p:strVal val="#ppt_y+.1"/>
                                          </p:val>
                                        </p:tav>
                                        <p:tav tm="100000">
                                          <p:val>
                                            <p:strVal val="#ppt_y"/>
                                          </p:val>
                                        </p:tav>
                                      </p:tavLst>
                                    </p:anim>
                                  </p:childTnLst>
                                </p:cTn>
                              </p:par>
                            </p:childTnLst>
                          </p:cTn>
                        </p:par>
                        <p:par>
                          <p:cTn id="94" fill="hold">
                            <p:stCondLst>
                              <p:cond delay="6500"/>
                            </p:stCondLst>
                            <p:childTnLst>
                              <p:par>
                                <p:cTn id="95" presetID="42"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250"/>
                                        <p:tgtEl>
                                          <p:spTgt spid="17"/>
                                        </p:tgtEl>
                                      </p:cBhvr>
                                    </p:animEffect>
                                    <p:anim calcmode="lin" valueType="num">
                                      <p:cBhvr>
                                        <p:cTn id="98" dur="250" fill="hold"/>
                                        <p:tgtEl>
                                          <p:spTgt spid="17"/>
                                        </p:tgtEl>
                                        <p:attrNameLst>
                                          <p:attrName>ppt_x</p:attrName>
                                        </p:attrNameLst>
                                      </p:cBhvr>
                                      <p:tavLst>
                                        <p:tav tm="0">
                                          <p:val>
                                            <p:strVal val="#ppt_x"/>
                                          </p:val>
                                        </p:tav>
                                        <p:tav tm="100000">
                                          <p:val>
                                            <p:strVal val="#ppt_x"/>
                                          </p:val>
                                        </p:tav>
                                      </p:tavLst>
                                    </p:anim>
                                    <p:anim calcmode="lin" valueType="num">
                                      <p:cBhvr>
                                        <p:cTn id="99" dur="250" fill="hold"/>
                                        <p:tgtEl>
                                          <p:spTgt spid="17"/>
                                        </p:tgtEl>
                                        <p:attrNameLst>
                                          <p:attrName>ppt_y</p:attrName>
                                        </p:attrNameLst>
                                      </p:cBhvr>
                                      <p:tavLst>
                                        <p:tav tm="0">
                                          <p:val>
                                            <p:strVal val="#ppt_y+.1"/>
                                          </p:val>
                                        </p:tav>
                                        <p:tav tm="100000">
                                          <p:val>
                                            <p:strVal val="#ppt_y"/>
                                          </p:val>
                                        </p:tav>
                                      </p:tavLst>
                                    </p:anim>
                                  </p:childTnLst>
                                </p:cTn>
                              </p:par>
                            </p:childTnLst>
                          </p:cTn>
                        </p:par>
                        <p:par>
                          <p:cTn id="100" fill="hold">
                            <p:stCondLst>
                              <p:cond delay="7000"/>
                            </p:stCondLst>
                            <p:childTnLst>
                              <p:par>
                                <p:cTn id="101" presetID="42"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250"/>
                                        <p:tgtEl>
                                          <p:spTgt spid="18"/>
                                        </p:tgtEl>
                                      </p:cBhvr>
                                    </p:animEffect>
                                    <p:anim calcmode="lin" valueType="num">
                                      <p:cBhvr>
                                        <p:cTn id="104" dur="250" fill="hold"/>
                                        <p:tgtEl>
                                          <p:spTgt spid="18"/>
                                        </p:tgtEl>
                                        <p:attrNameLst>
                                          <p:attrName>ppt_x</p:attrName>
                                        </p:attrNameLst>
                                      </p:cBhvr>
                                      <p:tavLst>
                                        <p:tav tm="0">
                                          <p:val>
                                            <p:strVal val="#ppt_x"/>
                                          </p:val>
                                        </p:tav>
                                        <p:tav tm="100000">
                                          <p:val>
                                            <p:strVal val="#ppt_x"/>
                                          </p:val>
                                        </p:tav>
                                      </p:tavLst>
                                    </p:anim>
                                    <p:anim calcmode="lin" valueType="num">
                                      <p:cBhvr>
                                        <p:cTn id="105" dur="250" fill="hold"/>
                                        <p:tgtEl>
                                          <p:spTgt spid="18"/>
                                        </p:tgtEl>
                                        <p:attrNameLst>
                                          <p:attrName>ppt_y</p:attrName>
                                        </p:attrNameLst>
                                      </p:cBhvr>
                                      <p:tavLst>
                                        <p:tav tm="0">
                                          <p:val>
                                            <p:strVal val="#ppt_y+.1"/>
                                          </p:val>
                                        </p:tav>
                                        <p:tav tm="100000">
                                          <p:val>
                                            <p:strVal val="#ppt_y"/>
                                          </p:val>
                                        </p:tav>
                                      </p:tavLst>
                                    </p:anim>
                                  </p:childTnLst>
                                </p:cTn>
                              </p:par>
                            </p:childTnLst>
                          </p:cTn>
                        </p:par>
                        <p:par>
                          <p:cTn id="106" fill="hold">
                            <p:stCondLst>
                              <p:cond delay="7500"/>
                            </p:stCondLst>
                            <p:childTnLst>
                              <p:par>
                                <p:cTn id="107" presetID="42" presetClass="entr" presetSubtype="0" fill="hold" grpId="0" nodeType="after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50"/>
                                        <p:tgtEl>
                                          <p:spTgt spid="19"/>
                                        </p:tgtEl>
                                      </p:cBhvr>
                                    </p:animEffect>
                                    <p:anim calcmode="lin" valueType="num">
                                      <p:cBhvr>
                                        <p:cTn id="110" dur="250" fill="hold"/>
                                        <p:tgtEl>
                                          <p:spTgt spid="19"/>
                                        </p:tgtEl>
                                        <p:attrNameLst>
                                          <p:attrName>ppt_x</p:attrName>
                                        </p:attrNameLst>
                                      </p:cBhvr>
                                      <p:tavLst>
                                        <p:tav tm="0">
                                          <p:val>
                                            <p:strVal val="#ppt_x"/>
                                          </p:val>
                                        </p:tav>
                                        <p:tav tm="100000">
                                          <p:val>
                                            <p:strVal val="#ppt_x"/>
                                          </p:val>
                                        </p:tav>
                                      </p:tavLst>
                                    </p:anim>
                                    <p:anim calcmode="lin" valueType="num">
                                      <p:cBhvr>
                                        <p:cTn id="111" dur="250" fill="hold"/>
                                        <p:tgtEl>
                                          <p:spTgt spid="19"/>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250"/>
                                        <p:tgtEl>
                                          <p:spTgt spid="20"/>
                                        </p:tgtEl>
                                      </p:cBhvr>
                                    </p:animEffect>
                                    <p:anim calcmode="lin" valueType="num">
                                      <p:cBhvr>
                                        <p:cTn id="116" dur="250" fill="hold"/>
                                        <p:tgtEl>
                                          <p:spTgt spid="20"/>
                                        </p:tgtEl>
                                        <p:attrNameLst>
                                          <p:attrName>ppt_x</p:attrName>
                                        </p:attrNameLst>
                                      </p:cBhvr>
                                      <p:tavLst>
                                        <p:tav tm="0">
                                          <p:val>
                                            <p:strVal val="#ppt_x"/>
                                          </p:val>
                                        </p:tav>
                                        <p:tav tm="100000">
                                          <p:val>
                                            <p:strVal val="#ppt_x"/>
                                          </p:val>
                                        </p:tav>
                                      </p:tavLst>
                                    </p:anim>
                                    <p:anim calcmode="lin" valueType="num">
                                      <p:cBhvr>
                                        <p:cTn id="117" dur="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58577" y="1888827"/>
            <a:ext cx="5922169" cy="1764507"/>
            <a:chOff x="1442467" y="2295202"/>
            <a:chExt cx="5922169" cy="1764507"/>
          </a:xfrm>
        </p:grpSpPr>
        <p:cxnSp>
          <p:nvCxnSpPr>
            <p:cNvPr id="6" name="Straight Connector 6"/>
            <p:cNvCxnSpPr/>
            <p:nvPr/>
          </p:nvCxnSpPr>
          <p:spPr>
            <a:xfrm>
              <a:off x="1442467" y="3176265"/>
              <a:ext cx="520304"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7" name="Arc 8"/>
            <p:cNvSpPr/>
            <p:nvPr/>
          </p:nvSpPr>
          <p:spPr>
            <a:xfrm>
              <a:off x="1955627" y="2833365"/>
              <a:ext cx="685800" cy="685800"/>
            </a:xfrm>
            <a:prstGeom prst="arc">
              <a:avLst>
                <a:gd name="adj1" fmla="val 5443411"/>
                <a:gd name="adj2" fmla="val 10945048"/>
              </a:avLst>
            </a:prstGeom>
            <a:ln w="38100">
              <a:solidFill>
                <a:srgbClr val="00B0F0"/>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sp>
          <p:nvSpPr>
            <p:cNvPr id="8" name="Arc 19"/>
            <p:cNvSpPr/>
            <p:nvPr/>
          </p:nvSpPr>
          <p:spPr>
            <a:xfrm>
              <a:off x="1955627" y="2833365"/>
              <a:ext cx="685800" cy="685800"/>
            </a:xfrm>
            <a:prstGeom prst="arc">
              <a:avLst>
                <a:gd name="adj1" fmla="val 16383431"/>
                <a:gd name="adj2" fmla="val 21595007"/>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cxnSp>
          <p:nvCxnSpPr>
            <p:cNvPr id="9" name="Straight Connector 20"/>
            <p:cNvCxnSpPr/>
            <p:nvPr/>
          </p:nvCxnSpPr>
          <p:spPr>
            <a:xfrm>
              <a:off x="2314004" y="2295202"/>
              <a:ext cx="0" cy="547688"/>
            </a:xfrm>
            <a:prstGeom prst="line">
              <a:avLst/>
            </a:prstGeom>
            <a:ln w="38100">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22"/>
            <p:cNvCxnSpPr/>
            <p:nvPr/>
          </p:nvCxnSpPr>
          <p:spPr>
            <a:xfrm>
              <a:off x="2627139" y="3176265"/>
              <a:ext cx="52149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24"/>
            <p:cNvCxnSpPr/>
            <p:nvPr/>
          </p:nvCxnSpPr>
          <p:spPr>
            <a:xfrm>
              <a:off x="3545110" y="3176265"/>
              <a:ext cx="52030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Arc 25"/>
            <p:cNvSpPr/>
            <p:nvPr/>
          </p:nvSpPr>
          <p:spPr>
            <a:xfrm>
              <a:off x="4058270" y="2833365"/>
              <a:ext cx="685800" cy="685800"/>
            </a:xfrm>
            <a:prstGeom prst="arc">
              <a:avLst>
                <a:gd name="adj1" fmla="val 5443411"/>
                <a:gd name="adj2" fmla="val 10945048"/>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cxnSp>
          <p:nvCxnSpPr>
            <p:cNvPr id="13" name="Straight Connector 26"/>
            <p:cNvCxnSpPr/>
            <p:nvPr/>
          </p:nvCxnSpPr>
          <p:spPr>
            <a:xfrm>
              <a:off x="4403552" y="3510830"/>
              <a:ext cx="0" cy="548879"/>
            </a:xfrm>
            <a:prstGeom prst="line">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4" name="Arc 28"/>
            <p:cNvSpPr/>
            <p:nvPr/>
          </p:nvSpPr>
          <p:spPr>
            <a:xfrm>
              <a:off x="4058270" y="2833365"/>
              <a:ext cx="685800" cy="685800"/>
            </a:xfrm>
            <a:prstGeom prst="arc">
              <a:avLst>
                <a:gd name="adj1" fmla="val 16383431"/>
                <a:gd name="adj2" fmla="val 21595007"/>
              </a:avLst>
            </a:prstGeom>
            <a:ln w="38100">
              <a:solidFill>
                <a:srgbClr val="00B0F0"/>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cxnSp>
          <p:nvCxnSpPr>
            <p:cNvPr id="15" name="Straight Connector 31"/>
            <p:cNvCxnSpPr/>
            <p:nvPr/>
          </p:nvCxnSpPr>
          <p:spPr>
            <a:xfrm>
              <a:off x="4729783" y="3176265"/>
              <a:ext cx="521494"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33"/>
            <p:cNvCxnSpPr/>
            <p:nvPr/>
          </p:nvCxnSpPr>
          <p:spPr>
            <a:xfrm>
              <a:off x="5658471" y="3176265"/>
              <a:ext cx="520303"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Arc 34"/>
            <p:cNvSpPr/>
            <p:nvPr/>
          </p:nvSpPr>
          <p:spPr>
            <a:xfrm>
              <a:off x="6171629" y="2833365"/>
              <a:ext cx="685800" cy="685800"/>
            </a:xfrm>
            <a:prstGeom prst="arc">
              <a:avLst>
                <a:gd name="adj1" fmla="val 5443411"/>
                <a:gd name="adj2" fmla="val 10945048"/>
              </a:avLst>
            </a:prstGeom>
            <a:ln w="38100">
              <a:solidFill>
                <a:srgbClr val="00B0F0"/>
              </a:solidFill>
              <a:prstDash val="sysDot"/>
              <a:headEnd type="ova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sp>
          <p:nvSpPr>
            <p:cNvPr id="18" name="Arc 37"/>
            <p:cNvSpPr/>
            <p:nvPr/>
          </p:nvSpPr>
          <p:spPr>
            <a:xfrm>
              <a:off x="6171629" y="2833365"/>
              <a:ext cx="685800" cy="685800"/>
            </a:xfrm>
            <a:prstGeom prst="arc">
              <a:avLst>
                <a:gd name="adj1" fmla="val 16383431"/>
                <a:gd name="adj2" fmla="val 21595007"/>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cxnSp>
          <p:nvCxnSpPr>
            <p:cNvPr id="19" name="Straight Connector 38"/>
            <p:cNvCxnSpPr/>
            <p:nvPr/>
          </p:nvCxnSpPr>
          <p:spPr>
            <a:xfrm>
              <a:off x="6530008" y="2295202"/>
              <a:ext cx="0" cy="547688"/>
            </a:xfrm>
            <a:prstGeom prst="line">
              <a:avLst/>
            </a:prstGeom>
            <a:ln w="38100">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40"/>
            <p:cNvCxnSpPr/>
            <p:nvPr/>
          </p:nvCxnSpPr>
          <p:spPr>
            <a:xfrm>
              <a:off x="6843142" y="3176265"/>
              <a:ext cx="52149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159718" y="1419721"/>
            <a:ext cx="6724650" cy="2699147"/>
            <a:chOff x="1043608" y="1826096"/>
            <a:chExt cx="6724650" cy="2699147"/>
          </a:xfrm>
          <a:solidFill>
            <a:srgbClr val="0070C0"/>
          </a:solidFill>
        </p:grpSpPr>
        <p:sp>
          <p:nvSpPr>
            <p:cNvPr id="22" name="Oval 2"/>
            <p:cNvSpPr/>
            <p:nvPr/>
          </p:nvSpPr>
          <p:spPr>
            <a:xfrm>
              <a:off x="1043608" y="2976240"/>
              <a:ext cx="398859" cy="3988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3" name="Oval 21"/>
            <p:cNvSpPr/>
            <p:nvPr/>
          </p:nvSpPr>
          <p:spPr>
            <a:xfrm>
              <a:off x="2115170" y="1826096"/>
              <a:ext cx="398859" cy="3988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4" name="Oval 23"/>
            <p:cNvSpPr/>
            <p:nvPr/>
          </p:nvSpPr>
          <p:spPr>
            <a:xfrm>
              <a:off x="3154586" y="2979812"/>
              <a:ext cx="398860" cy="398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5" name="Oval 27"/>
            <p:cNvSpPr/>
            <p:nvPr/>
          </p:nvSpPr>
          <p:spPr>
            <a:xfrm>
              <a:off x="4201145" y="4126384"/>
              <a:ext cx="398859" cy="3988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6" name="Oval 32"/>
            <p:cNvSpPr/>
            <p:nvPr/>
          </p:nvSpPr>
          <p:spPr>
            <a:xfrm>
              <a:off x="5257230" y="2979812"/>
              <a:ext cx="397669" cy="398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7" name="Oval 39"/>
            <p:cNvSpPr/>
            <p:nvPr/>
          </p:nvSpPr>
          <p:spPr>
            <a:xfrm>
              <a:off x="6331173" y="1826096"/>
              <a:ext cx="397669" cy="39885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sp>
          <p:nvSpPr>
            <p:cNvPr id="28" name="Oval 41"/>
            <p:cNvSpPr/>
            <p:nvPr/>
          </p:nvSpPr>
          <p:spPr>
            <a:xfrm>
              <a:off x="7369398" y="2979812"/>
              <a:ext cx="398860" cy="398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r>
                <a:rPr lang="en-US" altLang="zh-CN">
                  <a:solidFill>
                    <a:srgbClr val="F2F2F2"/>
                  </a:solidFill>
                  <a:latin typeface="FontAwesome" pitchFamily="2" charset="0"/>
                </a:rPr>
                <a:t></a:t>
              </a:r>
              <a:endParaRPr lang="en-US" altLang="zh-CN">
                <a:solidFill>
                  <a:srgbClr val="F2F2F2"/>
                </a:solidFill>
              </a:endParaRPr>
            </a:p>
          </p:txBody>
        </p:sp>
      </p:grpSp>
      <p:sp>
        <p:nvSpPr>
          <p:cNvPr id="29" name="TextBox 28"/>
          <p:cNvSpPr txBox="1"/>
          <p:nvPr/>
        </p:nvSpPr>
        <p:spPr>
          <a:xfrm>
            <a:off x="2130355" y="2597423"/>
            <a:ext cx="587340" cy="315471"/>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US" sz="1600" dirty="0">
                <a:latin typeface="微软雅黑" panose="020B0503020204020204" pitchFamily="34" charset="-122"/>
                <a:ea typeface="微软雅黑" panose="020B0503020204020204" pitchFamily="34" charset="-122"/>
              </a:rPr>
              <a:t>20</a:t>
            </a:r>
            <a:r>
              <a:rPr lang="en-US" altLang="zh-CN" sz="1600" dirty="0">
                <a:latin typeface="微软雅黑" panose="020B0503020204020204" pitchFamily="34" charset="-122"/>
                <a:ea typeface="微软雅黑" panose="020B0503020204020204" pitchFamily="34" charset="-122"/>
              </a:rPr>
              <a:t>xx</a:t>
            </a:r>
            <a:endParaRPr lang="en-US" sz="16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4241333" y="2597423"/>
            <a:ext cx="587340" cy="315471"/>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US" sz="1600" dirty="0">
                <a:latin typeface="微软雅黑" panose="020B0503020204020204" pitchFamily="34" charset="-122"/>
                <a:ea typeface="微软雅黑" panose="020B0503020204020204" pitchFamily="34" charset="-122"/>
              </a:rPr>
              <a:t>20</a:t>
            </a:r>
            <a:r>
              <a:rPr lang="en-US" altLang="zh-CN" sz="1600" dirty="0">
                <a:latin typeface="微软雅黑" panose="020B0503020204020204" pitchFamily="34" charset="-122"/>
                <a:ea typeface="微软雅黑" panose="020B0503020204020204" pitchFamily="34" charset="-122"/>
              </a:rPr>
              <a:t>xx</a:t>
            </a:r>
            <a:endParaRPr lang="en-US" sz="16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6342786" y="2597423"/>
            <a:ext cx="587340" cy="315471"/>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US" sz="1600" dirty="0">
                <a:latin typeface="微软雅黑" panose="020B0503020204020204" pitchFamily="34" charset="-122"/>
                <a:ea typeface="微软雅黑" panose="020B0503020204020204" pitchFamily="34" charset="-122"/>
              </a:rPr>
              <a:t>20</a:t>
            </a:r>
            <a:r>
              <a:rPr lang="en-US" altLang="zh-CN" sz="1600" dirty="0">
                <a:latin typeface="微软雅黑" panose="020B0503020204020204" pitchFamily="34" charset="-122"/>
                <a:ea typeface="微软雅黑" panose="020B0503020204020204" pitchFamily="34" charset="-122"/>
              </a:rPr>
              <a:t>xx</a:t>
            </a:r>
            <a:endParaRPr lang="en-US" sz="1600" dirty="0">
              <a:latin typeface="微软雅黑" panose="020B0503020204020204" pitchFamily="34" charset="-122"/>
              <a:ea typeface="微软雅黑" panose="020B0503020204020204" pitchFamily="34" charset="-122"/>
            </a:endParaRPr>
          </a:p>
        </p:txBody>
      </p:sp>
      <p:sp>
        <p:nvSpPr>
          <p:cNvPr id="32" name="Arc 50"/>
          <p:cNvSpPr/>
          <p:nvPr/>
        </p:nvSpPr>
        <p:spPr>
          <a:xfrm>
            <a:off x="2186037" y="1373287"/>
            <a:ext cx="488156" cy="488156"/>
          </a:xfrm>
          <a:prstGeom prst="arc">
            <a:avLst>
              <a:gd name="adj1" fmla="val 12770549"/>
              <a:gd name="adj2" fmla="val 2991777"/>
            </a:avLst>
          </a:prstGeom>
          <a:ln w="25400">
            <a:solidFill>
              <a:srgbClr val="00B0F0"/>
            </a:solidFill>
            <a:headEnd type="triangl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sp>
        <p:nvSpPr>
          <p:cNvPr id="33" name="Arc 51"/>
          <p:cNvSpPr/>
          <p:nvPr/>
        </p:nvSpPr>
        <p:spPr>
          <a:xfrm>
            <a:off x="6400849" y="1376859"/>
            <a:ext cx="489347" cy="488156"/>
          </a:xfrm>
          <a:prstGeom prst="arc">
            <a:avLst>
              <a:gd name="adj1" fmla="val 12770549"/>
              <a:gd name="adj2" fmla="val 2991777"/>
            </a:avLst>
          </a:prstGeom>
          <a:ln w="254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spcBef>
                <a:spcPts val="0"/>
              </a:spcBef>
              <a:spcAft>
                <a:spcPts val="0"/>
              </a:spcAft>
              <a:defRPr/>
            </a:pPr>
            <a:endParaRPr lang="en-US"/>
          </a:p>
        </p:txBody>
      </p:sp>
      <p:sp>
        <p:nvSpPr>
          <p:cNvPr id="34" name="Text Box 10"/>
          <p:cNvSpPr txBox="1">
            <a:spLocks noChangeArrowheads="1"/>
          </p:cNvSpPr>
          <p:nvPr/>
        </p:nvSpPr>
        <p:spPr bwMode="auto">
          <a:xfrm>
            <a:off x="3326309" y="1620937"/>
            <a:ext cx="2448272" cy="353943"/>
          </a:xfrm>
          <a:prstGeom prst="rect">
            <a:avLst/>
          </a:prstGeom>
          <a:noFill/>
          <a:ln w="9525">
            <a:noFill/>
            <a:miter lim="800000"/>
          </a:ln>
        </p:spPr>
        <p:txBody>
          <a:bodyPr wrap="square" lIns="45720" tIns="22860" rIns="45720" bIns="22860">
            <a:spAutoFit/>
          </a:bodyPr>
          <a:lstStyle/>
          <a:p>
            <a:pPr algn="ctr" defTabSz="1088390"/>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35" name="Text Box 10"/>
          <p:cNvSpPr txBox="1">
            <a:spLocks noChangeArrowheads="1"/>
          </p:cNvSpPr>
          <p:nvPr/>
        </p:nvSpPr>
        <p:spPr bwMode="auto">
          <a:xfrm>
            <a:off x="1257160" y="3476362"/>
            <a:ext cx="2448272" cy="353943"/>
          </a:xfrm>
          <a:prstGeom prst="rect">
            <a:avLst/>
          </a:prstGeom>
          <a:noFill/>
          <a:ln w="9525">
            <a:noFill/>
            <a:miter lim="800000"/>
          </a:ln>
        </p:spPr>
        <p:txBody>
          <a:bodyPr wrap="square" lIns="45720" tIns="22860" rIns="45720" bIns="22860">
            <a:spAutoFit/>
          </a:bodyPr>
          <a:lstStyle/>
          <a:p>
            <a:pPr algn="ctr" defTabSz="1088390"/>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36" name="Text Box 10"/>
          <p:cNvSpPr txBox="1">
            <a:spLocks noChangeArrowheads="1"/>
          </p:cNvSpPr>
          <p:nvPr/>
        </p:nvSpPr>
        <p:spPr bwMode="auto">
          <a:xfrm>
            <a:off x="5436096" y="3476362"/>
            <a:ext cx="2448272" cy="353943"/>
          </a:xfrm>
          <a:prstGeom prst="rect">
            <a:avLst/>
          </a:prstGeom>
          <a:noFill/>
          <a:ln w="9525">
            <a:noFill/>
            <a:miter lim="800000"/>
          </a:ln>
        </p:spPr>
        <p:txBody>
          <a:bodyPr wrap="square" lIns="45720" tIns="22860" rIns="45720" bIns="22860">
            <a:spAutoFit/>
          </a:bodyPr>
          <a:lstStyle/>
          <a:p>
            <a:pPr algn="ctr" defTabSz="1088390"/>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50"/>
                                        <p:tgtEl>
                                          <p:spTgt spid="5"/>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250"/>
                                        <p:tgtEl>
                                          <p:spTgt spid="21"/>
                                        </p:tgtEl>
                                      </p:cBhvr>
                                    </p:animEffect>
                                  </p:childTnLst>
                                </p:cTn>
                              </p:par>
                            </p:childTnLst>
                          </p:cTn>
                        </p:par>
                        <p:par>
                          <p:cTn id="30" fill="hold">
                            <p:stCondLst>
                              <p:cond delay="1500"/>
                            </p:stCondLst>
                            <p:childTnLst>
                              <p:par>
                                <p:cTn id="31" presetID="22" presetClass="entr" presetSubtype="4"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250"/>
                                        <p:tgtEl>
                                          <p:spTgt spid="29"/>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250"/>
                                        <p:tgtEl>
                                          <p:spTgt spid="30"/>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250"/>
                                        <p:tgtEl>
                                          <p:spTgt spid="31"/>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250"/>
                                        <p:tgtEl>
                                          <p:spTgt spid="32"/>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25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anim calcmode="lin" valueType="num">
                                      <p:cBhvr>
                                        <p:cTn id="55" dur="500" fill="hold"/>
                                        <p:tgtEl>
                                          <p:spTgt spid="34"/>
                                        </p:tgtEl>
                                        <p:attrNameLst>
                                          <p:attrName>ppt_x</p:attrName>
                                        </p:attrNameLst>
                                      </p:cBhvr>
                                      <p:tavLst>
                                        <p:tav tm="0">
                                          <p:val>
                                            <p:strVal val="#ppt_x"/>
                                          </p:val>
                                        </p:tav>
                                        <p:tav tm="100000">
                                          <p:val>
                                            <p:strVal val="#ppt_x"/>
                                          </p:val>
                                        </p:tav>
                                      </p:tavLst>
                                    </p:anim>
                                    <p:anim calcmode="lin" valueType="num">
                                      <p:cBhvr>
                                        <p:cTn id="56" dur="500" fill="hold"/>
                                        <p:tgtEl>
                                          <p:spTgt spid="3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anim calcmode="lin" valueType="num">
                                      <p:cBhvr>
                                        <p:cTn id="60" dur="500" fill="hold"/>
                                        <p:tgtEl>
                                          <p:spTgt spid="35"/>
                                        </p:tgtEl>
                                        <p:attrNameLst>
                                          <p:attrName>ppt_x</p:attrName>
                                        </p:attrNameLst>
                                      </p:cBhvr>
                                      <p:tavLst>
                                        <p:tav tm="0">
                                          <p:val>
                                            <p:strVal val="#ppt_x"/>
                                          </p:val>
                                        </p:tav>
                                        <p:tav tm="100000">
                                          <p:val>
                                            <p:strVal val="#ppt_x"/>
                                          </p:val>
                                        </p:tav>
                                      </p:tavLst>
                                    </p:anim>
                                    <p:anim calcmode="lin" valueType="num">
                                      <p:cBhvr>
                                        <p:cTn id="61" dur="500" fill="hold"/>
                                        <p:tgtEl>
                                          <p:spTgt spid="3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anim calcmode="lin" valueType="num">
                                      <p:cBhvr>
                                        <p:cTn id="65" dur="500" fill="hold"/>
                                        <p:tgtEl>
                                          <p:spTgt spid="36"/>
                                        </p:tgtEl>
                                        <p:attrNameLst>
                                          <p:attrName>ppt_x</p:attrName>
                                        </p:attrNameLst>
                                      </p:cBhvr>
                                      <p:tavLst>
                                        <p:tav tm="0">
                                          <p:val>
                                            <p:strVal val="#ppt_x"/>
                                          </p:val>
                                        </p:tav>
                                        <p:tav tm="100000">
                                          <p:val>
                                            <p:strVal val="#ppt_x"/>
                                          </p:val>
                                        </p:tav>
                                      </p:tavLst>
                                    </p:anim>
                                    <p:anim calcmode="lin" valueType="num">
                                      <p:cBhvr>
                                        <p:cTn id="6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P spid="32" grpId="0" animBg="1"/>
      <p:bldP spid="33" grpId="0" animBg="1"/>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29066" y="2181711"/>
            <a:ext cx="2307195" cy="0"/>
          </a:xfrm>
          <a:prstGeom prst="line">
            <a:avLst/>
          </a:prstGeom>
          <a:ln>
            <a:noFill/>
          </a:ln>
        </p:spPr>
        <p:style>
          <a:lnRef idx="2">
            <a:schemeClr val="accent1"/>
          </a:lnRef>
          <a:fillRef idx="1">
            <a:schemeClr val="lt1"/>
          </a:fillRef>
          <a:effectRef idx="0">
            <a:schemeClr val="accent1"/>
          </a:effectRef>
          <a:fontRef idx="minor">
            <a:schemeClr val="dk1"/>
          </a:fontRef>
        </p:style>
      </p:cxnSp>
      <p:cxnSp>
        <p:nvCxnSpPr>
          <p:cNvPr id="6" name="直接连接符 5"/>
          <p:cNvCxnSpPr/>
          <p:nvPr/>
        </p:nvCxnSpPr>
        <p:spPr>
          <a:xfrm>
            <a:off x="5439861" y="2181711"/>
            <a:ext cx="2307195"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a:off x="5996670" y="3127049"/>
            <a:ext cx="2307195" cy="0"/>
          </a:xfrm>
          <a:prstGeom prst="line">
            <a:avLst/>
          </a:prstGeom>
          <a:ln>
            <a:noFill/>
          </a:ln>
        </p:spPr>
        <p:style>
          <a:lnRef idx="2">
            <a:schemeClr val="accent1"/>
          </a:lnRef>
          <a:fillRef idx="1">
            <a:schemeClr val="lt1"/>
          </a:fillRef>
          <a:effectRef idx="0">
            <a:schemeClr val="accent1"/>
          </a:effectRef>
          <a:fontRef idx="minor">
            <a:schemeClr val="dk1"/>
          </a:fontRef>
        </p:style>
      </p:cxnSp>
      <p:cxnSp>
        <p:nvCxnSpPr>
          <p:cNvPr id="8" name="直接连接符 7"/>
          <p:cNvCxnSpPr/>
          <p:nvPr/>
        </p:nvCxnSpPr>
        <p:spPr>
          <a:xfrm>
            <a:off x="5439861" y="4025439"/>
            <a:ext cx="2305464"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1029066" y="4025439"/>
            <a:ext cx="2376459"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539951" y="3123189"/>
            <a:ext cx="2307195" cy="0"/>
          </a:xfrm>
          <a:prstGeom prst="line">
            <a:avLst/>
          </a:prstGeom>
          <a:ln>
            <a:noFill/>
          </a:ln>
        </p:spPr>
        <p:style>
          <a:lnRef idx="2">
            <a:schemeClr val="accent1"/>
          </a:lnRef>
          <a:fillRef idx="1">
            <a:schemeClr val="lt1"/>
          </a:fillRef>
          <a:effectRef idx="0">
            <a:schemeClr val="accent1"/>
          </a:effectRef>
          <a:fontRef idx="minor">
            <a:schemeClr val="dk1"/>
          </a:fontRef>
        </p:style>
      </p:cxnSp>
      <p:sp>
        <p:nvSpPr>
          <p:cNvPr id="11" name="文本框 21"/>
          <p:cNvSpPr txBox="1"/>
          <p:nvPr/>
        </p:nvSpPr>
        <p:spPr>
          <a:xfrm>
            <a:off x="5564905" y="1724716"/>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12" name="文本框 22"/>
          <p:cNvSpPr txBox="1"/>
          <p:nvPr/>
        </p:nvSpPr>
        <p:spPr>
          <a:xfrm>
            <a:off x="6060058" y="2620165"/>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13" name="文本框 23"/>
          <p:cNvSpPr txBox="1"/>
          <p:nvPr/>
        </p:nvSpPr>
        <p:spPr>
          <a:xfrm>
            <a:off x="5564905" y="3518555"/>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14" name="文本框 25"/>
          <p:cNvSpPr txBox="1"/>
          <p:nvPr/>
        </p:nvSpPr>
        <p:spPr>
          <a:xfrm>
            <a:off x="1089850" y="1721446"/>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15" name="文本框 26"/>
          <p:cNvSpPr txBox="1"/>
          <p:nvPr/>
        </p:nvSpPr>
        <p:spPr>
          <a:xfrm>
            <a:off x="603339" y="2658224"/>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16" name="文本框 28"/>
          <p:cNvSpPr txBox="1"/>
          <p:nvPr/>
        </p:nvSpPr>
        <p:spPr>
          <a:xfrm>
            <a:off x="1084143" y="3514614"/>
            <a:ext cx="2180421" cy="407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1" tIns="34285" rIns="68571" bIns="34285" rtlCol="0">
            <a:spAutoFit/>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17" name="任意多边形 16"/>
          <p:cNvSpPr/>
          <p:nvPr/>
        </p:nvSpPr>
        <p:spPr>
          <a:xfrm rot="9000000">
            <a:off x="3293095" y="1359952"/>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18" name="Group 4"/>
          <p:cNvGrpSpPr>
            <a:grpSpLocks noChangeAspect="1"/>
          </p:cNvGrpSpPr>
          <p:nvPr/>
        </p:nvGrpSpPr>
        <p:grpSpPr bwMode="auto">
          <a:xfrm rot="5400000" flipH="1">
            <a:off x="3721612" y="1568799"/>
            <a:ext cx="322464" cy="644676"/>
            <a:chOff x="1" y="0"/>
            <a:chExt cx="2653" cy="5302"/>
          </a:xfrm>
          <a:solidFill>
            <a:schemeClr val="bg1"/>
          </a:solidFill>
        </p:grpSpPr>
        <p:sp>
          <p:nvSpPr>
            <p:cNvPr id="19" name="Freeform 5"/>
            <p:cNvSpPr/>
            <p:nvPr/>
          </p:nvSpPr>
          <p:spPr bwMode="auto">
            <a:xfrm>
              <a:off x="1" y="0"/>
              <a:ext cx="2653" cy="2301"/>
            </a:xfrm>
            <a:custGeom>
              <a:avLst/>
              <a:gdLst>
                <a:gd name="T0" fmla="*/ 1083 w 1120"/>
                <a:gd name="T1" fmla="*/ 574 h 973"/>
                <a:gd name="T2" fmla="*/ 1083 w 1120"/>
                <a:gd name="T3" fmla="*/ 442 h 973"/>
                <a:gd name="T4" fmla="*/ 950 w 1120"/>
                <a:gd name="T5" fmla="*/ 442 h 973"/>
                <a:gd name="T6" fmla="*/ 694 w 1120"/>
                <a:gd name="T7" fmla="*/ 631 h 973"/>
                <a:gd name="T8" fmla="*/ 694 w 1120"/>
                <a:gd name="T9" fmla="*/ 141 h 973"/>
                <a:gd name="T10" fmla="*/ 555 w 1120"/>
                <a:gd name="T11" fmla="*/ 0 h 973"/>
                <a:gd name="T12" fmla="*/ 416 w 1120"/>
                <a:gd name="T13" fmla="*/ 141 h 973"/>
                <a:gd name="T14" fmla="*/ 416 w 1120"/>
                <a:gd name="T15" fmla="*/ 640 h 973"/>
                <a:gd name="T16" fmla="*/ 161 w 1120"/>
                <a:gd name="T17" fmla="*/ 446 h 973"/>
                <a:gd name="T18" fmla="*/ 28 w 1120"/>
                <a:gd name="T19" fmla="*/ 446 h 973"/>
                <a:gd name="T20" fmla="*/ 0 w 1120"/>
                <a:gd name="T21" fmla="*/ 512 h 973"/>
                <a:gd name="T22" fmla="*/ 28 w 1120"/>
                <a:gd name="T23" fmla="*/ 579 h 973"/>
                <a:gd name="T24" fmla="*/ 552 w 1120"/>
                <a:gd name="T25" fmla="*/ 973 h 973"/>
                <a:gd name="T26" fmla="*/ 1083 w 1120"/>
                <a:gd name="T27" fmla="*/ 574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3">
                  <a:moveTo>
                    <a:pt x="1083" y="574"/>
                  </a:moveTo>
                  <a:cubicBezTo>
                    <a:pt x="1120" y="537"/>
                    <a:pt x="1120" y="478"/>
                    <a:pt x="1083" y="442"/>
                  </a:cubicBezTo>
                  <a:cubicBezTo>
                    <a:pt x="1046" y="405"/>
                    <a:pt x="987" y="405"/>
                    <a:pt x="950" y="442"/>
                  </a:cubicBezTo>
                  <a:cubicBezTo>
                    <a:pt x="694" y="631"/>
                    <a:pt x="694" y="631"/>
                    <a:pt x="694" y="631"/>
                  </a:cubicBezTo>
                  <a:cubicBezTo>
                    <a:pt x="694" y="141"/>
                    <a:pt x="694" y="141"/>
                    <a:pt x="694" y="141"/>
                  </a:cubicBezTo>
                  <a:cubicBezTo>
                    <a:pt x="694" y="63"/>
                    <a:pt x="631" y="0"/>
                    <a:pt x="555" y="0"/>
                  </a:cubicBezTo>
                  <a:cubicBezTo>
                    <a:pt x="478" y="0"/>
                    <a:pt x="416" y="63"/>
                    <a:pt x="416" y="141"/>
                  </a:cubicBezTo>
                  <a:cubicBezTo>
                    <a:pt x="416" y="640"/>
                    <a:pt x="416" y="640"/>
                    <a:pt x="416" y="640"/>
                  </a:cubicBezTo>
                  <a:cubicBezTo>
                    <a:pt x="161" y="446"/>
                    <a:pt x="161" y="446"/>
                    <a:pt x="161" y="446"/>
                  </a:cubicBezTo>
                  <a:cubicBezTo>
                    <a:pt x="124" y="409"/>
                    <a:pt x="65" y="409"/>
                    <a:pt x="28" y="446"/>
                  </a:cubicBezTo>
                  <a:cubicBezTo>
                    <a:pt x="9" y="464"/>
                    <a:pt x="0" y="488"/>
                    <a:pt x="0" y="512"/>
                  </a:cubicBezTo>
                  <a:cubicBezTo>
                    <a:pt x="0" y="536"/>
                    <a:pt x="9" y="560"/>
                    <a:pt x="28" y="579"/>
                  </a:cubicBezTo>
                  <a:cubicBezTo>
                    <a:pt x="552" y="973"/>
                    <a:pt x="552" y="973"/>
                    <a:pt x="552" y="973"/>
                  </a:cubicBezTo>
                  <a:cubicBezTo>
                    <a:pt x="1083" y="574"/>
                    <a:pt x="1083" y="574"/>
                    <a:pt x="1083" y="5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0" name="Freeform 6"/>
            <p:cNvSpPr/>
            <p:nvPr/>
          </p:nvSpPr>
          <p:spPr bwMode="auto">
            <a:xfrm>
              <a:off x="1" y="2999"/>
              <a:ext cx="2653" cy="2303"/>
            </a:xfrm>
            <a:custGeom>
              <a:avLst/>
              <a:gdLst>
                <a:gd name="T0" fmla="*/ 1083 w 1120"/>
                <a:gd name="T1" fmla="*/ 396 h 974"/>
                <a:gd name="T2" fmla="*/ 1083 w 1120"/>
                <a:gd name="T3" fmla="*/ 528 h 974"/>
                <a:gd name="T4" fmla="*/ 950 w 1120"/>
                <a:gd name="T5" fmla="*/ 528 h 974"/>
                <a:gd name="T6" fmla="*/ 694 w 1120"/>
                <a:gd name="T7" fmla="*/ 342 h 974"/>
                <a:gd name="T8" fmla="*/ 694 w 1120"/>
                <a:gd name="T9" fmla="*/ 833 h 974"/>
                <a:gd name="T10" fmla="*/ 555 w 1120"/>
                <a:gd name="T11" fmla="*/ 974 h 974"/>
                <a:gd name="T12" fmla="*/ 416 w 1120"/>
                <a:gd name="T13" fmla="*/ 833 h 974"/>
                <a:gd name="T14" fmla="*/ 416 w 1120"/>
                <a:gd name="T15" fmla="*/ 353 h 974"/>
                <a:gd name="T16" fmla="*/ 161 w 1120"/>
                <a:gd name="T17" fmla="*/ 531 h 974"/>
                <a:gd name="T18" fmla="*/ 28 w 1120"/>
                <a:gd name="T19" fmla="*/ 531 h 974"/>
                <a:gd name="T20" fmla="*/ 0 w 1120"/>
                <a:gd name="T21" fmla="*/ 464 h 974"/>
                <a:gd name="T22" fmla="*/ 28 w 1120"/>
                <a:gd name="T23" fmla="*/ 398 h 974"/>
                <a:gd name="T24" fmla="*/ 552 w 1120"/>
                <a:gd name="T25" fmla="*/ 0 h 974"/>
                <a:gd name="T26" fmla="*/ 1083 w 1120"/>
                <a:gd name="T27" fmla="*/ 3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4">
                  <a:moveTo>
                    <a:pt x="1083" y="396"/>
                  </a:moveTo>
                  <a:cubicBezTo>
                    <a:pt x="1120" y="433"/>
                    <a:pt x="1120" y="492"/>
                    <a:pt x="1083" y="528"/>
                  </a:cubicBezTo>
                  <a:cubicBezTo>
                    <a:pt x="1046" y="565"/>
                    <a:pt x="987" y="565"/>
                    <a:pt x="950" y="528"/>
                  </a:cubicBezTo>
                  <a:cubicBezTo>
                    <a:pt x="694" y="342"/>
                    <a:pt x="694" y="342"/>
                    <a:pt x="694" y="342"/>
                  </a:cubicBezTo>
                  <a:cubicBezTo>
                    <a:pt x="694" y="833"/>
                    <a:pt x="694" y="833"/>
                    <a:pt x="694" y="833"/>
                  </a:cubicBezTo>
                  <a:cubicBezTo>
                    <a:pt x="694" y="911"/>
                    <a:pt x="631" y="974"/>
                    <a:pt x="555" y="974"/>
                  </a:cubicBezTo>
                  <a:cubicBezTo>
                    <a:pt x="478" y="974"/>
                    <a:pt x="416" y="911"/>
                    <a:pt x="416" y="833"/>
                  </a:cubicBezTo>
                  <a:cubicBezTo>
                    <a:pt x="416" y="353"/>
                    <a:pt x="416" y="353"/>
                    <a:pt x="416" y="353"/>
                  </a:cubicBezTo>
                  <a:cubicBezTo>
                    <a:pt x="161" y="531"/>
                    <a:pt x="161" y="531"/>
                    <a:pt x="161" y="531"/>
                  </a:cubicBezTo>
                  <a:cubicBezTo>
                    <a:pt x="124" y="567"/>
                    <a:pt x="65" y="567"/>
                    <a:pt x="28" y="531"/>
                  </a:cubicBezTo>
                  <a:cubicBezTo>
                    <a:pt x="9" y="512"/>
                    <a:pt x="0" y="488"/>
                    <a:pt x="0" y="464"/>
                  </a:cubicBezTo>
                  <a:cubicBezTo>
                    <a:pt x="0" y="440"/>
                    <a:pt x="9" y="416"/>
                    <a:pt x="28" y="398"/>
                  </a:cubicBezTo>
                  <a:cubicBezTo>
                    <a:pt x="552" y="0"/>
                    <a:pt x="552" y="0"/>
                    <a:pt x="552" y="0"/>
                  </a:cubicBezTo>
                  <a:cubicBezTo>
                    <a:pt x="1083" y="396"/>
                    <a:pt x="1083" y="396"/>
                    <a:pt x="1083" y="3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21" name="任意多边形 20"/>
          <p:cNvSpPr/>
          <p:nvPr/>
        </p:nvSpPr>
        <p:spPr>
          <a:xfrm rot="9000000">
            <a:off x="4351238" y="1359952"/>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22" name="组合 21"/>
          <p:cNvGrpSpPr/>
          <p:nvPr/>
        </p:nvGrpSpPr>
        <p:grpSpPr>
          <a:xfrm>
            <a:off x="4652505" y="1641200"/>
            <a:ext cx="618472" cy="499873"/>
            <a:chOff x="5485048" y="2935026"/>
            <a:chExt cx="1221904" cy="987948"/>
          </a:xfrm>
          <a:solidFill>
            <a:schemeClr val="bg1"/>
          </a:solidFill>
        </p:grpSpPr>
        <p:sp>
          <p:nvSpPr>
            <p:cNvPr id="23" name="Freeform 6"/>
            <p:cNvSpPr/>
            <p:nvPr/>
          </p:nvSpPr>
          <p:spPr bwMode="auto">
            <a:xfrm>
              <a:off x="5595586" y="3347220"/>
              <a:ext cx="379243" cy="436459"/>
            </a:xfrm>
            <a:custGeom>
              <a:avLst/>
              <a:gdLst>
                <a:gd name="T0" fmla="*/ 474 w 474"/>
                <a:gd name="T1" fmla="*/ 459 h 545"/>
                <a:gd name="T2" fmla="*/ 340 w 474"/>
                <a:gd name="T3" fmla="*/ 523 h 545"/>
                <a:gd name="T4" fmla="*/ 66 w 474"/>
                <a:gd name="T5" fmla="*/ 501 h 545"/>
                <a:gd name="T6" fmla="*/ 13 w 474"/>
                <a:gd name="T7" fmla="*/ 468 h 545"/>
                <a:gd name="T8" fmla="*/ 13 w 474"/>
                <a:gd name="T9" fmla="*/ 441 h 545"/>
                <a:gd name="T10" fmla="*/ 68 w 474"/>
                <a:gd name="T11" fmla="*/ 406 h 545"/>
                <a:gd name="T12" fmla="*/ 141 w 474"/>
                <a:gd name="T13" fmla="*/ 380 h 545"/>
                <a:gd name="T14" fmla="*/ 177 w 474"/>
                <a:gd name="T15" fmla="*/ 331 h 545"/>
                <a:gd name="T16" fmla="*/ 163 w 474"/>
                <a:gd name="T17" fmla="*/ 267 h 545"/>
                <a:gd name="T18" fmla="*/ 133 w 474"/>
                <a:gd name="T19" fmla="*/ 176 h 545"/>
                <a:gd name="T20" fmla="*/ 142 w 474"/>
                <a:gd name="T21" fmla="*/ 64 h 545"/>
                <a:gd name="T22" fmla="*/ 198 w 474"/>
                <a:gd name="T23" fmla="*/ 9 h 545"/>
                <a:gd name="T24" fmla="*/ 295 w 474"/>
                <a:gd name="T25" fmla="*/ 20 h 545"/>
                <a:gd name="T26" fmla="*/ 341 w 474"/>
                <a:gd name="T27" fmla="*/ 96 h 545"/>
                <a:gd name="T28" fmla="*/ 344 w 474"/>
                <a:gd name="T29" fmla="*/ 168 h 545"/>
                <a:gd name="T30" fmla="*/ 311 w 474"/>
                <a:gd name="T31" fmla="*/ 278 h 545"/>
                <a:gd name="T32" fmla="*/ 332 w 474"/>
                <a:gd name="T33" fmla="*/ 379 h 545"/>
                <a:gd name="T34" fmla="*/ 394 w 474"/>
                <a:gd name="T35" fmla="*/ 400 h 545"/>
                <a:gd name="T36" fmla="*/ 474 w 474"/>
                <a:gd name="T37" fmla="*/ 45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4" h="545">
                  <a:moveTo>
                    <a:pt x="474" y="459"/>
                  </a:moveTo>
                  <a:cubicBezTo>
                    <a:pt x="434" y="495"/>
                    <a:pt x="389" y="512"/>
                    <a:pt x="340" y="523"/>
                  </a:cubicBezTo>
                  <a:cubicBezTo>
                    <a:pt x="246" y="545"/>
                    <a:pt x="154" y="542"/>
                    <a:pt x="66" y="501"/>
                  </a:cubicBezTo>
                  <a:cubicBezTo>
                    <a:pt x="47" y="492"/>
                    <a:pt x="31" y="479"/>
                    <a:pt x="13" y="468"/>
                  </a:cubicBezTo>
                  <a:cubicBezTo>
                    <a:pt x="0" y="459"/>
                    <a:pt x="1" y="449"/>
                    <a:pt x="13" y="441"/>
                  </a:cubicBezTo>
                  <a:cubicBezTo>
                    <a:pt x="30" y="429"/>
                    <a:pt x="48" y="415"/>
                    <a:pt x="68" y="406"/>
                  </a:cubicBezTo>
                  <a:cubicBezTo>
                    <a:pt x="91" y="396"/>
                    <a:pt x="116" y="389"/>
                    <a:pt x="141" y="380"/>
                  </a:cubicBezTo>
                  <a:cubicBezTo>
                    <a:pt x="164" y="372"/>
                    <a:pt x="176" y="356"/>
                    <a:pt x="177" y="331"/>
                  </a:cubicBezTo>
                  <a:cubicBezTo>
                    <a:pt x="177" y="308"/>
                    <a:pt x="175" y="289"/>
                    <a:pt x="163" y="267"/>
                  </a:cubicBezTo>
                  <a:cubicBezTo>
                    <a:pt x="147" y="240"/>
                    <a:pt x="135" y="207"/>
                    <a:pt x="133" y="176"/>
                  </a:cubicBezTo>
                  <a:cubicBezTo>
                    <a:pt x="130" y="139"/>
                    <a:pt x="135" y="101"/>
                    <a:pt x="142" y="64"/>
                  </a:cubicBezTo>
                  <a:cubicBezTo>
                    <a:pt x="148" y="35"/>
                    <a:pt x="168" y="14"/>
                    <a:pt x="198" y="9"/>
                  </a:cubicBezTo>
                  <a:cubicBezTo>
                    <a:pt x="231" y="4"/>
                    <a:pt x="264" y="0"/>
                    <a:pt x="295" y="20"/>
                  </a:cubicBezTo>
                  <a:cubicBezTo>
                    <a:pt x="323" y="38"/>
                    <a:pt x="341" y="62"/>
                    <a:pt x="341" y="96"/>
                  </a:cubicBezTo>
                  <a:cubicBezTo>
                    <a:pt x="340" y="120"/>
                    <a:pt x="341" y="144"/>
                    <a:pt x="344" y="168"/>
                  </a:cubicBezTo>
                  <a:cubicBezTo>
                    <a:pt x="348" y="207"/>
                    <a:pt x="335" y="246"/>
                    <a:pt x="311" y="278"/>
                  </a:cubicBezTo>
                  <a:cubicBezTo>
                    <a:pt x="288" y="308"/>
                    <a:pt x="298" y="364"/>
                    <a:pt x="332" y="379"/>
                  </a:cubicBezTo>
                  <a:cubicBezTo>
                    <a:pt x="352" y="387"/>
                    <a:pt x="373" y="394"/>
                    <a:pt x="394" y="400"/>
                  </a:cubicBezTo>
                  <a:cubicBezTo>
                    <a:pt x="429" y="409"/>
                    <a:pt x="451" y="433"/>
                    <a:pt x="474"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4" name="Freeform 7"/>
            <p:cNvSpPr/>
            <p:nvPr/>
          </p:nvSpPr>
          <p:spPr bwMode="auto">
            <a:xfrm>
              <a:off x="6044326" y="3487414"/>
              <a:ext cx="381040" cy="435560"/>
            </a:xfrm>
            <a:custGeom>
              <a:avLst/>
              <a:gdLst>
                <a:gd name="T0" fmla="*/ 476 w 476"/>
                <a:gd name="T1" fmla="*/ 459 h 544"/>
                <a:gd name="T2" fmla="*/ 348 w 476"/>
                <a:gd name="T3" fmla="*/ 520 h 544"/>
                <a:gd name="T4" fmla="*/ 59 w 476"/>
                <a:gd name="T5" fmla="*/ 494 h 544"/>
                <a:gd name="T6" fmla="*/ 20 w 476"/>
                <a:gd name="T7" fmla="*/ 470 h 544"/>
                <a:gd name="T8" fmla="*/ 20 w 476"/>
                <a:gd name="T9" fmla="*/ 435 h 544"/>
                <a:gd name="T10" fmla="*/ 74 w 476"/>
                <a:gd name="T11" fmla="*/ 403 h 544"/>
                <a:gd name="T12" fmla="*/ 140 w 476"/>
                <a:gd name="T13" fmla="*/ 380 h 544"/>
                <a:gd name="T14" fmla="*/ 178 w 476"/>
                <a:gd name="T15" fmla="*/ 325 h 544"/>
                <a:gd name="T16" fmla="*/ 162 w 476"/>
                <a:gd name="T17" fmla="*/ 261 h 544"/>
                <a:gd name="T18" fmla="*/ 136 w 476"/>
                <a:gd name="T19" fmla="*/ 181 h 544"/>
                <a:gd name="T20" fmla="*/ 145 w 476"/>
                <a:gd name="T21" fmla="*/ 60 h 544"/>
                <a:gd name="T22" fmla="*/ 206 w 476"/>
                <a:gd name="T23" fmla="*/ 7 h 544"/>
                <a:gd name="T24" fmla="*/ 320 w 476"/>
                <a:gd name="T25" fmla="*/ 36 h 544"/>
                <a:gd name="T26" fmla="*/ 342 w 476"/>
                <a:gd name="T27" fmla="*/ 98 h 544"/>
                <a:gd name="T28" fmla="*/ 347 w 476"/>
                <a:gd name="T29" fmla="*/ 163 h 544"/>
                <a:gd name="T30" fmla="*/ 344 w 476"/>
                <a:gd name="T31" fmla="*/ 198 h 544"/>
                <a:gd name="T32" fmla="*/ 308 w 476"/>
                <a:gd name="T33" fmla="*/ 283 h 544"/>
                <a:gd name="T34" fmla="*/ 332 w 476"/>
                <a:gd name="T35" fmla="*/ 376 h 544"/>
                <a:gd name="T36" fmla="*/ 392 w 476"/>
                <a:gd name="T37" fmla="*/ 397 h 544"/>
                <a:gd name="T38" fmla="*/ 476 w 476"/>
                <a:gd name="T39" fmla="*/ 4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 h="544">
                  <a:moveTo>
                    <a:pt x="476" y="459"/>
                  </a:moveTo>
                  <a:cubicBezTo>
                    <a:pt x="438" y="491"/>
                    <a:pt x="395" y="509"/>
                    <a:pt x="348" y="520"/>
                  </a:cubicBezTo>
                  <a:cubicBezTo>
                    <a:pt x="249" y="544"/>
                    <a:pt x="152" y="541"/>
                    <a:pt x="59" y="494"/>
                  </a:cubicBezTo>
                  <a:cubicBezTo>
                    <a:pt x="45" y="488"/>
                    <a:pt x="32" y="479"/>
                    <a:pt x="20" y="470"/>
                  </a:cubicBezTo>
                  <a:cubicBezTo>
                    <a:pt x="1" y="455"/>
                    <a:pt x="0" y="450"/>
                    <a:pt x="20" y="435"/>
                  </a:cubicBezTo>
                  <a:cubicBezTo>
                    <a:pt x="36" y="423"/>
                    <a:pt x="55" y="412"/>
                    <a:pt x="74" y="403"/>
                  </a:cubicBezTo>
                  <a:cubicBezTo>
                    <a:pt x="95" y="393"/>
                    <a:pt x="118" y="388"/>
                    <a:pt x="140" y="380"/>
                  </a:cubicBezTo>
                  <a:cubicBezTo>
                    <a:pt x="169" y="369"/>
                    <a:pt x="178" y="356"/>
                    <a:pt x="178" y="325"/>
                  </a:cubicBezTo>
                  <a:cubicBezTo>
                    <a:pt x="179" y="302"/>
                    <a:pt x="175" y="282"/>
                    <a:pt x="162" y="261"/>
                  </a:cubicBezTo>
                  <a:cubicBezTo>
                    <a:pt x="148" y="238"/>
                    <a:pt x="137" y="209"/>
                    <a:pt x="136" y="181"/>
                  </a:cubicBezTo>
                  <a:cubicBezTo>
                    <a:pt x="134" y="141"/>
                    <a:pt x="137" y="99"/>
                    <a:pt x="145" y="60"/>
                  </a:cubicBezTo>
                  <a:cubicBezTo>
                    <a:pt x="151" y="32"/>
                    <a:pt x="173" y="12"/>
                    <a:pt x="206" y="7"/>
                  </a:cubicBezTo>
                  <a:cubicBezTo>
                    <a:pt x="249" y="0"/>
                    <a:pt x="288" y="4"/>
                    <a:pt x="320" y="36"/>
                  </a:cubicBezTo>
                  <a:cubicBezTo>
                    <a:pt x="337" y="54"/>
                    <a:pt x="342" y="74"/>
                    <a:pt x="342" y="98"/>
                  </a:cubicBezTo>
                  <a:cubicBezTo>
                    <a:pt x="342" y="120"/>
                    <a:pt x="346" y="141"/>
                    <a:pt x="347" y="163"/>
                  </a:cubicBezTo>
                  <a:cubicBezTo>
                    <a:pt x="347" y="174"/>
                    <a:pt x="347" y="187"/>
                    <a:pt x="344" y="198"/>
                  </a:cubicBezTo>
                  <a:cubicBezTo>
                    <a:pt x="336" y="228"/>
                    <a:pt x="331" y="259"/>
                    <a:pt x="308" y="283"/>
                  </a:cubicBezTo>
                  <a:cubicBezTo>
                    <a:pt x="287" y="304"/>
                    <a:pt x="302" y="363"/>
                    <a:pt x="332" y="376"/>
                  </a:cubicBezTo>
                  <a:cubicBezTo>
                    <a:pt x="351" y="384"/>
                    <a:pt x="372" y="390"/>
                    <a:pt x="392" y="397"/>
                  </a:cubicBezTo>
                  <a:cubicBezTo>
                    <a:pt x="433" y="411"/>
                    <a:pt x="447" y="421"/>
                    <a:pt x="476"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5" name="Freeform 8"/>
            <p:cNvSpPr/>
            <p:nvPr/>
          </p:nvSpPr>
          <p:spPr bwMode="auto">
            <a:xfrm>
              <a:off x="5952361" y="2935026"/>
              <a:ext cx="376846" cy="462820"/>
            </a:xfrm>
            <a:custGeom>
              <a:avLst/>
              <a:gdLst>
                <a:gd name="T0" fmla="*/ 0 w 471"/>
                <a:gd name="T1" fmla="*/ 461 h 578"/>
                <a:gd name="T2" fmla="*/ 61 w 471"/>
                <a:gd name="T3" fmla="*/ 414 h 578"/>
                <a:gd name="T4" fmla="*/ 133 w 471"/>
                <a:gd name="T5" fmla="*/ 390 h 578"/>
                <a:gd name="T6" fmla="*/ 166 w 471"/>
                <a:gd name="T7" fmla="*/ 280 h 578"/>
                <a:gd name="T8" fmla="*/ 133 w 471"/>
                <a:gd name="T9" fmla="*/ 180 h 578"/>
                <a:gd name="T10" fmla="*/ 141 w 471"/>
                <a:gd name="T11" fmla="*/ 68 h 578"/>
                <a:gd name="T12" fmla="*/ 184 w 471"/>
                <a:gd name="T13" fmla="*/ 19 h 578"/>
                <a:gd name="T14" fmla="*/ 317 w 471"/>
                <a:gd name="T15" fmla="*/ 45 h 578"/>
                <a:gd name="T16" fmla="*/ 338 w 471"/>
                <a:gd name="T17" fmla="*/ 129 h 578"/>
                <a:gd name="T18" fmla="*/ 342 w 471"/>
                <a:gd name="T19" fmla="*/ 167 h 578"/>
                <a:gd name="T20" fmla="*/ 344 w 471"/>
                <a:gd name="T21" fmla="*/ 185 h 578"/>
                <a:gd name="T22" fmla="*/ 304 w 471"/>
                <a:gd name="T23" fmla="*/ 291 h 578"/>
                <a:gd name="T24" fmla="*/ 333 w 471"/>
                <a:gd name="T25" fmla="*/ 386 h 578"/>
                <a:gd name="T26" fmla="*/ 399 w 471"/>
                <a:gd name="T27" fmla="*/ 409 h 578"/>
                <a:gd name="T28" fmla="*/ 471 w 471"/>
                <a:gd name="T29" fmla="*/ 464 h 578"/>
                <a:gd name="T30" fmla="*/ 0 w 471"/>
                <a:gd name="T31" fmla="*/ 4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578">
                  <a:moveTo>
                    <a:pt x="0" y="461"/>
                  </a:moveTo>
                  <a:cubicBezTo>
                    <a:pt x="17" y="439"/>
                    <a:pt x="37" y="423"/>
                    <a:pt x="61" y="414"/>
                  </a:cubicBezTo>
                  <a:cubicBezTo>
                    <a:pt x="85" y="405"/>
                    <a:pt x="109" y="398"/>
                    <a:pt x="133" y="390"/>
                  </a:cubicBezTo>
                  <a:cubicBezTo>
                    <a:pt x="178" y="373"/>
                    <a:pt x="190" y="321"/>
                    <a:pt x="166" y="280"/>
                  </a:cubicBezTo>
                  <a:cubicBezTo>
                    <a:pt x="148" y="250"/>
                    <a:pt x="130" y="213"/>
                    <a:pt x="133" y="180"/>
                  </a:cubicBezTo>
                  <a:cubicBezTo>
                    <a:pt x="135" y="143"/>
                    <a:pt x="131" y="105"/>
                    <a:pt x="141" y="68"/>
                  </a:cubicBezTo>
                  <a:cubicBezTo>
                    <a:pt x="147" y="45"/>
                    <a:pt x="163" y="28"/>
                    <a:pt x="184" y="19"/>
                  </a:cubicBezTo>
                  <a:cubicBezTo>
                    <a:pt x="227" y="0"/>
                    <a:pt x="284" y="12"/>
                    <a:pt x="317" y="45"/>
                  </a:cubicBezTo>
                  <a:cubicBezTo>
                    <a:pt x="341" y="69"/>
                    <a:pt x="340" y="98"/>
                    <a:pt x="338" y="129"/>
                  </a:cubicBezTo>
                  <a:cubicBezTo>
                    <a:pt x="338" y="142"/>
                    <a:pt x="341" y="154"/>
                    <a:pt x="342" y="167"/>
                  </a:cubicBezTo>
                  <a:cubicBezTo>
                    <a:pt x="343" y="173"/>
                    <a:pt x="345" y="179"/>
                    <a:pt x="344" y="185"/>
                  </a:cubicBezTo>
                  <a:cubicBezTo>
                    <a:pt x="337" y="223"/>
                    <a:pt x="331" y="261"/>
                    <a:pt x="304" y="291"/>
                  </a:cubicBezTo>
                  <a:cubicBezTo>
                    <a:pt x="283" y="315"/>
                    <a:pt x="302" y="373"/>
                    <a:pt x="333" y="386"/>
                  </a:cubicBezTo>
                  <a:cubicBezTo>
                    <a:pt x="355" y="395"/>
                    <a:pt x="377" y="402"/>
                    <a:pt x="399" y="409"/>
                  </a:cubicBezTo>
                  <a:cubicBezTo>
                    <a:pt x="431" y="417"/>
                    <a:pt x="451" y="441"/>
                    <a:pt x="471" y="464"/>
                  </a:cubicBezTo>
                  <a:cubicBezTo>
                    <a:pt x="381" y="557"/>
                    <a:pt x="113" y="578"/>
                    <a:pt x="0" y="4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6" name="Freeform 9"/>
            <p:cNvSpPr/>
            <p:nvPr/>
          </p:nvSpPr>
          <p:spPr bwMode="auto">
            <a:xfrm>
              <a:off x="5485048" y="2994339"/>
              <a:ext cx="467313" cy="512247"/>
            </a:xfrm>
            <a:custGeom>
              <a:avLst/>
              <a:gdLst>
                <a:gd name="T0" fmla="*/ 353 w 584"/>
                <a:gd name="T1" fmla="*/ 364 h 640"/>
                <a:gd name="T2" fmla="*/ 331 w 584"/>
                <a:gd name="T3" fmla="*/ 261 h 640"/>
                <a:gd name="T4" fmla="*/ 146 w 584"/>
                <a:gd name="T5" fmla="*/ 404 h 640"/>
                <a:gd name="T6" fmla="*/ 127 w 584"/>
                <a:gd name="T7" fmla="*/ 640 h 640"/>
                <a:gd name="T8" fmla="*/ 100 w 584"/>
                <a:gd name="T9" fmla="*/ 601 h 640"/>
                <a:gd name="T10" fmla="*/ 192 w 584"/>
                <a:gd name="T11" fmla="*/ 132 h 640"/>
                <a:gd name="T12" fmla="*/ 279 w 584"/>
                <a:gd name="T13" fmla="*/ 92 h 640"/>
                <a:gd name="T14" fmla="*/ 292 w 584"/>
                <a:gd name="T15" fmla="*/ 71 h 640"/>
                <a:gd name="T16" fmla="*/ 276 w 584"/>
                <a:gd name="T17" fmla="*/ 0 h 640"/>
                <a:gd name="T18" fmla="*/ 584 w 584"/>
                <a:gd name="T19" fmla="*/ 123 h 640"/>
                <a:gd name="T20" fmla="*/ 353 w 584"/>
                <a:gd name="T21" fmla="*/ 36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4" h="640">
                  <a:moveTo>
                    <a:pt x="353" y="364"/>
                  </a:moveTo>
                  <a:cubicBezTo>
                    <a:pt x="345" y="328"/>
                    <a:pt x="338" y="297"/>
                    <a:pt x="331" y="261"/>
                  </a:cubicBezTo>
                  <a:cubicBezTo>
                    <a:pt x="246" y="281"/>
                    <a:pt x="185" y="329"/>
                    <a:pt x="146" y="404"/>
                  </a:cubicBezTo>
                  <a:cubicBezTo>
                    <a:pt x="107" y="479"/>
                    <a:pt x="106" y="558"/>
                    <a:pt x="127" y="640"/>
                  </a:cubicBezTo>
                  <a:cubicBezTo>
                    <a:pt x="118" y="627"/>
                    <a:pt x="108" y="615"/>
                    <a:pt x="100" y="601"/>
                  </a:cubicBezTo>
                  <a:cubicBezTo>
                    <a:pt x="0" y="446"/>
                    <a:pt x="42" y="232"/>
                    <a:pt x="192" y="132"/>
                  </a:cubicBezTo>
                  <a:cubicBezTo>
                    <a:pt x="218" y="115"/>
                    <a:pt x="249" y="104"/>
                    <a:pt x="279" y="92"/>
                  </a:cubicBezTo>
                  <a:cubicBezTo>
                    <a:pt x="290" y="88"/>
                    <a:pt x="295" y="83"/>
                    <a:pt x="292" y="71"/>
                  </a:cubicBezTo>
                  <a:cubicBezTo>
                    <a:pt x="286" y="49"/>
                    <a:pt x="282" y="27"/>
                    <a:pt x="276" y="0"/>
                  </a:cubicBezTo>
                  <a:cubicBezTo>
                    <a:pt x="380" y="42"/>
                    <a:pt x="480" y="82"/>
                    <a:pt x="584" y="123"/>
                  </a:cubicBezTo>
                  <a:cubicBezTo>
                    <a:pt x="507" y="204"/>
                    <a:pt x="432" y="282"/>
                    <a:pt x="353" y="3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27" name="Freeform 10"/>
            <p:cNvSpPr/>
            <p:nvPr/>
          </p:nvSpPr>
          <p:spPr bwMode="auto">
            <a:xfrm>
              <a:off x="6386123" y="3088101"/>
              <a:ext cx="320829" cy="550591"/>
            </a:xfrm>
            <a:custGeom>
              <a:avLst/>
              <a:gdLst>
                <a:gd name="T0" fmla="*/ 267 w 401"/>
                <a:gd name="T1" fmla="*/ 518 h 688"/>
                <a:gd name="T2" fmla="*/ 338 w 401"/>
                <a:gd name="T3" fmla="*/ 569 h 688"/>
                <a:gd name="T4" fmla="*/ 33 w 401"/>
                <a:gd name="T5" fmla="*/ 688 h 688"/>
                <a:gd name="T6" fmla="*/ 33 w 401"/>
                <a:gd name="T7" fmla="*/ 356 h 688"/>
                <a:gd name="T8" fmla="*/ 120 w 401"/>
                <a:gd name="T9" fmla="*/ 416 h 688"/>
                <a:gd name="T10" fmla="*/ 155 w 401"/>
                <a:gd name="T11" fmla="*/ 181 h 688"/>
                <a:gd name="T12" fmla="*/ 0 w 401"/>
                <a:gd name="T13" fmla="*/ 0 h 688"/>
                <a:gd name="T14" fmla="*/ 267 w 401"/>
                <a:gd name="T15" fmla="*/ 518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688">
                  <a:moveTo>
                    <a:pt x="267" y="518"/>
                  </a:moveTo>
                  <a:cubicBezTo>
                    <a:pt x="290" y="535"/>
                    <a:pt x="313" y="551"/>
                    <a:pt x="338" y="569"/>
                  </a:cubicBezTo>
                  <a:cubicBezTo>
                    <a:pt x="234" y="609"/>
                    <a:pt x="134" y="649"/>
                    <a:pt x="33" y="688"/>
                  </a:cubicBezTo>
                  <a:cubicBezTo>
                    <a:pt x="33" y="578"/>
                    <a:pt x="33" y="470"/>
                    <a:pt x="33" y="356"/>
                  </a:cubicBezTo>
                  <a:cubicBezTo>
                    <a:pt x="65" y="378"/>
                    <a:pt x="92" y="396"/>
                    <a:pt x="120" y="416"/>
                  </a:cubicBezTo>
                  <a:cubicBezTo>
                    <a:pt x="169" y="341"/>
                    <a:pt x="180" y="264"/>
                    <a:pt x="155" y="181"/>
                  </a:cubicBezTo>
                  <a:cubicBezTo>
                    <a:pt x="131" y="100"/>
                    <a:pt x="77" y="42"/>
                    <a:pt x="0" y="0"/>
                  </a:cubicBezTo>
                  <a:cubicBezTo>
                    <a:pt x="265" y="28"/>
                    <a:pt x="401" y="323"/>
                    <a:pt x="267" y="5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65000"/>
                    <a:lumOff val="35000"/>
                  </a:schemeClr>
                </a:solidFill>
              </a:endParaRPr>
            </a:p>
          </p:txBody>
        </p:sp>
      </p:grpSp>
      <p:sp>
        <p:nvSpPr>
          <p:cNvPr id="28" name="任意多边形 27"/>
          <p:cNvSpPr/>
          <p:nvPr/>
        </p:nvSpPr>
        <p:spPr>
          <a:xfrm rot="9000000">
            <a:off x="4889258" y="2277238"/>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C00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29" name="组合 28"/>
          <p:cNvGrpSpPr/>
          <p:nvPr/>
        </p:nvGrpSpPr>
        <p:grpSpPr>
          <a:xfrm>
            <a:off x="5250268" y="2594207"/>
            <a:ext cx="457477" cy="440120"/>
            <a:chOff x="273050" y="165100"/>
            <a:chExt cx="8066088" cy="7762875"/>
          </a:xfrm>
          <a:solidFill>
            <a:schemeClr val="bg1"/>
          </a:solidFill>
        </p:grpSpPr>
        <p:sp>
          <p:nvSpPr>
            <p:cNvPr id="30" name="Freeform 6"/>
            <p:cNvSpPr/>
            <p:nvPr/>
          </p:nvSpPr>
          <p:spPr bwMode="auto">
            <a:xfrm>
              <a:off x="441325" y="247650"/>
              <a:ext cx="7751763" cy="7658100"/>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31" name="Freeform 7"/>
            <p:cNvSpPr/>
            <p:nvPr/>
          </p:nvSpPr>
          <p:spPr bwMode="auto">
            <a:xfrm>
              <a:off x="273050" y="4295775"/>
              <a:ext cx="3778250" cy="3632200"/>
            </a:xfrm>
            <a:custGeom>
              <a:avLst/>
              <a:gdLst>
                <a:gd name="T0" fmla="*/ 835 w 1006"/>
                <a:gd name="T1" fmla="*/ 0 h 967"/>
                <a:gd name="T2" fmla="*/ 1006 w 1006"/>
                <a:gd name="T3" fmla="*/ 181 h 967"/>
                <a:gd name="T4" fmla="*/ 986 w 1006"/>
                <a:gd name="T5" fmla="*/ 193 h 967"/>
                <a:gd name="T6" fmla="*/ 741 w 1006"/>
                <a:gd name="T7" fmla="*/ 437 h 967"/>
                <a:gd name="T8" fmla="*/ 735 w 1006"/>
                <a:gd name="T9" fmla="*/ 468 h 967"/>
                <a:gd name="T10" fmla="*/ 475 w 1006"/>
                <a:gd name="T11" fmla="*/ 955 h 967"/>
                <a:gd name="T12" fmla="*/ 300 w 1006"/>
                <a:gd name="T13" fmla="*/ 944 h 967"/>
                <a:gd name="T14" fmla="*/ 288 w 1006"/>
                <a:gd name="T15" fmla="*/ 891 h 967"/>
                <a:gd name="T16" fmla="*/ 455 w 1006"/>
                <a:gd name="T17" fmla="*/ 724 h 967"/>
                <a:gd name="T18" fmla="*/ 454 w 1006"/>
                <a:gd name="T19" fmla="*/ 651 h 967"/>
                <a:gd name="T20" fmla="*/ 355 w 1006"/>
                <a:gd name="T21" fmla="*/ 552 h 967"/>
                <a:gd name="T22" fmla="*/ 291 w 1006"/>
                <a:gd name="T23" fmla="*/ 552 h 967"/>
                <a:gd name="T24" fmla="*/ 121 w 1006"/>
                <a:gd name="T25" fmla="*/ 722 h 967"/>
                <a:gd name="T26" fmla="*/ 66 w 1006"/>
                <a:gd name="T27" fmla="*/ 709 h 967"/>
                <a:gd name="T28" fmla="*/ 352 w 1006"/>
                <a:gd name="T29" fmla="*/ 252 h 967"/>
                <a:gd name="T30" fmla="*/ 545 w 1006"/>
                <a:gd name="T31" fmla="*/ 277 h 967"/>
                <a:gd name="T32" fmla="*/ 573 w 1006"/>
                <a:gd name="T33" fmla="*/ 271 h 967"/>
                <a:gd name="T34" fmla="*/ 823 w 1006"/>
                <a:gd name="T35" fmla="*/ 20 h 967"/>
                <a:gd name="T36" fmla="*/ 835 w 1006"/>
                <a:gd name="T3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6" h="967">
                  <a:moveTo>
                    <a:pt x="835" y="0"/>
                  </a:moveTo>
                  <a:cubicBezTo>
                    <a:pt x="894" y="62"/>
                    <a:pt x="947" y="119"/>
                    <a:pt x="1006" y="181"/>
                  </a:cubicBezTo>
                  <a:cubicBezTo>
                    <a:pt x="999" y="185"/>
                    <a:pt x="992" y="188"/>
                    <a:pt x="986" y="193"/>
                  </a:cubicBezTo>
                  <a:cubicBezTo>
                    <a:pt x="905" y="274"/>
                    <a:pt x="823" y="356"/>
                    <a:pt x="741" y="437"/>
                  </a:cubicBezTo>
                  <a:cubicBezTo>
                    <a:pt x="731" y="447"/>
                    <a:pt x="730" y="454"/>
                    <a:pt x="735" y="468"/>
                  </a:cubicBezTo>
                  <a:cubicBezTo>
                    <a:pt x="821" y="677"/>
                    <a:pt x="696" y="910"/>
                    <a:pt x="475" y="955"/>
                  </a:cubicBezTo>
                  <a:cubicBezTo>
                    <a:pt x="416" y="967"/>
                    <a:pt x="357" y="962"/>
                    <a:pt x="300" y="944"/>
                  </a:cubicBezTo>
                  <a:cubicBezTo>
                    <a:pt x="268" y="933"/>
                    <a:pt x="264" y="915"/>
                    <a:pt x="288" y="891"/>
                  </a:cubicBezTo>
                  <a:cubicBezTo>
                    <a:pt x="343" y="835"/>
                    <a:pt x="399" y="780"/>
                    <a:pt x="455" y="724"/>
                  </a:cubicBezTo>
                  <a:cubicBezTo>
                    <a:pt x="482" y="697"/>
                    <a:pt x="482" y="679"/>
                    <a:pt x="454" y="651"/>
                  </a:cubicBezTo>
                  <a:cubicBezTo>
                    <a:pt x="421" y="618"/>
                    <a:pt x="388" y="585"/>
                    <a:pt x="355" y="552"/>
                  </a:cubicBezTo>
                  <a:cubicBezTo>
                    <a:pt x="333" y="530"/>
                    <a:pt x="313" y="530"/>
                    <a:pt x="291" y="552"/>
                  </a:cubicBezTo>
                  <a:cubicBezTo>
                    <a:pt x="234" y="609"/>
                    <a:pt x="178" y="665"/>
                    <a:pt x="121" y="722"/>
                  </a:cubicBezTo>
                  <a:cubicBezTo>
                    <a:pt x="95" y="747"/>
                    <a:pt x="78" y="743"/>
                    <a:pt x="66" y="709"/>
                  </a:cubicBezTo>
                  <a:cubicBezTo>
                    <a:pt x="0" y="505"/>
                    <a:pt x="139" y="283"/>
                    <a:pt x="352" y="252"/>
                  </a:cubicBezTo>
                  <a:cubicBezTo>
                    <a:pt x="419" y="243"/>
                    <a:pt x="483" y="250"/>
                    <a:pt x="545" y="277"/>
                  </a:cubicBezTo>
                  <a:cubicBezTo>
                    <a:pt x="557" y="282"/>
                    <a:pt x="564" y="280"/>
                    <a:pt x="573" y="271"/>
                  </a:cubicBezTo>
                  <a:cubicBezTo>
                    <a:pt x="656" y="187"/>
                    <a:pt x="739" y="104"/>
                    <a:pt x="823" y="20"/>
                  </a:cubicBezTo>
                  <a:cubicBezTo>
                    <a:pt x="828" y="15"/>
                    <a:pt x="830" y="8"/>
                    <a:pt x="835"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32" name="Freeform 8"/>
            <p:cNvSpPr/>
            <p:nvPr/>
          </p:nvSpPr>
          <p:spPr bwMode="auto">
            <a:xfrm>
              <a:off x="4595813" y="165100"/>
              <a:ext cx="3743325" cy="3590925"/>
            </a:xfrm>
            <a:custGeom>
              <a:avLst/>
              <a:gdLst>
                <a:gd name="T0" fmla="*/ 171 w 997"/>
                <a:gd name="T1" fmla="*/ 956 h 956"/>
                <a:gd name="T2" fmla="*/ 0 w 997"/>
                <a:gd name="T3" fmla="*/ 793 h 956"/>
                <a:gd name="T4" fmla="*/ 15 w 997"/>
                <a:gd name="T5" fmla="*/ 777 h 956"/>
                <a:gd name="T6" fmla="*/ 254 w 997"/>
                <a:gd name="T7" fmla="*/ 538 h 956"/>
                <a:gd name="T8" fmla="*/ 262 w 997"/>
                <a:gd name="T9" fmla="*/ 506 h 956"/>
                <a:gd name="T10" fmla="*/ 607 w 997"/>
                <a:gd name="T11" fmla="*/ 14 h 956"/>
                <a:gd name="T12" fmla="*/ 695 w 997"/>
                <a:gd name="T13" fmla="*/ 30 h 956"/>
                <a:gd name="T14" fmla="*/ 709 w 997"/>
                <a:gd name="T15" fmla="*/ 83 h 956"/>
                <a:gd name="T16" fmla="*/ 542 w 997"/>
                <a:gd name="T17" fmla="*/ 250 h 956"/>
                <a:gd name="T18" fmla="*/ 543 w 997"/>
                <a:gd name="T19" fmla="*/ 323 h 956"/>
                <a:gd name="T20" fmla="*/ 642 w 997"/>
                <a:gd name="T21" fmla="*/ 422 h 956"/>
                <a:gd name="T22" fmla="*/ 706 w 997"/>
                <a:gd name="T23" fmla="*/ 422 h 956"/>
                <a:gd name="T24" fmla="*/ 876 w 997"/>
                <a:gd name="T25" fmla="*/ 252 h 956"/>
                <a:gd name="T26" fmla="*/ 930 w 997"/>
                <a:gd name="T27" fmla="*/ 265 h 956"/>
                <a:gd name="T28" fmla="*/ 645 w 997"/>
                <a:gd name="T29" fmla="*/ 722 h 956"/>
                <a:gd name="T30" fmla="*/ 452 w 997"/>
                <a:gd name="T31" fmla="*/ 697 h 956"/>
                <a:gd name="T32" fmla="*/ 424 w 997"/>
                <a:gd name="T33" fmla="*/ 703 h 956"/>
                <a:gd name="T34" fmla="*/ 188 w 997"/>
                <a:gd name="T35" fmla="*/ 939 h 956"/>
                <a:gd name="T36" fmla="*/ 171 w 997"/>
                <a:gd name="T37" fmla="*/ 9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7" h="956">
                  <a:moveTo>
                    <a:pt x="171" y="956"/>
                  </a:moveTo>
                  <a:cubicBezTo>
                    <a:pt x="114" y="902"/>
                    <a:pt x="58" y="848"/>
                    <a:pt x="0" y="793"/>
                  </a:cubicBezTo>
                  <a:cubicBezTo>
                    <a:pt x="6" y="787"/>
                    <a:pt x="10" y="782"/>
                    <a:pt x="15" y="777"/>
                  </a:cubicBezTo>
                  <a:cubicBezTo>
                    <a:pt x="95" y="697"/>
                    <a:pt x="174" y="617"/>
                    <a:pt x="254" y="538"/>
                  </a:cubicBezTo>
                  <a:cubicBezTo>
                    <a:pt x="265" y="528"/>
                    <a:pt x="268" y="520"/>
                    <a:pt x="262" y="506"/>
                  </a:cubicBezTo>
                  <a:cubicBezTo>
                    <a:pt x="161" y="265"/>
                    <a:pt x="347" y="0"/>
                    <a:pt x="607" y="14"/>
                  </a:cubicBezTo>
                  <a:cubicBezTo>
                    <a:pt x="637" y="15"/>
                    <a:pt x="667" y="22"/>
                    <a:pt x="695" y="30"/>
                  </a:cubicBezTo>
                  <a:cubicBezTo>
                    <a:pt x="729" y="39"/>
                    <a:pt x="733" y="59"/>
                    <a:pt x="709" y="83"/>
                  </a:cubicBezTo>
                  <a:cubicBezTo>
                    <a:pt x="653" y="139"/>
                    <a:pt x="598" y="194"/>
                    <a:pt x="542" y="250"/>
                  </a:cubicBezTo>
                  <a:cubicBezTo>
                    <a:pt x="515" y="277"/>
                    <a:pt x="515" y="295"/>
                    <a:pt x="543" y="323"/>
                  </a:cubicBezTo>
                  <a:cubicBezTo>
                    <a:pt x="576" y="356"/>
                    <a:pt x="609" y="389"/>
                    <a:pt x="642" y="422"/>
                  </a:cubicBezTo>
                  <a:cubicBezTo>
                    <a:pt x="664" y="444"/>
                    <a:pt x="684" y="444"/>
                    <a:pt x="706" y="422"/>
                  </a:cubicBezTo>
                  <a:cubicBezTo>
                    <a:pt x="763" y="365"/>
                    <a:pt x="819" y="308"/>
                    <a:pt x="876" y="252"/>
                  </a:cubicBezTo>
                  <a:cubicBezTo>
                    <a:pt x="901" y="226"/>
                    <a:pt x="919" y="231"/>
                    <a:pt x="930" y="265"/>
                  </a:cubicBezTo>
                  <a:cubicBezTo>
                    <a:pt x="997" y="469"/>
                    <a:pt x="858" y="691"/>
                    <a:pt x="645" y="722"/>
                  </a:cubicBezTo>
                  <a:cubicBezTo>
                    <a:pt x="578" y="731"/>
                    <a:pt x="514" y="724"/>
                    <a:pt x="452" y="697"/>
                  </a:cubicBezTo>
                  <a:cubicBezTo>
                    <a:pt x="440" y="692"/>
                    <a:pt x="433" y="694"/>
                    <a:pt x="424" y="703"/>
                  </a:cubicBezTo>
                  <a:cubicBezTo>
                    <a:pt x="346" y="782"/>
                    <a:pt x="267" y="861"/>
                    <a:pt x="188" y="939"/>
                  </a:cubicBezTo>
                  <a:cubicBezTo>
                    <a:pt x="183" y="945"/>
                    <a:pt x="178" y="949"/>
                    <a:pt x="171" y="956"/>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sp>
        <p:nvSpPr>
          <p:cNvPr id="33" name="任意多边形 32"/>
          <p:cNvSpPr/>
          <p:nvPr/>
        </p:nvSpPr>
        <p:spPr>
          <a:xfrm rot="9000000">
            <a:off x="4351238" y="3194525"/>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grpSp>
        <p:nvGrpSpPr>
          <p:cNvPr id="34" name="组合 33"/>
          <p:cNvGrpSpPr/>
          <p:nvPr/>
        </p:nvGrpSpPr>
        <p:grpSpPr>
          <a:xfrm>
            <a:off x="4642162" y="3532880"/>
            <a:ext cx="589995" cy="379393"/>
            <a:chOff x="655638" y="788988"/>
            <a:chExt cx="6742112" cy="4337050"/>
          </a:xfrm>
          <a:solidFill>
            <a:schemeClr val="bg1"/>
          </a:solidFill>
        </p:grpSpPr>
        <p:sp>
          <p:nvSpPr>
            <p:cNvPr id="35" name="Freeform 6"/>
            <p:cNvSpPr/>
            <p:nvPr/>
          </p:nvSpPr>
          <p:spPr bwMode="auto">
            <a:xfrm>
              <a:off x="1914525" y="788988"/>
              <a:ext cx="4202113" cy="4337050"/>
            </a:xfrm>
            <a:custGeom>
              <a:avLst/>
              <a:gdLst>
                <a:gd name="T0" fmla="*/ 8 w 1119"/>
                <a:gd name="T1" fmla="*/ 1154 h 1154"/>
                <a:gd name="T2" fmla="*/ 216 w 1119"/>
                <a:gd name="T3" fmla="*/ 887 h 1154"/>
                <a:gd name="T4" fmla="*/ 369 w 1119"/>
                <a:gd name="T5" fmla="*/ 851 h 1154"/>
                <a:gd name="T6" fmla="*/ 419 w 1119"/>
                <a:gd name="T7" fmla="*/ 784 h 1154"/>
                <a:gd name="T8" fmla="*/ 419 w 1119"/>
                <a:gd name="T9" fmla="*/ 764 h 1154"/>
                <a:gd name="T10" fmla="*/ 397 w 1119"/>
                <a:gd name="T11" fmla="*/ 688 h 1154"/>
                <a:gd name="T12" fmla="*/ 367 w 1119"/>
                <a:gd name="T13" fmla="*/ 597 h 1154"/>
                <a:gd name="T14" fmla="*/ 362 w 1119"/>
                <a:gd name="T15" fmla="*/ 556 h 1154"/>
                <a:gd name="T16" fmla="*/ 327 w 1119"/>
                <a:gd name="T17" fmla="*/ 519 h 1154"/>
                <a:gd name="T18" fmla="*/ 305 w 1119"/>
                <a:gd name="T19" fmla="*/ 436 h 1154"/>
                <a:gd name="T20" fmla="*/ 324 w 1119"/>
                <a:gd name="T21" fmla="*/ 381 h 1154"/>
                <a:gd name="T22" fmla="*/ 309 w 1119"/>
                <a:gd name="T23" fmla="*/ 195 h 1154"/>
                <a:gd name="T24" fmla="*/ 509 w 1119"/>
                <a:gd name="T25" fmla="*/ 7 h 1154"/>
                <a:gd name="T26" fmla="*/ 663 w 1119"/>
                <a:gd name="T27" fmla="*/ 19 h 1154"/>
                <a:gd name="T28" fmla="*/ 821 w 1119"/>
                <a:gd name="T29" fmla="*/ 233 h 1154"/>
                <a:gd name="T30" fmla="*/ 801 w 1119"/>
                <a:gd name="T31" fmla="*/ 381 h 1154"/>
                <a:gd name="T32" fmla="*/ 821 w 1119"/>
                <a:gd name="T33" fmla="*/ 432 h 1154"/>
                <a:gd name="T34" fmla="*/ 794 w 1119"/>
                <a:gd name="T35" fmla="*/ 530 h 1154"/>
                <a:gd name="T36" fmla="*/ 769 w 1119"/>
                <a:gd name="T37" fmla="*/ 559 h 1154"/>
                <a:gd name="T38" fmla="*/ 765 w 1119"/>
                <a:gd name="T39" fmla="*/ 556 h 1154"/>
                <a:gd name="T40" fmla="*/ 753 w 1119"/>
                <a:gd name="T41" fmla="*/ 630 h 1154"/>
                <a:gd name="T42" fmla="*/ 716 w 1119"/>
                <a:gd name="T43" fmla="*/ 706 h 1154"/>
                <a:gd name="T44" fmla="*/ 706 w 1119"/>
                <a:gd name="T45" fmla="*/ 733 h 1154"/>
                <a:gd name="T46" fmla="*/ 710 w 1119"/>
                <a:gd name="T47" fmla="*/ 806 h 1154"/>
                <a:gd name="T48" fmla="*/ 740 w 1119"/>
                <a:gd name="T49" fmla="*/ 844 h 1154"/>
                <a:gd name="T50" fmla="*/ 871 w 1119"/>
                <a:gd name="T51" fmla="*/ 878 h 1154"/>
                <a:gd name="T52" fmla="*/ 1088 w 1119"/>
                <a:gd name="T53" fmla="*/ 1023 h 1154"/>
                <a:gd name="T54" fmla="*/ 1119 w 1119"/>
                <a:gd name="T55" fmla="*/ 1154 h 1154"/>
                <a:gd name="T56" fmla="*/ 8 w 1119"/>
                <a:gd name="T5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9" h="1154">
                  <a:moveTo>
                    <a:pt x="8" y="1154"/>
                  </a:moveTo>
                  <a:cubicBezTo>
                    <a:pt x="0" y="1032"/>
                    <a:pt x="92" y="915"/>
                    <a:pt x="216" y="887"/>
                  </a:cubicBezTo>
                  <a:cubicBezTo>
                    <a:pt x="267" y="875"/>
                    <a:pt x="318" y="863"/>
                    <a:pt x="369" y="851"/>
                  </a:cubicBezTo>
                  <a:cubicBezTo>
                    <a:pt x="405" y="843"/>
                    <a:pt x="420" y="820"/>
                    <a:pt x="419" y="784"/>
                  </a:cubicBezTo>
                  <a:cubicBezTo>
                    <a:pt x="418" y="778"/>
                    <a:pt x="419" y="771"/>
                    <a:pt x="419" y="764"/>
                  </a:cubicBezTo>
                  <a:cubicBezTo>
                    <a:pt x="424" y="736"/>
                    <a:pt x="419" y="711"/>
                    <a:pt x="397" y="688"/>
                  </a:cubicBezTo>
                  <a:cubicBezTo>
                    <a:pt x="374" y="664"/>
                    <a:pt x="373" y="629"/>
                    <a:pt x="367" y="597"/>
                  </a:cubicBezTo>
                  <a:cubicBezTo>
                    <a:pt x="365" y="584"/>
                    <a:pt x="364" y="570"/>
                    <a:pt x="362" y="556"/>
                  </a:cubicBezTo>
                  <a:cubicBezTo>
                    <a:pt x="339" y="554"/>
                    <a:pt x="332" y="538"/>
                    <a:pt x="327" y="519"/>
                  </a:cubicBezTo>
                  <a:cubicBezTo>
                    <a:pt x="320" y="491"/>
                    <a:pt x="311" y="464"/>
                    <a:pt x="305" y="436"/>
                  </a:cubicBezTo>
                  <a:cubicBezTo>
                    <a:pt x="301" y="415"/>
                    <a:pt x="300" y="393"/>
                    <a:pt x="324" y="381"/>
                  </a:cubicBezTo>
                  <a:cubicBezTo>
                    <a:pt x="305" y="320"/>
                    <a:pt x="298" y="257"/>
                    <a:pt x="309" y="195"/>
                  </a:cubicBezTo>
                  <a:cubicBezTo>
                    <a:pt x="326" y="96"/>
                    <a:pt x="408" y="21"/>
                    <a:pt x="509" y="7"/>
                  </a:cubicBezTo>
                  <a:cubicBezTo>
                    <a:pt x="562" y="0"/>
                    <a:pt x="613" y="1"/>
                    <a:pt x="663" y="19"/>
                  </a:cubicBezTo>
                  <a:cubicBezTo>
                    <a:pt x="758" y="52"/>
                    <a:pt x="818" y="132"/>
                    <a:pt x="821" y="233"/>
                  </a:cubicBezTo>
                  <a:cubicBezTo>
                    <a:pt x="822" y="283"/>
                    <a:pt x="819" y="333"/>
                    <a:pt x="801" y="381"/>
                  </a:cubicBezTo>
                  <a:cubicBezTo>
                    <a:pt x="824" y="391"/>
                    <a:pt x="826" y="412"/>
                    <a:pt x="821" y="432"/>
                  </a:cubicBezTo>
                  <a:cubicBezTo>
                    <a:pt x="814" y="465"/>
                    <a:pt x="806" y="498"/>
                    <a:pt x="794" y="530"/>
                  </a:cubicBezTo>
                  <a:cubicBezTo>
                    <a:pt x="791" y="541"/>
                    <a:pt x="778" y="550"/>
                    <a:pt x="769" y="559"/>
                  </a:cubicBezTo>
                  <a:cubicBezTo>
                    <a:pt x="768" y="558"/>
                    <a:pt x="766" y="557"/>
                    <a:pt x="765" y="556"/>
                  </a:cubicBezTo>
                  <a:cubicBezTo>
                    <a:pt x="761" y="580"/>
                    <a:pt x="757" y="605"/>
                    <a:pt x="753" y="630"/>
                  </a:cubicBezTo>
                  <a:cubicBezTo>
                    <a:pt x="748" y="659"/>
                    <a:pt x="735" y="684"/>
                    <a:pt x="716" y="706"/>
                  </a:cubicBezTo>
                  <a:cubicBezTo>
                    <a:pt x="710" y="713"/>
                    <a:pt x="706" y="724"/>
                    <a:pt x="706" y="733"/>
                  </a:cubicBezTo>
                  <a:cubicBezTo>
                    <a:pt x="706" y="757"/>
                    <a:pt x="709" y="782"/>
                    <a:pt x="710" y="806"/>
                  </a:cubicBezTo>
                  <a:cubicBezTo>
                    <a:pt x="711" y="827"/>
                    <a:pt x="722" y="839"/>
                    <a:pt x="740" y="844"/>
                  </a:cubicBezTo>
                  <a:cubicBezTo>
                    <a:pt x="783" y="856"/>
                    <a:pt x="826" y="871"/>
                    <a:pt x="871" y="878"/>
                  </a:cubicBezTo>
                  <a:cubicBezTo>
                    <a:pt x="965" y="895"/>
                    <a:pt x="1041" y="937"/>
                    <a:pt x="1088" y="1023"/>
                  </a:cubicBezTo>
                  <a:cubicBezTo>
                    <a:pt x="1110" y="1063"/>
                    <a:pt x="1119" y="1107"/>
                    <a:pt x="1119" y="1154"/>
                  </a:cubicBezTo>
                  <a:cubicBezTo>
                    <a:pt x="749" y="1154"/>
                    <a:pt x="379" y="1154"/>
                    <a:pt x="8" y="1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36" name="Freeform 7"/>
            <p:cNvSpPr/>
            <p:nvPr/>
          </p:nvSpPr>
          <p:spPr bwMode="auto">
            <a:xfrm>
              <a:off x="5264150" y="1517650"/>
              <a:ext cx="2133600" cy="2890838"/>
            </a:xfrm>
            <a:custGeom>
              <a:avLst/>
              <a:gdLst>
                <a:gd name="T0" fmla="*/ 568 w 568"/>
                <a:gd name="T1" fmla="*/ 769 h 769"/>
                <a:gd name="T2" fmla="*/ 544 w 568"/>
                <a:gd name="T3" fmla="*/ 769 h 769"/>
                <a:gd name="T4" fmla="*/ 270 w 568"/>
                <a:gd name="T5" fmla="*/ 769 h 769"/>
                <a:gd name="T6" fmla="*/ 237 w 568"/>
                <a:gd name="T7" fmla="*/ 752 h 769"/>
                <a:gd name="T8" fmla="*/ 40 w 568"/>
                <a:gd name="T9" fmla="*/ 630 h 769"/>
                <a:gd name="T10" fmla="*/ 20 w 568"/>
                <a:gd name="T11" fmla="*/ 628 h 769"/>
                <a:gd name="T12" fmla="*/ 42 w 568"/>
                <a:gd name="T13" fmla="*/ 597 h 769"/>
                <a:gd name="T14" fmla="*/ 107 w 568"/>
                <a:gd name="T15" fmla="*/ 579 h 769"/>
                <a:gd name="T16" fmla="*/ 136 w 568"/>
                <a:gd name="T17" fmla="*/ 539 h 769"/>
                <a:gd name="T18" fmla="*/ 135 w 568"/>
                <a:gd name="T19" fmla="*/ 506 h 769"/>
                <a:gd name="T20" fmla="*/ 0 w 568"/>
                <a:gd name="T21" fmla="*/ 468 h 769"/>
                <a:gd name="T22" fmla="*/ 39 w 568"/>
                <a:gd name="T23" fmla="*/ 250 h 769"/>
                <a:gd name="T24" fmla="*/ 39 w 568"/>
                <a:gd name="T25" fmla="*/ 200 h 769"/>
                <a:gd name="T26" fmla="*/ 46 w 568"/>
                <a:gd name="T27" fmla="*/ 144 h 769"/>
                <a:gd name="T28" fmla="*/ 209 w 568"/>
                <a:gd name="T29" fmla="*/ 2 h 769"/>
                <a:gd name="T30" fmla="*/ 289 w 568"/>
                <a:gd name="T31" fmla="*/ 7 h 769"/>
                <a:gd name="T32" fmla="*/ 415 w 568"/>
                <a:gd name="T33" fmla="*/ 150 h 769"/>
                <a:gd name="T34" fmla="*/ 420 w 568"/>
                <a:gd name="T35" fmla="*/ 238 h 769"/>
                <a:gd name="T36" fmla="*/ 419 w 568"/>
                <a:gd name="T37" fmla="*/ 334 h 769"/>
                <a:gd name="T38" fmla="*/ 457 w 568"/>
                <a:gd name="T39" fmla="*/ 468 h 769"/>
                <a:gd name="T40" fmla="*/ 323 w 568"/>
                <a:gd name="T41" fmla="*/ 502 h 769"/>
                <a:gd name="T42" fmla="*/ 325 w 568"/>
                <a:gd name="T43" fmla="*/ 560 h 769"/>
                <a:gd name="T44" fmla="*/ 351 w 568"/>
                <a:gd name="T45" fmla="*/ 581 h 769"/>
                <a:gd name="T46" fmla="*/ 447 w 568"/>
                <a:gd name="T47" fmla="*/ 609 h 769"/>
                <a:gd name="T48" fmla="*/ 565 w 568"/>
                <a:gd name="T49" fmla="*/ 746 h 769"/>
                <a:gd name="T50" fmla="*/ 568 w 568"/>
                <a:gd name="T5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769">
                  <a:moveTo>
                    <a:pt x="568" y="769"/>
                  </a:moveTo>
                  <a:cubicBezTo>
                    <a:pt x="558" y="769"/>
                    <a:pt x="551" y="769"/>
                    <a:pt x="544" y="769"/>
                  </a:cubicBezTo>
                  <a:cubicBezTo>
                    <a:pt x="452" y="769"/>
                    <a:pt x="361" y="769"/>
                    <a:pt x="270" y="769"/>
                  </a:cubicBezTo>
                  <a:cubicBezTo>
                    <a:pt x="254" y="769"/>
                    <a:pt x="247" y="765"/>
                    <a:pt x="237" y="752"/>
                  </a:cubicBezTo>
                  <a:cubicBezTo>
                    <a:pt x="188" y="685"/>
                    <a:pt x="126" y="637"/>
                    <a:pt x="40" y="630"/>
                  </a:cubicBezTo>
                  <a:cubicBezTo>
                    <a:pt x="33" y="629"/>
                    <a:pt x="27" y="628"/>
                    <a:pt x="20" y="628"/>
                  </a:cubicBezTo>
                  <a:cubicBezTo>
                    <a:pt x="14" y="607"/>
                    <a:pt x="28" y="602"/>
                    <a:pt x="42" y="597"/>
                  </a:cubicBezTo>
                  <a:cubicBezTo>
                    <a:pt x="63" y="591"/>
                    <a:pt x="85" y="584"/>
                    <a:pt x="107" y="579"/>
                  </a:cubicBezTo>
                  <a:cubicBezTo>
                    <a:pt x="129" y="574"/>
                    <a:pt x="138" y="561"/>
                    <a:pt x="136" y="539"/>
                  </a:cubicBezTo>
                  <a:cubicBezTo>
                    <a:pt x="134" y="528"/>
                    <a:pt x="135" y="518"/>
                    <a:pt x="135" y="506"/>
                  </a:cubicBezTo>
                  <a:cubicBezTo>
                    <a:pt x="88" y="499"/>
                    <a:pt x="42" y="498"/>
                    <a:pt x="0" y="468"/>
                  </a:cubicBezTo>
                  <a:cubicBezTo>
                    <a:pt x="46" y="401"/>
                    <a:pt x="40" y="325"/>
                    <a:pt x="39" y="250"/>
                  </a:cubicBezTo>
                  <a:cubicBezTo>
                    <a:pt x="39" y="233"/>
                    <a:pt x="38" y="216"/>
                    <a:pt x="39" y="200"/>
                  </a:cubicBezTo>
                  <a:cubicBezTo>
                    <a:pt x="41" y="181"/>
                    <a:pt x="42" y="162"/>
                    <a:pt x="46" y="144"/>
                  </a:cubicBezTo>
                  <a:cubicBezTo>
                    <a:pt x="64" y="56"/>
                    <a:pt x="120" y="7"/>
                    <a:pt x="209" y="2"/>
                  </a:cubicBezTo>
                  <a:cubicBezTo>
                    <a:pt x="236" y="0"/>
                    <a:pt x="263" y="2"/>
                    <a:pt x="289" y="7"/>
                  </a:cubicBezTo>
                  <a:cubicBezTo>
                    <a:pt x="359" y="22"/>
                    <a:pt x="403" y="73"/>
                    <a:pt x="415" y="150"/>
                  </a:cubicBezTo>
                  <a:cubicBezTo>
                    <a:pt x="419" y="179"/>
                    <a:pt x="419" y="209"/>
                    <a:pt x="420" y="238"/>
                  </a:cubicBezTo>
                  <a:cubicBezTo>
                    <a:pt x="420" y="270"/>
                    <a:pt x="419" y="302"/>
                    <a:pt x="419" y="334"/>
                  </a:cubicBezTo>
                  <a:cubicBezTo>
                    <a:pt x="419" y="381"/>
                    <a:pt x="427" y="427"/>
                    <a:pt x="457" y="468"/>
                  </a:cubicBezTo>
                  <a:cubicBezTo>
                    <a:pt x="417" y="497"/>
                    <a:pt x="371" y="497"/>
                    <a:pt x="323" y="502"/>
                  </a:cubicBezTo>
                  <a:cubicBezTo>
                    <a:pt x="323" y="521"/>
                    <a:pt x="321" y="541"/>
                    <a:pt x="325" y="560"/>
                  </a:cubicBezTo>
                  <a:cubicBezTo>
                    <a:pt x="327" y="569"/>
                    <a:pt x="341" y="578"/>
                    <a:pt x="351" y="581"/>
                  </a:cubicBezTo>
                  <a:cubicBezTo>
                    <a:pt x="382" y="592"/>
                    <a:pt x="414" y="601"/>
                    <a:pt x="447" y="609"/>
                  </a:cubicBezTo>
                  <a:cubicBezTo>
                    <a:pt x="517" y="628"/>
                    <a:pt x="550" y="679"/>
                    <a:pt x="565" y="746"/>
                  </a:cubicBezTo>
                  <a:cubicBezTo>
                    <a:pt x="566" y="752"/>
                    <a:pt x="566" y="759"/>
                    <a:pt x="568" y="7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37" name="Freeform 8"/>
            <p:cNvSpPr/>
            <p:nvPr/>
          </p:nvSpPr>
          <p:spPr bwMode="auto">
            <a:xfrm>
              <a:off x="655638" y="1484313"/>
              <a:ext cx="2133600" cy="2924175"/>
            </a:xfrm>
            <a:custGeom>
              <a:avLst/>
              <a:gdLst>
                <a:gd name="T0" fmla="*/ 245 w 568"/>
                <a:gd name="T1" fmla="*/ 511 h 778"/>
                <a:gd name="T2" fmla="*/ 112 w 568"/>
                <a:gd name="T3" fmla="*/ 478 h 778"/>
                <a:gd name="T4" fmla="*/ 151 w 568"/>
                <a:gd name="T5" fmla="*/ 318 h 778"/>
                <a:gd name="T6" fmla="*/ 153 w 568"/>
                <a:gd name="T7" fmla="*/ 171 h 778"/>
                <a:gd name="T8" fmla="*/ 366 w 568"/>
                <a:gd name="T9" fmla="*/ 12 h 778"/>
                <a:gd name="T10" fmla="*/ 526 w 568"/>
                <a:gd name="T11" fmla="*/ 178 h 778"/>
                <a:gd name="T12" fmla="*/ 529 w 568"/>
                <a:gd name="T13" fmla="*/ 275 h 778"/>
                <a:gd name="T14" fmla="*/ 568 w 568"/>
                <a:gd name="T15" fmla="*/ 476 h 778"/>
                <a:gd name="T16" fmla="*/ 434 w 568"/>
                <a:gd name="T17" fmla="*/ 514 h 778"/>
                <a:gd name="T18" fmla="*/ 435 w 568"/>
                <a:gd name="T19" fmla="*/ 564 h 778"/>
                <a:gd name="T20" fmla="*/ 450 w 568"/>
                <a:gd name="T21" fmla="*/ 582 h 778"/>
                <a:gd name="T22" fmla="*/ 514 w 568"/>
                <a:gd name="T23" fmla="*/ 603 h 778"/>
                <a:gd name="T24" fmla="*/ 540 w 568"/>
                <a:gd name="T25" fmla="*/ 612 h 778"/>
                <a:gd name="T26" fmla="*/ 550 w 568"/>
                <a:gd name="T27" fmla="*/ 630 h 778"/>
                <a:gd name="T28" fmla="*/ 534 w 568"/>
                <a:gd name="T29" fmla="*/ 638 h 778"/>
                <a:gd name="T30" fmla="*/ 326 w 568"/>
                <a:gd name="T31" fmla="*/ 769 h 778"/>
                <a:gd name="T32" fmla="*/ 313 w 568"/>
                <a:gd name="T33" fmla="*/ 778 h 778"/>
                <a:gd name="T34" fmla="*/ 7 w 568"/>
                <a:gd name="T35" fmla="*/ 778 h 778"/>
                <a:gd name="T36" fmla="*/ 3 w 568"/>
                <a:gd name="T37" fmla="*/ 776 h 778"/>
                <a:gd name="T38" fmla="*/ 102 w 568"/>
                <a:gd name="T39" fmla="*/ 626 h 778"/>
                <a:gd name="T40" fmla="*/ 186 w 568"/>
                <a:gd name="T41" fmla="*/ 601 h 778"/>
                <a:gd name="T42" fmla="*/ 245 w 568"/>
                <a:gd name="T43" fmla="*/ 51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8" h="778">
                  <a:moveTo>
                    <a:pt x="245" y="511"/>
                  </a:moveTo>
                  <a:cubicBezTo>
                    <a:pt x="199" y="507"/>
                    <a:pt x="153" y="506"/>
                    <a:pt x="112" y="478"/>
                  </a:cubicBezTo>
                  <a:cubicBezTo>
                    <a:pt x="148" y="429"/>
                    <a:pt x="151" y="374"/>
                    <a:pt x="151" y="318"/>
                  </a:cubicBezTo>
                  <a:cubicBezTo>
                    <a:pt x="150" y="269"/>
                    <a:pt x="147" y="219"/>
                    <a:pt x="153" y="171"/>
                  </a:cubicBezTo>
                  <a:cubicBezTo>
                    <a:pt x="168" y="44"/>
                    <a:pt x="253" y="0"/>
                    <a:pt x="366" y="12"/>
                  </a:cubicBezTo>
                  <a:cubicBezTo>
                    <a:pt x="463" y="22"/>
                    <a:pt x="517" y="80"/>
                    <a:pt x="526" y="178"/>
                  </a:cubicBezTo>
                  <a:cubicBezTo>
                    <a:pt x="529" y="210"/>
                    <a:pt x="530" y="243"/>
                    <a:pt x="529" y="275"/>
                  </a:cubicBezTo>
                  <a:cubicBezTo>
                    <a:pt x="528" y="345"/>
                    <a:pt x="527" y="414"/>
                    <a:pt x="568" y="476"/>
                  </a:cubicBezTo>
                  <a:cubicBezTo>
                    <a:pt x="528" y="506"/>
                    <a:pt x="481" y="508"/>
                    <a:pt x="434" y="514"/>
                  </a:cubicBezTo>
                  <a:cubicBezTo>
                    <a:pt x="434" y="531"/>
                    <a:pt x="433" y="548"/>
                    <a:pt x="435" y="564"/>
                  </a:cubicBezTo>
                  <a:cubicBezTo>
                    <a:pt x="436" y="571"/>
                    <a:pt x="443" y="580"/>
                    <a:pt x="450" y="582"/>
                  </a:cubicBezTo>
                  <a:cubicBezTo>
                    <a:pt x="471" y="590"/>
                    <a:pt x="493" y="596"/>
                    <a:pt x="514" y="603"/>
                  </a:cubicBezTo>
                  <a:cubicBezTo>
                    <a:pt x="523" y="605"/>
                    <a:pt x="533" y="607"/>
                    <a:pt x="540" y="612"/>
                  </a:cubicBezTo>
                  <a:cubicBezTo>
                    <a:pt x="545" y="616"/>
                    <a:pt x="547" y="624"/>
                    <a:pt x="550" y="630"/>
                  </a:cubicBezTo>
                  <a:cubicBezTo>
                    <a:pt x="545" y="633"/>
                    <a:pt x="540" y="637"/>
                    <a:pt x="534" y="638"/>
                  </a:cubicBezTo>
                  <a:cubicBezTo>
                    <a:pt x="441" y="645"/>
                    <a:pt x="377" y="696"/>
                    <a:pt x="326" y="769"/>
                  </a:cubicBezTo>
                  <a:cubicBezTo>
                    <a:pt x="323" y="773"/>
                    <a:pt x="317" y="778"/>
                    <a:pt x="313" y="778"/>
                  </a:cubicBezTo>
                  <a:cubicBezTo>
                    <a:pt x="211" y="778"/>
                    <a:pt x="109" y="778"/>
                    <a:pt x="7" y="778"/>
                  </a:cubicBezTo>
                  <a:cubicBezTo>
                    <a:pt x="6" y="778"/>
                    <a:pt x="4" y="777"/>
                    <a:pt x="3" y="776"/>
                  </a:cubicBezTo>
                  <a:cubicBezTo>
                    <a:pt x="0" y="717"/>
                    <a:pt x="47" y="644"/>
                    <a:pt x="102" y="626"/>
                  </a:cubicBezTo>
                  <a:cubicBezTo>
                    <a:pt x="130" y="617"/>
                    <a:pt x="158" y="608"/>
                    <a:pt x="186" y="601"/>
                  </a:cubicBezTo>
                  <a:cubicBezTo>
                    <a:pt x="247" y="585"/>
                    <a:pt x="253" y="576"/>
                    <a:pt x="245" y="5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sp>
        <p:nvSpPr>
          <p:cNvPr id="38" name="任意多边形 37"/>
          <p:cNvSpPr/>
          <p:nvPr/>
        </p:nvSpPr>
        <p:spPr>
          <a:xfrm rot="9000000">
            <a:off x="3293095" y="3194524"/>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sp>
        <p:nvSpPr>
          <p:cNvPr id="39" name="Freeform 53"/>
          <p:cNvSpPr>
            <a:spLocks noEditPoints="1"/>
          </p:cNvSpPr>
          <p:nvPr/>
        </p:nvSpPr>
        <p:spPr bwMode="auto">
          <a:xfrm>
            <a:off x="3700518" y="3527159"/>
            <a:ext cx="346956" cy="340886"/>
          </a:xfrm>
          <a:custGeom>
            <a:avLst/>
            <a:gdLst>
              <a:gd name="T0" fmla="*/ 243 w 713"/>
              <a:gd name="T1" fmla="*/ 215 h 701"/>
              <a:gd name="T2" fmla="*/ 230 w 713"/>
              <a:gd name="T3" fmla="*/ 227 h 701"/>
              <a:gd name="T4" fmla="*/ 230 w 713"/>
              <a:gd name="T5" fmla="*/ 688 h 701"/>
              <a:gd name="T6" fmla="*/ 243 w 713"/>
              <a:gd name="T7" fmla="*/ 701 h 701"/>
              <a:gd name="T8" fmla="*/ 255 w 713"/>
              <a:gd name="T9" fmla="*/ 688 h 701"/>
              <a:gd name="T10" fmla="*/ 255 w 713"/>
              <a:gd name="T11" fmla="*/ 227 h 701"/>
              <a:gd name="T12" fmla="*/ 243 w 713"/>
              <a:gd name="T13" fmla="*/ 215 h 701"/>
              <a:gd name="T14" fmla="*/ 14 w 713"/>
              <a:gd name="T15" fmla="*/ 406 h 701"/>
              <a:gd name="T16" fmla="*/ 1 w 713"/>
              <a:gd name="T17" fmla="*/ 418 h 701"/>
              <a:gd name="T18" fmla="*/ 1 w 713"/>
              <a:gd name="T19" fmla="*/ 688 h 701"/>
              <a:gd name="T20" fmla="*/ 14 w 713"/>
              <a:gd name="T21" fmla="*/ 701 h 701"/>
              <a:gd name="T22" fmla="*/ 26 w 713"/>
              <a:gd name="T23" fmla="*/ 688 h 701"/>
              <a:gd name="T24" fmla="*/ 26 w 713"/>
              <a:gd name="T25" fmla="*/ 418 h 701"/>
              <a:gd name="T26" fmla="*/ 14 w 713"/>
              <a:gd name="T27" fmla="*/ 406 h 701"/>
              <a:gd name="T28" fmla="*/ 701 w 713"/>
              <a:gd name="T29" fmla="*/ 249 h 701"/>
              <a:gd name="T30" fmla="*/ 688 w 713"/>
              <a:gd name="T31" fmla="*/ 262 h 701"/>
              <a:gd name="T32" fmla="*/ 688 w 713"/>
              <a:gd name="T33" fmla="*/ 688 h 701"/>
              <a:gd name="T34" fmla="*/ 701 w 713"/>
              <a:gd name="T35" fmla="*/ 701 h 701"/>
              <a:gd name="T36" fmla="*/ 713 w 713"/>
              <a:gd name="T37" fmla="*/ 688 h 701"/>
              <a:gd name="T38" fmla="*/ 713 w 713"/>
              <a:gd name="T39" fmla="*/ 262 h 701"/>
              <a:gd name="T40" fmla="*/ 701 w 713"/>
              <a:gd name="T41" fmla="*/ 249 h 701"/>
              <a:gd name="T42" fmla="*/ 697 w 713"/>
              <a:gd name="T43" fmla="*/ 107 h 701"/>
              <a:gd name="T44" fmla="*/ 709 w 713"/>
              <a:gd name="T45" fmla="*/ 94 h 701"/>
              <a:gd name="T46" fmla="*/ 708 w 713"/>
              <a:gd name="T47" fmla="*/ 13 h 701"/>
              <a:gd name="T48" fmla="*/ 704 w 713"/>
              <a:gd name="T49" fmla="*/ 3 h 701"/>
              <a:gd name="T50" fmla="*/ 695 w 713"/>
              <a:gd name="T51" fmla="*/ 0 h 701"/>
              <a:gd name="T52" fmla="*/ 613 w 713"/>
              <a:gd name="T53" fmla="*/ 7 h 701"/>
              <a:gd name="T54" fmla="*/ 602 w 713"/>
              <a:gd name="T55" fmla="*/ 21 h 701"/>
              <a:gd name="T56" fmla="*/ 615 w 713"/>
              <a:gd name="T57" fmla="*/ 32 h 701"/>
              <a:gd name="T58" fmla="*/ 665 w 713"/>
              <a:gd name="T59" fmla="*/ 28 h 701"/>
              <a:gd name="T60" fmla="*/ 472 w 713"/>
              <a:gd name="T61" fmla="*/ 240 h 701"/>
              <a:gd name="T62" fmla="*/ 251 w 713"/>
              <a:gd name="T63" fmla="*/ 24 h 701"/>
              <a:gd name="T64" fmla="*/ 234 w 713"/>
              <a:gd name="T65" fmla="*/ 24 h 701"/>
              <a:gd name="T66" fmla="*/ 6 w 713"/>
              <a:gd name="T67" fmla="*/ 232 h 701"/>
              <a:gd name="T68" fmla="*/ 5 w 713"/>
              <a:gd name="T69" fmla="*/ 250 h 701"/>
              <a:gd name="T70" fmla="*/ 23 w 713"/>
              <a:gd name="T71" fmla="*/ 251 h 701"/>
              <a:gd name="T72" fmla="*/ 242 w 713"/>
              <a:gd name="T73" fmla="*/ 50 h 701"/>
              <a:gd name="T74" fmla="*/ 463 w 713"/>
              <a:gd name="T75" fmla="*/ 268 h 701"/>
              <a:gd name="T76" fmla="*/ 472 w 713"/>
              <a:gd name="T77" fmla="*/ 271 h 701"/>
              <a:gd name="T78" fmla="*/ 473 w 713"/>
              <a:gd name="T79" fmla="*/ 271 h 701"/>
              <a:gd name="T80" fmla="*/ 482 w 713"/>
              <a:gd name="T81" fmla="*/ 267 h 701"/>
              <a:gd name="T82" fmla="*/ 683 w 713"/>
              <a:gd name="T83" fmla="*/ 45 h 701"/>
              <a:gd name="T84" fmla="*/ 684 w 713"/>
              <a:gd name="T85" fmla="*/ 94 h 701"/>
              <a:gd name="T86" fmla="*/ 697 w 713"/>
              <a:gd name="T87" fmla="*/ 107 h 701"/>
              <a:gd name="T88" fmla="*/ 697 w 713"/>
              <a:gd name="T89" fmla="*/ 107 h 701"/>
              <a:gd name="T90" fmla="*/ 472 w 713"/>
              <a:gd name="T91" fmla="*/ 405 h 701"/>
              <a:gd name="T92" fmla="*/ 459 w 713"/>
              <a:gd name="T93" fmla="*/ 418 h 701"/>
              <a:gd name="T94" fmla="*/ 459 w 713"/>
              <a:gd name="T95" fmla="*/ 688 h 701"/>
              <a:gd name="T96" fmla="*/ 472 w 713"/>
              <a:gd name="T97" fmla="*/ 701 h 701"/>
              <a:gd name="T98" fmla="*/ 484 w 713"/>
              <a:gd name="T99" fmla="*/ 688 h 701"/>
              <a:gd name="T100" fmla="*/ 484 w 713"/>
              <a:gd name="T101" fmla="*/ 418 h 701"/>
              <a:gd name="T102" fmla="*/ 472 w 713"/>
              <a:gd name="T103" fmla="*/ 40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3" h="701">
                <a:moveTo>
                  <a:pt x="243" y="215"/>
                </a:moveTo>
                <a:cubicBezTo>
                  <a:pt x="236" y="215"/>
                  <a:pt x="230" y="220"/>
                  <a:pt x="230" y="227"/>
                </a:cubicBezTo>
                <a:cubicBezTo>
                  <a:pt x="230" y="688"/>
                  <a:pt x="230" y="688"/>
                  <a:pt x="230" y="688"/>
                </a:cubicBezTo>
                <a:cubicBezTo>
                  <a:pt x="230" y="695"/>
                  <a:pt x="236" y="701"/>
                  <a:pt x="243" y="701"/>
                </a:cubicBezTo>
                <a:cubicBezTo>
                  <a:pt x="250" y="701"/>
                  <a:pt x="255" y="695"/>
                  <a:pt x="255" y="688"/>
                </a:cubicBezTo>
                <a:cubicBezTo>
                  <a:pt x="255" y="227"/>
                  <a:pt x="255" y="227"/>
                  <a:pt x="255" y="227"/>
                </a:cubicBezTo>
                <a:cubicBezTo>
                  <a:pt x="255" y="220"/>
                  <a:pt x="250" y="215"/>
                  <a:pt x="243" y="215"/>
                </a:cubicBezTo>
                <a:close/>
                <a:moveTo>
                  <a:pt x="14" y="406"/>
                </a:moveTo>
                <a:cubicBezTo>
                  <a:pt x="7" y="406"/>
                  <a:pt x="1" y="411"/>
                  <a:pt x="1" y="418"/>
                </a:cubicBezTo>
                <a:cubicBezTo>
                  <a:pt x="1" y="688"/>
                  <a:pt x="1" y="688"/>
                  <a:pt x="1" y="688"/>
                </a:cubicBezTo>
                <a:cubicBezTo>
                  <a:pt x="1" y="695"/>
                  <a:pt x="7" y="701"/>
                  <a:pt x="14" y="701"/>
                </a:cubicBezTo>
                <a:cubicBezTo>
                  <a:pt x="21" y="701"/>
                  <a:pt x="26" y="695"/>
                  <a:pt x="26" y="688"/>
                </a:cubicBezTo>
                <a:cubicBezTo>
                  <a:pt x="26" y="418"/>
                  <a:pt x="26" y="418"/>
                  <a:pt x="26" y="418"/>
                </a:cubicBezTo>
                <a:cubicBezTo>
                  <a:pt x="26" y="411"/>
                  <a:pt x="21" y="406"/>
                  <a:pt x="14" y="406"/>
                </a:cubicBezTo>
                <a:close/>
                <a:moveTo>
                  <a:pt x="701" y="249"/>
                </a:moveTo>
                <a:cubicBezTo>
                  <a:pt x="694" y="249"/>
                  <a:pt x="688" y="255"/>
                  <a:pt x="688" y="262"/>
                </a:cubicBezTo>
                <a:cubicBezTo>
                  <a:pt x="688" y="688"/>
                  <a:pt x="688" y="688"/>
                  <a:pt x="688" y="688"/>
                </a:cubicBezTo>
                <a:cubicBezTo>
                  <a:pt x="688" y="695"/>
                  <a:pt x="694" y="701"/>
                  <a:pt x="701" y="701"/>
                </a:cubicBezTo>
                <a:cubicBezTo>
                  <a:pt x="707" y="701"/>
                  <a:pt x="713" y="695"/>
                  <a:pt x="713" y="688"/>
                </a:cubicBezTo>
                <a:cubicBezTo>
                  <a:pt x="713" y="262"/>
                  <a:pt x="713" y="262"/>
                  <a:pt x="713" y="262"/>
                </a:cubicBezTo>
                <a:cubicBezTo>
                  <a:pt x="713" y="255"/>
                  <a:pt x="707" y="249"/>
                  <a:pt x="701" y="249"/>
                </a:cubicBezTo>
                <a:close/>
                <a:moveTo>
                  <a:pt x="697" y="107"/>
                </a:moveTo>
                <a:cubicBezTo>
                  <a:pt x="704" y="107"/>
                  <a:pt x="709" y="101"/>
                  <a:pt x="709" y="94"/>
                </a:cubicBezTo>
                <a:cubicBezTo>
                  <a:pt x="708" y="13"/>
                  <a:pt x="708" y="13"/>
                  <a:pt x="708" y="13"/>
                </a:cubicBezTo>
                <a:cubicBezTo>
                  <a:pt x="708" y="9"/>
                  <a:pt x="707" y="6"/>
                  <a:pt x="704" y="3"/>
                </a:cubicBezTo>
                <a:cubicBezTo>
                  <a:pt x="702" y="1"/>
                  <a:pt x="698" y="0"/>
                  <a:pt x="695" y="0"/>
                </a:cubicBezTo>
                <a:cubicBezTo>
                  <a:pt x="613" y="7"/>
                  <a:pt x="613" y="7"/>
                  <a:pt x="613" y="7"/>
                </a:cubicBezTo>
                <a:cubicBezTo>
                  <a:pt x="606" y="8"/>
                  <a:pt x="601" y="14"/>
                  <a:pt x="602" y="21"/>
                </a:cubicBezTo>
                <a:cubicBezTo>
                  <a:pt x="602" y="28"/>
                  <a:pt x="609" y="33"/>
                  <a:pt x="615" y="32"/>
                </a:cubicBezTo>
                <a:cubicBezTo>
                  <a:pt x="665" y="28"/>
                  <a:pt x="665" y="28"/>
                  <a:pt x="665" y="28"/>
                </a:cubicBezTo>
                <a:cubicBezTo>
                  <a:pt x="472" y="240"/>
                  <a:pt x="472" y="240"/>
                  <a:pt x="472" y="240"/>
                </a:cubicBezTo>
                <a:cubicBezTo>
                  <a:pt x="251" y="24"/>
                  <a:pt x="251" y="24"/>
                  <a:pt x="251" y="24"/>
                </a:cubicBezTo>
                <a:cubicBezTo>
                  <a:pt x="246" y="19"/>
                  <a:pt x="238" y="19"/>
                  <a:pt x="234" y="24"/>
                </a:cubicBezTo>
                <a:cubicBezTo>
                  <a:pt x="6" y="232"/>
                  <a:pt x="6" y="232"/>
                  <a:pt x="6" y="232"/>
                </a:cubicBezTo>
                <a:cubicBezTo>
                  <a:pt x="1" y="237"/>
                  <a:pt x="0" y="245"/>
                  <a:pt x="5" y="250"/>
                </a:cubicBezTo>
                <a:cubicBezTo>
                  <a:pt x="10" y="255"/>
                  <a:pt x="17" y="255"/>
                  <a:pt x="23" y="251"/>
                </a:cubicBezTo>
                <a:cubicBezTo>
                  <a:pt x="242" y="50"/>
                  <a:pt x="242" y="50"/>
                  <a:pt x="242" y="50"/>
                </a:cubicBezTo>
                <a:cubicBezTo>
                  <a:pt x="463" y="268"/>
                  <a:pt x="463" y="268"/>
                  <a:pt x="463" y="268"/>
                </a:cubicBezTo>
                <a:cubicBezTo>
                  <a:pt x="466" y="270"/>
                  <a:pt x="469" y="271"/>
                  <a:pt x="472" y="271"/>
                </a:cubicBezTo>
                <a:cubicBezTo>
                  <a:pt x="473" y="271"/>
                  <a:pt x="473" y="271"/>
                  <a:pt x="473" y="271"/>
                </a:cubicBezTo>
                <a:cubicBezTo>
                  <a:pt x="476" y="271"/>
                  <a:pt x="479" y="270"/>
                  <a:pt x="482" y="267"/>
                </a:cubicBezTo>
                <a:cubicBezTo>
                  <a:pt x="683" y="45"/>
                  <a:pt x="683" y="45"/>
                  <a:pt x="683" y="45"/>
                </a:cubicBezTo>
                <a:cubicBezTo>
                  <a:pt x="684" y="94"/>
                  <a:pt x="684" y="94"/>
                  <a:pt x="684" y="94"/>
                </a:cubicBezTo>
                <a:cubicBezTo>
                  <a:pt x="684" y="101"/>
                  <a:pt x="690" y="107"/>
                  <a:pt x="697" y="107"/>
                </a:cubicBezTo>
                <a:cubicBezTo>
                  <a:pt x="697" y="107"/>
                  <a:pt x="697" y="107"/>
                  <a:pt x="697" y="107"/>
                </a:cubicBezTo>
                <a:close/>
                <a:moveTo>
                  <a:pt x="472" y="405"/>
                </a:moveTo>
                <a:cubicBezTo>
                  <a:pt x="465" y="405"/>
                  <a:pt x="459" y="411"/>
                  <a:pt x="459" y="418"/>
                </a:cubicBezTo>
                <a:cubicBezTo>
                  <a:pt x="459" y="688"/>
                  <a:pt x="459" y="688"/>
                  <a:pt x="459" y="688"/>
                </a:cubicBezTo>
                <a:cubicBezTo>
                  <a:pt x="459" y="695"/>
                  <a:pt x="465" y="701"/>
                  <a:pt x="472" y="701"/>
                </a:cubicBezTo>
                <a:cubicBezTo>
                  <a:pt x="479" y="701"/>
                  <a:pt x="484" y="695"/>
                  <a:pt x="484" y="688"/>
                </a:cubicBezTo>
                <a:cubicBezTo>
                  <a:pt x="484" y="418"/>
                  <a:pt x="484" y="418"/>
                  <a:pt x="484" y="418"/>
                </a:cubicBezTo>
                <a:cubicBezTo>
                  <a:pt x="484" y="411"/>
                  <a:pt x="479" y="405"/>
                  <a:pt x="472" y="405"/>
                </a:cubicBezTo>
                <a:close/>
              </a:path>
            </a:pathLst>
          </a:custGeom>
          <a:solidFill>
            <a:schemeClr val="bg1"/>
          </a:solidFill>
          <a:ln>
            <a:noFill/>
          </a:ln>
        </p:spPr>
        <p:txBody>
          <a:bodyPr vert="horz" wrap="square" lIns="68571" tIns="34285" rIns="68571" bIns="34285" numCol="1" anchor="t" anchorCtr="0" compatLnSpc="1"/>
          <a:lstStyle/>
          <a:p>
            <a:endParaRPr lang="zh-CN" altLang="en-US"/>
          </a:p>
        </p:txBody>
      </p:sp>
      <p:sp>
        <p:nvSpPr>
          <p:cNvPr id="40" name="任意多边形 39"/>
          <p:cNvSpPr/>
          <p:nvPr/>
        </p:nvSpPr>
        <p:spPr>
          <a:xfrm rot="9000000">
            <a:off x="2742693" y="2277238"/>
            <a:ext cx="1179498" cy="10434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C000"/>
          </a:solidFill>
          <a:ln>
            <a:noFill/>
          </a:ln>
        </p:spPr>
        <p:style>
          <a:lnRef idx="2">
            <a:schemeClr val="accent1"/>
          </a:lnRef>
          <a:fillRef idx="1">
            <a:schemeClr val="lt1"/>
          </a:fillRef>
          <a:effectRef idx="0">
            <a:schemeClr val="accent1"/>
          </a:effectRef>
          <a:fontRef idx="minor">
            <a:schemeClr val="dk1"/>
          </a:fontRef>
        </p:style>
        <p:txBody>
          <a:bodyPr lIns="68571" tIns="34285" rIns="68571" bIns="34285" rtlCol="0" anchor="ctr"/>
          <a:lstStyle/>
          <a:p>
            <a:pPr algn="ctr"/>
            <a:endParaRPr lang="zh-CN" altLang="en-US"/>
          </a:p>
        </p:txBody>
      </p:sp>
      <p:sp>
        <p:nvSpPr>
          <p:cNvPr id="41" name="Freeform 37"/>
          <p:cNvSpPr>
            <a:spLocks noEditPoints="1"/>
          </p:cNvSpPr>
          <p:nvPr/>
        </p:nvSpPr>
        <p:spPr bwMode="auto">
          <a:xfrm>
            <a:off x="3021074" y="2617637"/>
            <a:ext cx="601411" cy="362677"/>
          </a:xfrm>
          <a:custGeom>
            <a:avLst/>
            <a:gdLst>
              <a:gd name="T0" fmla="*/ 349 w 698"/>
              <a:gd name="T1" fmla="*/ 0 h 420"/>
              <a:gd name="T2" fmla="*/ 0 w 698"/>
              <a:gd name="T3" fmla="*/ 210 h 420"/>
              <a:gd name="T4" fmla="*/ 349 w 698"/>
              <a:gd name="T5" fmla="*/ 420 h 420"/>
              <a:gd name="T6" fmla="*/ 698 w 698"/>
              <a:gd name="T7" fmla="*/ 212 h 420"/>
              <a:gd name="T8" fmla="*/ 349 w 698"/>
              <a:gd name="T9" fmla="*/ 0 h 420"/>
              <a:gd name="T10" fmla="*/ 349 w 698"/>
              <a:gd name="T11" fmla="*/ 396 h 420"/>
              <a:gd name="T12" fmla="*/ 32 w 698"/>
              <a:gd name="T13" fmla="*/ 210 h 420"/>
              <a:gd name="T14" fmla="*/ 349 w 698"/>
              <a:gd name="T15" fmla="*/ 24 h 420"/>
              <a:gd name="T16" fmla="*/ 667 w 698"/>
              <a:gd name="T17" fmla="*/ 211 h 420"/>
              <a:gd name="T18" fmla="*/ 349 w 698"/>
              <a:gd name="T19" fmla="*/ 396 h 420"/>
              <a:gd name="T20" fmla="*/ 349 w 698"/>
              <a:gd name="T21" fmla="*/ 70 h 420"/>
              <a:gd name="T22" fmla="*/ 210 w 698"/>
              <a:gd name="T23" fmla="*/ 210 h 420"/>
              <a:gd name="T24" fmla="*/ 349 w 698"/>
              <a:gd name="T25" fmla="*/ 350 h 420"/>
              <a:gd name="T26" fmla="*/ 489 w 698"/>
              <a:gd name="T27" fmla="*/ 210 h 420"/>
              <a:gd name="T28" fmla="*/ 349 w 698"/>
              <a:gd name="T29" fmla="*/ 70 h 420"/>
              <a:gd name="T30" fmla="*/ 349 w 698"/>
              <a:gd name="T31" fmla="*/ 326 h 420"/>
              <a:gd name="T32" fmla="*/ 233 w 698"/>
              <a:gd name="T33" fmla="*/ 210 h 420"/>
              <a:gd name="T34" fmla="*/ 349 w 698"/>
              <a:gd name="T35" fmla="*/ 94 h 420"/>
              <a:gd name="T36" fmla="*/ 466 w 698"/>
              <a:gd name="T37" fmla="*/ 210 h 420"/>
              <a:gd name="T38" fmla="*/ 349 w 698"/>
              <a:gd name="T39" fmla="*/ 326 h 420"/>
              <a:gd name="T40" fmla="*/ 349 w 698"/>
              <a:gd name="T41" fmla="*/ 129 h 420"/>
              <a:gd name="T42" fmla="*/ 268 w 698"/>
              <a:gd name="T43" fmla="*/ 210 h 420"/>
              <a:gd name="T44" fmla="*/ 349 w 698"/>
              <a:gd name="T45" fmla="*/ 292 h 420"/>
              <a:gd name="T46" fmla="*/ 431 w 698"/>
              <a:gd name="T47" fmla="*/ 210 h 420"/>
              <a:gd name="T48" fmla="*/ 349 w 698"/>
              <a:gd name="T49" fmla="*/ 129 h 420"/>
              <a:gd name="T50" fmla="*/ 349 w 698"/>
              <a:gd name="T51" fmla="*/ 268 h 420"/>
              <a:gd name="T52" fmla="*/ 291 w 698"/>
              <a:gd name="T53" fmla="*/ 210 h 420"/>
              <a:gd name="T54" fmla="*/ 349 w 698"/>
              <a:gd name="T55" fmla="*/ 152 h 420"/>
              <a:gd name="T56" fmla="*/ 407 w 698"/>
              <a:gd name="T57" fmla="*/ 210 h 420"/>
              <a:gd name="T58" fmla="*/ 349 w 698"/>
              <a:gd name="T59" fmla="*/ 26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8" h="420">
                <a:moveTo>
                  <a:pt x="349" y="0"/>
                </a:moveTo>
                <a:cubicBezTo>
                  <a:pt x="222" y="0"/>
                  <a:pt x="122" y="80"/>
                  <a:pt x="0" y="210"/>
                </a:cubicBezTo>
                <a:cubicBezTo>
                  <a:pt x="105" y="321"/>
                  <a:pt x="194" y="420"/>
                  <a:pt x="349" y="420"/>
                </a:cubicBezTo>
                <a:cubicBezTo>
                  <a:pt x="505" y="420"/>
                  <a:pt x="619" y="294"/>
                  <a:pt x="698" y="212"/>
                </a:cubicBezTo>
                <a:cubicBezTo>
                  <a:pt x="617" y="116"/>
                  <a:pt x="503" y="0"/>
                  <a:pt x="349" y="0"/>
                </a:cubicBezTo>
                <a:close/>
                <a:moveTo>
                  <a:pt x="349" y="396"/>
                </a:moveTo>
                <a:cubicBezTo>
                  <a:pt x="211" y="396"/>
                  <a:pt x="128" y="311"/>
                  <a:pt x="32" y="210"/>
                </a:cubicBezTo>
                <a:cubicBezTo>
                  <a:pt x="146" y="92"/>
                  <a:pt x="236" y="24"/>
                  <a:pt x="349" y="24"/>
                </a:cubicBezTo>
                <a:cubicBezTo>
                  <a:pt x="484" y="24"/>
                  <a:pt x="589" y="121"/>
                  <a:pt x="667" y="211"/>
                </a:cubicBezTo>
                <a:cubicBezTo>
                  <a:pt x="590" y="292"/>
                  <a:pt x="486" y="396"/>
                  <a:pt x="349" y="396"/>
                </a:cubicBezTo>
                <a:close/>
                <a:moveTo>
                  <a:pt x="349" y="70"/>
                </a:moveTo>
                <a:cubicBezTo>
                  <a:pt x="272" y="70"/>
                  <a:pt x="210" y="133"/>
                  <a:pt x="210" y="210"/>
                </a:cubicBezTo>
                <a:cubicBezTo>
                  <a:pt x="210" y="287"/>
                  <a:pt x="272" y="350"/>
                  <a:pt x="349" y="350"/>
                </a:cubicBezTo>
                <a:cubicBezTo>
                  <a:pt x="426" y="350"/>
                  <a:pt x="489" y="287"/>
                  <a:pt x="489" y="210"/>
                </a:cubicBezTo>
                <a:cubicBezTo>
                  <a:pt x="489" y="133"/>
                  <a:pt x="426" y="70"/>
                  <a:pt x="349" y="70"/>
                </a:cubicBezTo>
                <a:close/>
                <a:moveTo>
                  <a:pt x="349" y="326"/>
                </a:moveTo>
                <a:cubicBezTo>
                  <a:pt x="285" y="326"/>
                  <a:pt x="233" y="274"/>
                  <a:pt x="233" y="210"/>
                </a:cubicBezTo>
                <a:cubicBezTo>
                  <a:pt x="233" y="146"/>
                  <a:pt x="285" y="94"/>
                  <a:pt x="349" y="94"/>
                </a:cubicBezTo>
                <a:cubicBezTo>
                  <a:pt x="413" y="94"/>
                  <a:pt x="466" y="146"/>
                  <a:pt x="466" y="210"/>
                </a:cubicBezTo>
                <a:cubicBezTo>
                  <a:pt x="466" y="274"/>
                  <a:pt x="413" y="326"/>
                  <a:pt x="349" y="326"/>
                </a:cubicBezTo>
                <a:close/>
                <a:moveTo>
                  <a:pt x="349" y="129"/>
                </a:moveTo>
                <a:cubicBezTo>
                  <a:pt x="304" y="129"/>
                  <a:pt x="268" y="165"/>
                  <a:pt x="268" y="210"/>
                </a:cubicBezTo>
                <a:cubicBezTo>
                  <a:pt x="268" y="255"/>
                  <a:pt x="304" y="292"/>
                  <a:pt x="349" y="292"/>
                </a:cubicBezTo>
                <a:cubicBezTo>
                  <a:pt x="394" y="292"/>
                  <a:pt x="431" y="255"/>
                  <a:pt x="431" y="210"/>
                </a:cubicBezTo>
                <a:cubicBezTo>
                  <a:pt x="431" y="165"/>
                  <a:pt x="394" y="129"/>
                  <a:pt x="349" y="129"/>
                </a:cubicBezTo>
                <a:close/>
                <a:moveTo>
                  <a:pt x="349" y="268"/>
                </a:moveTo>
                <a:cubicBezTo>
                  <a:pt x="317" y="268"/>
                  <a:pt x="291" y="242"/>
                  <a:pt x="291" y="210"/>
                </a:cubicBezTo>
                <a:cubicBezTo>
                  <a:pt x="291" y="178"/>
                  <a:pt x="317" y="152"/>
                  <a:pt x="349" y="152"/>
                </a:cubicBezTo>
                <a:cubicBezTo>
                  <a:pt x="381" y="152"/>
                  <a:pt x="407" y="178"/>
                  <a:pt x="407" y="210"/>
                </a:cubicBezTo>
                <a:cubicBezTo>
                  <a:pt x="407" y="242"/>
                  <a:pt x="381" y="268"/>
                  <a:pt x="349" y="268"/>
                </a:cubicBezTo>
                <a:close/>
              </a:path>
            </a:pathLst>
          </a:custGeom>
          <a:solidFill>
            <a:schemeClr val="bg1"/>
          </a:solidFill>
          <a:ln>
            <a:noFill/>
          </a:ln>
        </p:spPr>
        <p:txBody>
          <a:bodyPr vert="horz" wrap="square" lIns="68571" tIns="34285" rIns="68571" bIns="34285" numCol="1" anchor="t" anchorCtr="0" compatLnSpc="1"/>
          <a:lstStyle/>
          <a:p>
            <a:endParaRPr lang="zh-CN" altLang="en-US"/>
          </a:p>
        </p:txBody>
      </p:sp>
      <p:cxnSp>
        <p:nvCxnSpPr>
          <p:cNvPr id="42" name="直接连接符 41"/>
          <p:cNvCxnSpPr/>
          <p:nvPr/>
        </p:nvCxnSpPr>
        <p:spPr>
          <a:xfrm>
            <a:off x="6084152" y="3069912"/>
            <a:ext cx="2307195" cy="0"/>
          </a:xfrm>
          <a:prstGeom prst="line">
            <a:avLst/>
          </a:prstGeom>
          <a:ln>
            <a:solidFill>
              <a:srgbClr val="FEC160"/>
            </a:solidFill>
          </a:ln>
        </p:spPr>
        <p:style>
          <a:lnRef idx="1">
            <a:schemeClr val="dk1"/>
          </a:lnRef>
          <a:fillRef idx="0">
            <a:schemeClr val="dk1"/>
          </a:fillRef>
          <a:effectRef idx="0">
            <a:schemeClr val="dk1"/>
          </a:effectRef>
          <a:fontRef idx="minor">
            <a:schemeClr val="tx1"/>
          </a:fontRef>
        </p:style>
      </p:cxnSp>
      <p:cxnSp>
        <p:nvCxnSpPr>
          <p:cNvPr id="43" name="直接连接符 42"/>
          <p:cNvCxnSpPr/>
          <p:nvPr/>
        </p:nvCxnSpPr>
        <p:spPr>
          <a:xfrm>
            <a:off x="418750" y="3066052"/>
            <a:ext cx="2307195" cy="0"/>
          </a:xfrm>
          <a:prstGeom prst="line">
            <a:avLst/>
          </a:prstGeom>
          <a:ln>
            <a:solidFill>
              <a:srgbClr val="FEC160"/>
            </a:solidFill>
          </a:ln>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a:xfrm>
            <a:off x="1065324" y="2181711"/>
            <a:ext cx="2307195"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2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par>
                                <p:cTn id="60" presetID="22" presetClass="entr" presetSubtype="4"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down)">
                                      <p:cBhvr>
                                        <p:cTn id="62" dur="500"/>
                                        <p:tgtEl>
                                          <p:spTgt spid="42"/>
                                        </p:tgtEl>
                                      </p:cBhvr>
                                    </p:animEffect>
                                  </p:childTnLst>
                                </p:cTn>
                              </p:par>
                              <p:par>
                                <p:cTn id="63" presetID="22" presetClass="entr" presetSubtype="4"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down)">
                                      <p:cBhvr>
                                        <p:cTn id="65" dur="500"/>
                                        <p:tgtEl>
                                          <p:spTgt spid="43"/>
                                        </p:tgtEl>
                                      </p:cBhvr>
                                    </p:animEffect>
                                  </p:childTnLst>
                                </p:cTn>
                              </p:par>
                              <p:par>
                                <p:cTn id="66" presetID="22" presetClass="entr" presetSubtype="4" fill="hold"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4"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500"/>
                                        <p:tgtEl>
                                          <p:spTgt spid="1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par>
                                <p:cTn id="78" presetID="22" presetClass="entr" presetSubtype="4"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00"/>
                                        <p:tgtEl>
                                          <p:spTgt spid="28"/>
                                        </p:tgtEl>
                                      </p:cBhvr>
                                    </p:animEffect>
                                  </p:childTnLst>
                                </p:cTn>
                              </p:par>
                              <p:par>
                                <p:cTn id="84" presetID="22" presetClass="entr" presetSubtype="4"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500"/>
                                        <p:tgtEl>
                                          <p:spTgt spid="2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down)">
                                      <p:cBhvr>
                                        <p:cTn id="89" dur="500"/>
                                        <p:tgtEl>
                                          <p:spTgt spid="33"/>
                                        </p:tgtEl>
                                      </p:cBhvr>
                                    </p:animEffect>
                                  </p:childTnLst>
                                </p:cTn>
                              </p:par>
                              <p:par>
                                <p:cTn id="90" presetID="22" presetClass="entr" presetSubtype="4"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down)">
                                      <p:cBhvr>
                                        <p:cTn id="92" dur="500"/>
                                        <p:tgtEl>
                                          <p:spTgt spid="34"/>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down)">
                                      <p:cBhvr>
                                        <p:cTn id="95" dur="500"/>
                                        <p:tgtEl>
                                          <p:spTgt spid="38"/>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down)">
                                      <p:cBhvr>
                                        <p:cTn id="98" dur="500"/>
                                        <p:tgtEl>
                                          <p:spTgt spid="39"/>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down)">
                                      <p:cBhvr>
                                        <p:cTn id="101" dur="500"/>
                                        <p:tgtEl>
                                          <p:spTgt spid="40"/>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down)">
                                      <p:cBhvr>
                                        <p:cTn id="10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P spid="16" grpId="0"/>
      <p:bldP spid="17" grpId="0" animBg="1"/>
      <p:bldP spid="21" grpId="0" animBg="1"/>
      <p:bldP spid="28" grpId="0" animBg="1"/>
      <p:bldP spid="33" grpId="0" animBg="1"/>
      <p:bldP spid="38"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MH_Other_6"/>
          <p:cNvSpPr/>
          <p:nvPr/>
        </p:nvSpPr>
        <p:spPr bwMode="auto">
          <a:xfrm>
            <a:off x="4477198" y="1303408"/>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MH_Other_7"/>
          <p:cNvSpPr/>
          <p:nvPr/>
        </p:nvSpPr>
        <p:spPr bwMode="auto">
          <a:xfrm flipH="1">
            <a:off x="3192347" y="1815258"/>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MH_Other_8"/>
          <p:cNvSpPr/>
          <p:nvPr/>
        </p:nvSpPr>
        <p:spPr bwMode="auto">
          <a:xfrm>
            <a:off x="4477198" y="2327108"/>
            <a:ext cx="1456324" cy="91299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MH_Other_9"/>
          <p:cNvSpPr/>
          <p:nvPr/>
        </p:nvSpPr>
        <p:spPr bwMode="auto">
          <a:xfrm flipH="1">
            <a:off x="3192347" y="2837768"/>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MH_Other_10"/>
          <p:cNvSpPr/>
          <p:nvPr/>
        </p:nvSpPr>
        <p:spPr bwMode="auto">
          <a:xfrm>
            <a:off x="4477198" y="3349619"/>
            <a:ext cx="1456324" cy="914188"/>
          </a:xfrm>
          <a:prstGeom prst="bentArrow">
            <a:avLst>
              <a:gd name="adj1" fmla="val 18510"/>
              <a:gd name="adj2" fmla="val 25000"/>
              <a:gd name="adj3" fmla="val 25000"/>
              <a:gd name="adj4" fmla="val 276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TextBox 9"/>
          <p:cNvSpPr txBox="1"/>
          <p:nvPr/>
        </p:nvSpPr>
        <p:spPr bwMode="auto">
          <a:xfrm>
            <a:off x="4968990" y="3678155"/>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2800" spc="225" dirty="0">
                <a:solidFill>
                  <a:srgbClr val="0070C0"/>
                </a:solidFill>
                <a:latin typeface="Steelfish" pitchFamily="2" charset="0"/>
                <a:ea typeface="微软雅黑" panose="020B0503020204020204" pitchFamily="34" charset="-122"/>
              </a:rPr>
              <a:t>01</a:t>
            </a:r>
            <a:endParaRPr lang="zh-CN" altLang="en-US" sz="2800" spc="225" dirty="0">
              <a:solidFill>
                <a:srgbClr val="0070C0"/>
              </a:solidFill>
              <a:latin typeface="Steelfish" pitchFamily="2" charset="0"/>
              <a:ea typeface="微软雅黑" panose="020B0503020204020204" pitchFamily="34" charset="-122"/>
            </a:endParaRPr>
          </a:p>
        </p:txBody>
      </p:sp>
      <p:sp>
        <p:nvSpPr>
          <p:cNvPr id="11" name="TextBox 53"/>
          <p:cNvSpPr txBox="1"/>
          <p:nvPr/>
        </p:nvSpPr>
        <p:spPr bwMode="auto">
          <a:xfrm>
            <a:off x="4968990" y="2647312"/>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2800" spc="225" dirty="0">
                <a:solidFill>
                  <a:srgbClr val="0070C0"/>
                </a:solidFill>
                <a:latin typeface="Steelfish" pitchFamily="2" charset="0"/>
                <a:ea typeface="微软雅黑" panose="020B0503020204020204" pitchFamily="34" charset="-122"/>
              </a:rPr>
              <a:t>03</a:t>
            </a:r>
            <a:endParaRPr lang="zh-CN" altLang="en-US" sz="2800" spc="225" dirty="0">
              <a:solidFill>
                <a:srgbClr val="0070C0"/>
              </a:solidFill>
              <a:latin typeface="Steelfish" pitchFamily="2" charset="0"/>
              <a:ea typeface="微软雅黑" panose="020B0503020204020204" pitchFamily="34" charset="-122"/>
            </a:endParaRPr>
          </a:p>
        </p:txBody>
      </p:sp>
      <p:sp>
        <p:nvSpPr>
          <p:cNvPr id="12" name="TextBox 54"/>
          <p:cNvSpPr txBox="1"/>
          <p:nvPr/>
        </p:nvSpPr>
        <p:spPr bwMode="auto">
          <a:xfrm>
            <a:off x="4968990" y="1605756"/>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2800" spc="225" dirty="0">
                <a:solidFill>
                  <a:srgbClr val="0070C0"/>
                </a:solidFill>
                <a:latin typeface="Steelfish" pitchFamily="2" charset="0"/>
                <a:ea typeface="微软雅黑" panose="020B0503020204020204" pitchFamily="34" charset="-122"/>
              </a:rPr>
              <a:t>05</a:t>
            </a:r>
            <a:endParaRPr lang="zh-CN" altLang="en-US" sz="2800" spc="225" dirty="0">
              <a:solidFill>
                <a:srgbClr val="0070C0"/>
              </a:solidFill>
              <a:latin typeface="Steelfish" pitchFamily="2" charset="0"/>
              <a:ea typeface="微软雅黑" panose="020B0503020204020204" pitchFamily="34" charset="-122"/>
            </a:endParaRPr>
          </a:p>
        </p:txBody>
      </p:sp>
      <p:sp>
        <p:nvSpPr>
          <p:cNvPr id="13" name="TextBox 55"/>
          <p:cNvSpPr txBox="1"/>
          <p:nvPr/>
        </p:nvSpPr>
        <p:spPr bwMode="auto">
          <a:xfrm>
            <a:off x="3663895" y="3161543"/>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2800" spc="225" dirty="0">
                <a:solidFill>
                  <a:srgbClr val="0070C0"/>
                </a:solidFill>
                <a:latin typeface="Steelfish" pitchFamily="2" charset="0"/>
                <a:ea typeface="微软雅黑" panose="020B0503020204020204" pitchFamily="34" charset="-122"/>
              </a:rPr>
              <a:t>02</a:t>
            </a:r>
            <a:endParaRPr lang="zh-CN" altLang="en-US" sz="2800" spc="225" dirty="0">
              <a:solidFill>
                <a:srgbClr val="0070C0"/>
              </a:solidFill>
              <a:latin typeface="Steelfish" pitchFamily="2" charset="0"/>
              <a:ea typeface="微软雅黑" panose="020B0503020204020204" pitchFamily="34" charset="-122"/>
            </a:endParaRPr>
          </a:p>
        </p:txBody>
      </p:sp>
      <p:sp>
        <p:nvSpPr>
          <p:cNvPr id="14" name="TextBox 56"/>
          <p:cNvSpPr txBox="1"/>
          <p:nvPr/>
        </p:nvSpPr>
        <p:spPr bwMode="auto">
          <a:xfrm>
            <a:off x="3663895" y="2133081"/>
            <a:ext cx="514417" cy="5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en-US" altLang="zh-CN" sz="2800" spc="225" dirty="0">
                <a:solidFill>
                  <a:srgbClr val="0070C0"/>
                </a:solidFill>
                <a:latin typeface="Steelfish" pitchFamily="2" charset="0"/>
                <a:ea typeface="微软雅黑" panose="020B0503020204020204" pitchFamily="34" charset="-122"/>
              </a:rPr>
              <a:t>04</a:t>
            </a:r>
            <a:endParaRPr lang="zh-CN" altLang="en-US" sz="2800" spc="225" dirty="0">
              <a:solidFill>
                <a:srgbClr val="0070C0"/>
              </a:solidFill>
              <a:latin typeface="Steelfish" pitchFamily="2" charset="0"/>
              <a:ea typeface="微软雅黑" panose="020B0503020204020204" pitchFamily="34" charset="-122"/>
            </a:endParaRPr>
          </a:p>
        </p:txBody>
      </p:sp>
      <p:cxnSp>
        <p:nvCxnSpPr>
          <p:cNvPr id="15" name="直接连接符 14"/>
          <p:cNvCxnSpPr/>
          <p:nvPr/>
        </p:nvCxnSpPr>
        <p:spPr>
          <a:xfrm>
            <a:off x="643846" y="4263807"/>
            <a:ext cx="7934924" cy="0"/>
          </a:xfrm>
          <a:prstGeom prst="lin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sp>
        <p:nvSpPr>
          <p:cNvPr id="16" name="文本框 19"/>
          <p:cNvSpPr txBox="1"/>
          <p:nvPr/>
        </p:nvSpPr>
        <p:spPr>
          <a:xfrm>
            <a:off x="5897377" y="3412250"/>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17" name="文本框 20"/>
          <p:cNvSpPr txBox="1"/>
          <p:nvPr/>
        </p:nvSpPr>
        <p:spPr>
          <a:xfrm>
            <a:off x="517483" y="2885025"/>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18" name="文本框 18"/>
          <p:cNvSpPr txBox="1"/>
          <p:nvPr/>
        </p:nvSpPr>
        <p:spPr>
          <a:xfrm>
            <a:off x="5939054" y="2333536"/>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19" name="文本框 21"/>
          <p:cNvSpPr txBox="1"/>
          <p:nvPr/>
        </p:nvSpPr>
        <p:spPr>
          <a:xfrm>
            <a:off x="550302" y="1859817"/>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20" name="文本框 22"/>
          <p:cNvSpPr txBox="1"/>
          <p:nvPr/>
        </p:nvSpPr>
        <p:spPr>
          <a:xfrm>
            <a:off x="5897377" y="1327861"/>
            <a:ext cx="2681393" cy="623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1" tIns="34285" rIns="68571" bIns="34285" rtlCol="0">
            <a:spAutoFit/>
          </a:bodyPr>
          <a:lstStyle/>
          <a:p>
            <a:pPr algn="ctr"/>
            <a:r>
              <a:rPr lang="zh-CN" altLang="en-US" sz="1200" dirty="0">
                <a:solidFill>
                  <a:schemeClr val="tx1"/>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10" presetClass="entr" presetSubtype="0" fill="hold" grpId="0" nodeType="afterEffect">
                                  <p:stCondLst>
                                    <p:cond delay="0"/>
                                  </p:stCondLst>
                                  <p:iterate type="wd">
                                    <p:tmPct val="10000"/>
                                  </p:iterate>
                                  <p:childTnLst>
                                    <p:set>
                                      <p:cBhvr>
                                        <p:cTn id="41" dur="1" fill="hold">
                                          <p:stCondLst>
                                            <p:cond delay="0"/>
                                          </p:stCondLst>
                                        </p:cTn>
                                        <p:tgtEl>
                                          <p:spTgt spid="16"/>
                                        </p:tgtEl>
                                        <p:attrNameLst>
                                          <p:attrName>style.visibility</p:attrName>
                                        </p:attrNameLst>
                                      </p:cBhvr>
                                      <p:to>
                                        <p:strVal val="visible"/>
                                      </p:to>
                                    </p:set>
                                    <p:animEffect transition="in" filter="fade">
                                      <p:cBhvr>
                                        <p:cTn id="42" dur="75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10" presetClass="entr" presetSubtype="0" fill="hold" grpId="0" nodeType="afterEffect">
                                  <p:stCondLst>
                                    <p:cond delay="0"/>
                                  </p:stCondLst>
                                  <p:iterate type="wd">
                                    <p:tmPct val="10000"/>
                                  </p:iterate>
                                  <p:childTnLst>
                                    <p:set>
                                      <p:cBhvr>
                                        <p:cTn id="57" dur="1" fill="hold">
                                          <p:stCondLst>
                                            <p:cond delay="0"/>
                                          </p:stCondLst>
                                        </p:cTn>
                                        <p:tgtEl>
                                          <p:spTgt spid="17"/>
                                        </p:tgtEl>
                                        <p:attrNameLst>
                                          <p:attrName>style.visibility</p:attrName>
                                        </p:attrNameLst>
                                      </p:cBhvr>
                                      <p:to>
                                        <p:strVal val="visible"/>
                                      </p:to>
                                    </p:set>
                                    <p:animEffect transition="in" filter="fade">
                                      <p:cBhvr>
                                        <p:cTn id="58" dur="75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10" presetClass="entr" presetSubtype="0" fill="hold" grpId="0" nodeType="afterEffect">
                                  <p:stCondLst>
                                    <p:cond delay="0"/>
                                  </p:stCondLst>
                                  <p:iterate type="wd">
                                    <p:tmPct val="10000"/>
                                  </p:iterate>
                                  <p:childTnLst>
                                    <p:set>
                                      <p:cBhvr>
                                        <p:cTn id="73" dur="1" fill="hold">
                                          <p:stCondLst>
                                            <p:cond delay="0"/>
                                          </p:stCondLst>
                                        </p:cTn>
                                        <p:tgtEl>
                                          <p:spTgt spid="18"/>
                                        </p:tgtEl>
                                        <p:attrNameLst>
                                          <p:attrName>style.visibility</p:attrName>
                                        </p:attrNameLst>
                                      </p:cBhvr>
                                      <p:to>
                                        <p:strVal val="visible"/>
                                      </p:to>
                                    </p:set>
                                    <p:animEffect transition="in" filter="fade">
                                      <p:cBhvr>
                                        <p:cTn id="74" dur="75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par>
                          <p:cTn id="87" fill="hold">
                            <p:stCondLst>
                              <p:cond delay="1000"/>
                            </p:stCondLst>
                            <p:childTnLst>
                              <p:par>
                                <p:cTn id="88" presetID="10" presetClass="entr" presetSubtype="0" fill="hold" grpId="0" nodeType="afterEffect">
                                  <p:stCondLst>
                                    <p:cond delay="0"/>
                                  </p:stCondLst>
                                  <p:iterate type="wd">
                                    <p:tmPct val="10000"/>
                                  </p:iterate>
                                  <p:childTnLst>
                                    <p:set>
                                      <p:cBhvr>
                                        <p:cTn id="89" dur="1" fill="hold">
                                          <p:stCondLst>
                                            <p:cond delay="0"/>
                                          </p:stCondLst>
                                        </p:cTn>
                                        <p:tgtEl>
                                          <p:spTgt spid="19"/>
                                        </p:tgtEl>
                                        <p:attrNameLst>
                                          <p:attrName>style.visibility</p:attrName>
                                        </p:attrNameLst>
                                      </p:cBhvr>
                                      <p:to>
                                        <p:strVal val="visible"/>
                                      </p:to>
                                    </p:set>
                                    <p:animEffect transition="in" filter="fade">
                                      <p:cBhvr>
                                        <p:cTn id="90" dur="75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down)">
                                      <p:cBhvr>
                                        <p:cTn id="95" dur="500"/>
                                        <p:tgtEl>
                                          <p:spTgt spid="5"/>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1000"/>
                                        <p:tgtEl>
                                          <p:spTgt spid="12"/>
                                        </p:tgtEl>
                                      </p:cBhvr>
                                    </p:animEffect>
                                    <p:anim calcmode="lin" valueType="num">
                                      <p:cBhvr>
                                        <p:cTn id="101" dur="1000" fill="hold"/>
                                        <p:tgtEl>
                                          <p:spTgt spid="12"/>
                                        </p:tgtEl>
                                        <p:attrNameLst>
                                          <p:attrName>ppt_x</p:attrName>
                                        </p:attrNameLst>
                                      </p:cBhvr>
                                      <p:tavLst>
                                        <p:tav tm="0">
                                          <p:val>
                                            <p:strVal val="#ppt_x"/>
                                          </p:val>
                                        </p:tav>
                                        <p:tav tm="100000">
                                          <p:val>
                                            <p:strVal val="#ppt_x"/>
                                          </p:val>
                                        </p:tav>
                                      </p:tavLst>
                                    </p:anim>
                                    <p:anim calcmode="lin" valueType="num">
                                      <p:cBhvr>
                                        <p:cTn id="102" dur="1000" fill="hold"/>
                                        <p:tgtEl>
                                          <p:spTgt spid="12"/>
                                        </p:tgtEl>
                                        <p:attrNameLst>
                                          <p:attrName>ppt_y</p:attrName>
                                        </p:attrNameLst>
                                      </p:cBhvr>
                                      <p:tavLst>
                                        <p:tav tm="0">
                                          <p:val>
                                            <p:strVal val="#ppt_y+.1"/>
                                          </p:val>
                                        </p:tav>
                                        <p:tav tm="100000">
                                          <p:val>
                                            <p:strVal val="#ppt_y"/>
                                          </p:val>
                                        </p:tav>
                                      </p:tavLst>
                                    </p:anim>
                                  </p:childTnLst>
                                </p:cTn>
                              </p:par>
                            </p:childTnLst>
                          </p:cTn>
                        </p:par>
                        <p:par>
                          <p:cTn id="103" fill="hold">
                            <p:stCondLst>
                              <p:cond delay="1000"/>
                            </p:stCondLst>
                            <p:childTnLst>
                              <p:par>
                                <p:cTn id="104" presetID="10" presetClass="entr" presetSubtype="0" fill="hold" grpId="0" nodeType="afterEffect">
                                  <p:stCondLst>
                                    <p:cond delay="0"/>
                                  </p:stCondLst>
                                  <p:iterate type="wd">
                                    <p:tmPct val="10000"/>
                                  </p:iterate>
                                  <p:childTnLst>
                                    <p:set>
                                      <p:cBhvr>
                                        <p:cTn id="105" dur="1" fill="hold">
                                          <p:stCondLst>
                                            <p:cond delay="0"/>
                                          </p:stCondLst>
                                        </p:cTn>
                                        <p:tgtEl>
                                          <p:spTgt spid="20"/>
                                        </p:tgtEl>
                                        <p:attrNameLst>
                                          <p:attrName>style.visibility</p:attrName>
                                        </p:attrNameLst>
                                      </p:cBhvr>
                                      <p:to>
                                        <p:strVal val="visible"/>
                                      </p:to>
                                    </p:set>
                                    <p:animEffect transition="in" filter="fade">
                                      <p:cBhvr>
                                        <p:cTn id="106"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p:bldP spid="11" grpId="0"/>
      <p:bldP spid="12" grpId="0"/>
      <p:bldP spid="13" grpId="0"/>
      <p:bldP spid="14"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92"/>
            <a:ext cx="9144000" cy="5150791"/>
          </a:xfrm>
          <a:prstGeom prst="rect">
            <a:avLst/>
          </a:prstGeom>
        </p:spPr>
      </p:pic>
      <p:sp>
        <p:nvSpPr>
          <p:cNvPr id="11" name="文本框 6"/>
          <p:cNvSpPr txBox="1">
            <a:spLocks noChangeArrowheads="1"/>
          </p:cNvSpPr>
          <p:nvPr/>
        </p:nvSpPr>
        <p:spPr bwMode="auto">
          <a:xfrm>
            <a:off x="4470486" y="3463897"/>
            <a:ext cx="2675704"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互联网科技</a:t>
            </a:r>
            <a:r>
              <a:rPr lang="en-US" altLang="zh-CN" sz="2800" b="1" dirty="0">
                <a:solidFill>
                  <a:schemeClr val="bg1"/>
                </a:solidFill>
                <a:latin typeface="微软雅黑" panose="020B0503020204020204" pitchFamily="34" charset="-122"/>
                <a:ea typeface="微软雅黑" panose="020B0503020204020204" pitchFamily="34" charset="-122"/>
              </a:rPr>
              <a:t>PPT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文本框 5"/>
          <p:cNvSpPr txBox="1">
            <a:spLocks noChangeArrowheads="1"/>
          </p:cNvSpPr>
          <p:nvPr/>
        </p:nvSpPr>
        <p:spPr bwMode="auto">
          <a:xfrm>
            <a:off x="6782937" y="992658"/>
            <a:ext cx="2361063" cy="31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0000" dirty="0">
                <a:solidFill>
                  <a:schemeClr val="bg1"/>
                </a:solidFill>
                <a:latin typeface="Niagara Engraved" pitchFamily="82" charset="0"/>
                <a:ea typeface="微软雅黑" panose="020B0503020204020204" pitchFamily="34" charset="-122"/>
              </a:rPr>
              <a:t>03</a:t>
            </a:r>
            <a:endParaRPr lang="zh-CN" altLang="en-US" sz="20000" dirty="0">
              <a:solidFill>
                <a:schemeClr val="bg1"/>
              </a:solidFill>
              <a:latin typeface="Niagara Engraved" pitchFamily="82" charset="0"/>
              <a:ea typeface="微软雅黑" panose="020B0503020204020204" pitchFamily="34" charset="-122"/>
            </a:endParaRPr>
          </a:p>
        </p:txBody>
      </p:sp>
      <p:cxnSp>
        <p:nvCxnSpPr>
          <p:cNvPr id="13" name="直接连接符 12"/>
          <p:cNvCxnSpPr/>
          <p:nvPr/>
        </p:nvCxnSpPr>
        <p:spPr>
          <a:xfrm flipH="1">
            <a:off x="2750868" y="3302931"/>
            <a:ext cx="45512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470486" y="4135444"/>
            <a:ext cx="467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470486" y="4135444"/>
            <a:ext cx="126636" cy="25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1000"/>
                                        <p:tgtEl>
                                          <p:spTgt spid="13"/>
                                        </p:tgtEl>
                                      </p:cBhvr>
                                    </p:animEffect>
                                  </p:childTnLst>
                                </p:cTn>
                              </p:par>
                              <p:par>
                                <p:cTn id="40" presetID="6"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7384" b="8282"/>
          <a:stretch>
            <a:fillRect/>
          </a:stretch>
        </p:blipFill>
        <p:spPr>
          <a:xfrm>
            <a:off x="0" y="0"/>
            <a:ext cx="9144000" cy="5143500"/>
          </a:xfrm>
          <a:prstGeom prst="rect">
            <a:avLst/>
          </a:prstGeom>
        </p:spPr>
      </p:pic>
      <p:sp>
        <p:nvSpPr>
          <p:cNvPr id="3" name="矩形 2"/>
          <p:cNvSpPr/>
          <p:nvPr/>
        </p:nvSpPr>
        <p:spPr>
          <a:xfrm>
            <a:off x="1" y="1219704"/>
            <a:ext cx="9144000" cy="2704092"/>
          </a:xfrm>
          <a:prstGeom prst="rect">
            <a:avLst/>
          </a:pr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80655" y="0"/>
            <a:ext cx="2033650" cy="51435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Box 10"/>
          <p:cNvSpPr txBox="1">
            <a:spLocks noChangeArrowheads="1"/>
          </p:cNvSpPr>
          <p:nvPr/>
        </p:nvSpPr>
        <p:spPr bwMode="auto">
          <a:xfrm>
            <a:off x="1528568" y="1600920"/>
            <a:ext cx="1114073" cy="2077492"/>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9" name="Oval 29"/>
          <p:cNvSpPr/>
          <p:nvPr/>
        </p:nvSpPr>
        <p:spPr>
          <a:xfrm>
            <a:off x="3885481" y="1842950"/>
            <a:ext cx="1359152" cy="1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Pie 30"/>
          <p:cNvSpPr/>
          <p:nvPr/>
        </p:nvSpPr>
        <p:spPr>
          <a:xfrm>
            <a:off x="3876481" y="1842950"/>
            <a:ext cx="1368152" cy="1368152"/>
          </a:xfrm>
          <a:prstGeom prst="pie">
            <a:avLst>
              <a:gd name="adj1" fmla="val 0"/>
              <a:gd name="adj2" fmla="val 181892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1" name="Oval 31"/>
          <p:cNvSpPr/>
          <p:nvPr/>
        </p:nvSpPr>
        <p:spPr>
          <a:xfrm>
            <a:off x="3937237" y="1894706"/>
            <a:ext cx="1255640" cy="125564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ectangle 32"/>
          <p:cNvSpPr/>
          <p:nvPr/>
        </p:nvSpPr>
        <p:spPr>
          <a:xfrm>
            <a:off x="4343040" y="2090636"/>
            <a:ext cx="457176" cy="646331"/>
          </a:xfrm>
          <a:prstGeom prst="rect">
            <a:avLst/>
          </a:prstGeom>
        </p:spPr>
        <p:txBody>
          <a:bodyPr wrap="none">
            <a:spAutoFit/>
          </a:bodyPr>
          <a:lstStyle/>
          <a:p>
            <a:pPr algn="ctr"/>
            <a:r>
              <a:rPr lang="en-US" sz="3600">
                <a:solidFill>
                  <a:srgbClr val="3D3743"/>
                </a:solidFill>
                <a:latin typeface="Niagara Solid" pitchFamily="82" charset="0"/>
              </a:rPr>
              <a:t>82</a:t>
            </a:r>
            <a:endParaRPr lang="bg-BG" sz="3600">
              <a:solidFill>
                <a:srgbClr val="3D3743"/>
              </a:solidFill>
            </a:endParaRPr>
          </a:p>
        </p:txBody>
      </p:sp>
      <p:sp>
        <p:nvSpPr>
          <p:cNvPr id="13" name="TextBox 12"/>
          <p:cNvSpPr txBox="1"/>
          <p:nvPr/>
        </p:nvSpPr>
        <p:spPr>
          <a:xfrm>
            <a:off x="4243654" y="2573172"/>
            <a:ext cx="655950" cy="400110"/>
          </a:xfrm>
          <a:prstGeom prst="rect">
            <a:avLst/>
          </a:prstGeom>
          <a:noFill/>
        </p:spPr>
        <p:txBody>
          <a:bodyPr wrap="none" rtlCol="0">
            <a:spAutoFit/>
          </a:bodyPr>
          <a:lstStyle/>
          <a:p>
            <a:pPr algn="ctr"/>
            <a:r>
              <a:rPr lang="en-US" sz="2000">
                <a:solidFill>
                  <a:schemeClr val="bg1">
                    <a:lumMod val="65000"/>
                  </a:schemeClr>
                </a:solidFill>
                <a:latin typeface="Niagara Solid" pitchFamily="82" charset="0"/>
              </a:rPr>
              <a:t>percent</a:t>
            </a:r>
            <a:endParaRPr lang="bg-BG" sz="2000">
              <a:solidFill>
                <a:schemeClr val="bg1">
                  <a:lumMod val="65000"/>
                </a:schemeClr>
              </a:solidFill>
            </a:endParaRPr>
          </a:p>
        </p:txBody>
      </p:sp>
      <p:sp>
        <p:nvSpPr>
          <p:cNvPr id="15" name="Oval 35"/>
          <p:cNvSpPr/>
          <p:nvPr/>
        </p:nvSpPr>
        <p:spPr>
          <a:xfrm>
            <a:off x="5495160" y="1842950"/>
            <a:ext cx="1359152" cy="1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Pie 36"/>
          <p:cNvSpPr/>
          <p:nvPr/>
        </p:nvSpPr>
        <p:spPr>
          <a:xfrm>
            <a:off x="5486160" y="1842950"/>
            <a:ext cx="1368152" cy="1368152"/>
          </a:xfrm>
          <a:prstGeom prst="pie">
            <a:avLst>
              <a:gd name="adj1" fmla="val 0"/>
              <a:gd name="adj2" fmla="val 9667803"/>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7" name="Oval 37"/>
          <p:cNvSpPr/>
          <p:nvPr/>
        </p:nvSpPr>
        <p:spPr>
          <a:xfrm>
            <a:off x="5546916" y="1894706"/>
            <a:ext cx="1255640" cy="125564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Rectangle 38"/>
          <p:cNvSpPr/>
          <p:nvPr/>
        </p:nvSpPr>
        <p:spPr>
          <a:xfrm>
            <a:off x="5968749" y="2090636"/>
            <a:ext cx="425117" cy="646331"/>
          </a:xfrm>
          <a:prstGeom prst="rect">
            <a:avLst/>
          </a:prstGeom>
        </p:spPr>
        <p:txBody>
          <a:bodyPr wrap="none">
            <a:spAutoFit/>
          </a:bodyPr>
          <a:lstStyle/>
          <a:p>
            <a:pPr algn="ctr"/>
            <a:r>
              <a:rPr lang="en-US" sz="3600">
                <a:solidFill>
                  <a:srgbClr val="3D3743"/>
                </a:solidFill>
                <a:latin typeface="Niagara Solid" pitchFamily="82" charset="0"/>
              </a:rPr>
              <a:t>44</a:t>
            </a:r>
            <a:endParaRPr lang="bg-BG" sz="3600">
              <a:solidFill>
                <a:srgbClr val="3D3743"/>
              </a:solidFill>
            </a:endParaRPr>
          </a:p>
        </p:txBody>
      </p:sp>
      <p:sp>
        <p:nvSpPr>
          <p:cNvPr id="19" name="TextBox 18"/>
          <p:cNvSpPr txBox="1"/>
          <p:nvPr/>
        </p:nvSpPr>
        <p:spPr>
          <a:xfrm>
            <a:off x="5853333" y="2573172"/>
            <a:ext cx="655950" cy="400110"/>
          </a:xfrm>
          <a:prstGeom prst="rect">
            <a:avLst/>
          </a:prstGeom>
          <a:noFill/>
        </p:spPr>
        <p:txBody>
          <a:bodyPr wrap="none" rtlCol="0">
            <a:spAutoFit/>
          </a:bodyPr>
          <a:lstStyle/>
          <a:p>
            <a:pPr algn="ctr"/>
            <a:r>
              <a:rPr lang="en-US" sz="2000">
                <a:solidFill>
                  <a:schemeClr val="bg1">
                    <a:lumMod val="65000"/>
                  </a:schemeClr>
                </a:solidFill>
                <a:latin typeface="Niagara Solid" pitchFamily="82" charset="0"/>
              </a:rPr>
              <a:t>percent</a:t>
            </a:r>
            <a:endParaRPr lang="bg-BG" sz="2000">
              <a:solidFill>
                <a:schemeClr val="bg1">
                  <a:lumMod val="65000"/>
                </a:schemeClr>
              </a:solidFill>
            </a:endParaRPr>
          </a:p>
        </p:txBody>
      </p:sp>
      <p:sp>
        <p:nvSpPr>
          <p:cNvPr id="21" name="Oval 41"/>
          <p:cNvSpPr/>
          <p:nvPr/>
        </p:nvSpPr>
        <p:spPr>
          <a:xfrm>
            <a:off x="7104838" y="1842950"/>
            <a:ext cx="1359152" cy="13591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Pie 42"/>
          <p:cNvSpPr/>
          <p:nvPr/>
        </p:nvSpPr>
        <p:spPr>
          <a:xfrm>
            <a:off x="7095838" y="1842950"/>
            <a:ext cx="1368152" cy="1368152"/>
          </a:xfrm>
          <a:prstGeom prst="pie">
            <a:avLst>
              <a:gd name="adj1" fmla="val 0"/>
              <a:gd name="adj2" fmla="val 1476618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3" name="Oval 43"/>
          <p:cNvSpPr/>
          <p:nvPr/>
        </p:nvSpPr>
        <p:spPr>
          <a:xfrm>
            <a:off x="7156594" y="1894706"/>
            <a:ext cx="1255640" cy="125564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4" name="Rectangle 44"/>
          <p:cNvSpPr/>
          <p:nvPr/>
        </p:nvSpPr>
        <p:spPr>
          <a:xfrm>
            <a:off x="7567207" y="2090636"/>
            <a:ext cx="447558" cy="646331"/>
          </a:xfrm>
          <a:prstGeom prst="rect">
            <a:avLst/>
          </a:prstGeom>
        </p:spPr>
        <p:txBody>
          <a:bodyPr wrap="none">
            <a:spAutoFit/>
          </a:bodyPr>
          <a:lstStyle/>
          <a:p>
            <a:pPr algn="ctr"/>
            <a:r>
              <a:rPr lang="en-US" sz="3600">
                <a:solidFill>
                  <a:srgbClr val="3D3743"/>
                </a:solidFill>
                <a:latin typeface="Niagara Solid" pitchFamily="82" charset="0"/>
              </a:rPr>
              <a:t>73</a:t>
            </a:r>
            <a:endParaRPr lang="bg-BG" sz="3600">
              <a:solidFill>
                <a:srgbClr val="3D3743"/>
              </a:solidFill>
            </a:endParaRPr>
          </a:p>
        </p:txBody>
      </p:sp>
      <p:sp>
        <p:nvSpPr>
          <p:cNvPr id="25" name="TextBox 24"/>
          <p:cNvSpPr txBox="1"/>
          <p:nvPr/>
        </p:nvSpPr>
        <p:spPr>
          <a:xfrm>
            <a:off x="7463011" y="2573172"/>
            <a:ext cx="655950" cy="400110"/>
          </a:xfrm>
          <a:prstGeom prst="rect">
            <a:avLst/>
          </a:prstGeom>
          <a:noFill/>
        </p:spPr>
        <p:txBody>
          <a:bodyPr wrap="none" rtlCol="0">
            <a:spAutoFit/>
          </a:bodyPr>
          <a:lstStyle/>
          <a:p>
            <a:pPr algn="ctr"/>
            <a:r>
              <a:rPr lang="en-US" sz="2000">
                <a:solidFill>
                  <a:schemeClr val="bg1">
                    <a:lumMod val="65000"/>
                  </a:schemeClr>
                </a:solidFill>
                <a:latin typeface="Niagara Solid" pitchFamily="82" charset="0"/>
              </a:rPr>
              <a:t>percent</a:t>
            </a:r>
            <a:endParaRPr lang="bg-BG" sz="200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anim calcmode="lin" valueType="num">
                                      <p:cBhvr>
                                        <p:cTn id="20" dur="250" fill="hold"/>
                                        <p:tgtEl>
                                          <p:spTgt spid="5"/>
                                        </p:tgtEl>
                                        <p:attrNameLst>
                                          <p:attrName>ppt_x</p:attrName>
                                        </p:attrNameLst>
                                      </p:cBhvr>
                                      <p:tavLst>
                                        <p:tav tm="0">
                                          <p:val>
                                            <p:strVal val="#ppt_x"/>
                                          </p:val>
                                        </p:tav>
                                        <p:tav tm="100000">
                                          <p:val>
                                            <p:strVal val="#ppt_x"/>
                                          </p:val>
                                        </p:tav>
                                      </p:tavLst>
                                    </p:anim>
                                    <p:anim calcmode="lin" valueType="num">
                                      <p:cBhvr>
                                        <p:cTn id="21"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fltVal val="0"/>
                                          </p:val>
                                        </p:tav>
                                        <p:tav tm="100000">
                                          <p:val>
                                            <p:strVal val="#ppt_h"/>
                                          </p:val>
                                        </p:tav>
                                      </p:tavLst>
                                    </p:anim>
                                    <p:animEffect transition="in" filter="fade">
                                      <p:cBhvr>
                                        <p:cTn id="9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9" grpId="0" animBg="1"/>
      <p:bldP spid="10" grpId="0" animBg="1"/>
      <p:bldP spid="11" grpId="0" animBg="1"/>
      <p:bldP spid="12" grpId="0"/>
      <p:bldP spid="13" grpId="0"/>
      <p:bldP spid="15" grpId="0" animBg="1"/>
      <p:bldP spid="16" grpId="0" animBg="1"/>
      <p:bldP spid="17" grpId="0" animBg="1"/>
      <p:bldP spid="18" grpId="0"/>
      <p:bldP spid="19" grpId="0"/>
      <p:bldP spid="21" grpId="0" animBg="1"/>
      <p:bldP spid="22" grpId="0" animBg="1"/>
      <p:bldP spid="23" grpId="0" animBg="1"/>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17" name="直接连接符 16"/>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Rounded Rectangle 2"/>
          <p:cNvSpPr/>
          <p:nvPr/>
        </p:nvSpPr>
        <p:spPr>
          <a:xfrm>
            <a:off x="976782" y="4170136"/>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Rounded Rectangle 62"/>
          <p:cNvSpPr/>
          <p:nvPr/>
        </p:nvSpPr>
        <p:spPr>
          <a:xfrm>
            <a:off x="976782" y="3861321"/>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Rounded Rectangle 63"/>
          <p:cNvSpPr/>
          <p:nvPr/>
        </p:nvSpPr>
        <p:spPr>
          <a:xfrm>
            <a:off x="976782" y="3552500"/>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Rounded Rectangle 64"/>
          <p:cNvSpPr/>
          <p:nvPr/>
        </p:nvSpPr>
        <p:spPr>
          <a:xfrm>
            <a:off x="976782" y="3243679"/>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4" name="Rounded Rectangle 65"/>
          <p:cNvSpPr/>
          <p:nvPr/>
        </p:nvSpPr>
        <p:spPr>
          <a:xfrm>
            <a:off x="976782" y="2934858"/>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Rounded Rectangle 66"/>
          <p:cNvSpPr/>
          <p:nvPr/>
        </p:nvSpPr>
        <p:spPr>
          <a:xfrm>
            <a:off x="976782" y="2626036"/>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ounded Rectangle 67"/>
          <p:cNvSpPr/>
          <p:nvPr/>
        </p:nvSpPr>
        <p:spPr>
          <a:xfrm>
            <a:off x="976782" y="2317215"/>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Rounded Rectangle 68"/>
          <p:cNvSpPr/>
          <p:nvPr/>
        </p:nvSpPr>
        <p:spPr>
          <a:xfrm>
            <a:off x="976782" y="2008394"/>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8" name="Rounded Rectangle 69"/>
          <p:cNvSpPr/>
          <p:nvPr/>
        </p:nvSpPr>
        <p:spPr>
          <a:xfrm>
            <a:off x="976782" y="1699573"/>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9" name="Rounded Rectangle 70"/>
          <p:cNvSpPr/>
          <p:nvPr/>
        </p:nvSpPr>
        <p:spPr>
          <a:xfrm>
            <a:off x="976782" y="1390752"/>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Rounded Rectangle 71"/>
          <p:cNvSpPr/>
          <p:nvPr/>
        </p:nvSpPr>
        <p:spPr>
          <a:xfrm>
            <a:off x="2085779" y="4170136"/>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1" name="Rounded Rectangle 72"/>
          <p:cNvSpPr/>
          <p:nvPr/>
        </p:nvSpPr>
        <p:spPr>
          <a:xfrm>
            <a:off x="2085779" y="3861321"/>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2" name="Rounded Rectangle 73"/>
          <p:cNvSpPr/>
          <p:nvPr/>
        </p:nvSpPr>
        <p:spPr>
          <a:xfrm>
            <a:off x="2085779" y="3552500"/>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3" name="Rounded Rectangle 74"/>
          <p:cNvSpPr/>
          <p:nvPr/>
        </p:nvSpPr>
        <p:spPr>
          <a:xfrm>
            <a:off x="2085779" y="3243679"/>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ounded Rectangle 75"/>
          <p:cNvSpPr/>
          <p:nvPr/>
        </p:nvSpPr>
        <p:spPr>
          <a:xfrm>
            <a:off x="2085779" y="2934858"/>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ounded Rectangle 76"/>
          <p:cNvSpPr/>
          <p:nvPr/>
        </p:nvSpPr>
        <p:spPr>
          <a:xfrm>
            <a:off x="2085779" y="2626036"/>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ounded Rectangle 77"/>
          <p:cNvSpPr/>
          <p:nvPr/>
        </p:nvSpPr>
        <p:spPr>
          <a:xfrm>
            <a:off x="2085779" y="2317215"/>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Rounded Rectangle 78"/>
          <p:cNvSpPr/>
          <p:nvPr/>
        </p:nvSpPr>
        <p:spPr>
          <a:xfrm>
            <a:off x="2085779" y="2008394"/>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ounded Rectangle 79"/>
          <p:cNvSpPr/>
          <p:nvPr/>
        </p:nvSpPr>
        <p:spPr>
          <a:xfrm>
            <a:off x="2085779" y="1699573"/>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9" name="Rounded Rectangle 80"/>
          <p:cNvSpPr/>
          <p:nvPr/>
        </p:nvSpPr>
        <p:spPr>
          <a:xfrm>
            <a:off x="2085779" y="1390752"/>
            <a:ext cx="950506" cy="21085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0" name="Rounded Rectangle 81"/>
          <p:cNvSpPr/>
          <p:nvPr/>
        </p:nvSpPr>
        <p:spPr>
          <a:xfrm>
            <a:off x="3177149" y="4170136"/>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1" name="Rounded Rectangle 82"/>
          <p:cNvSpPr/>
          <p:nvPr/>
        </p:nvSpPr>
        <p:spPr>
          <a:xfrm>
            <a:off x="3177149" y="3861321"/>
            <a:ext cx="950506" cy="21085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2" name="Rounded Rectangle 83"/>
          <p:cNvSpPr/>
          <p:nvPr/>
        </p:nvSpPr>
        <p:spPr>
          <a:xfrm>
            <a:off x="3177149" y="3552500"/>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3" name="Rounded Rectangle 84"/>
          <p:cNvSpPr/>
          <p:nvPr/>
        </p:nvSpPr>
        <p:spPr>
          <a:xfrm>
            <a:off x="3177149" y="3243679"/>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4" name="Rounded Rectangle 85"/>
          <p:cNvSpPr/>
          <p:nvPr/>
        </p:nvSpPr>
        <p:spPr>
          <a:xfrm>
            <a:off x="3177149" y="2934858"/>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5" name="Rounded Rectangle 86"/>
          <p:cNvSpPr/>
          <p:nvPr/>
        </p:nvSpPr>
        <p:spPr>
          <a:xfrm>
            <a:off x="3177149" y="2626036"/>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6" name="Rounded Rectangle 87"/>
          <p:cNvSpPr/>
          <p:nvPr/>
        </p:nvSpPr>
        <p:spPr>
          <a:xfrm>
            <a:off x="3177149" y="2317215"/>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Rounded Rectangle 88"/>
          <p:cNvSpPr/>
          <p:nvPr/>
        </p:nvSpPr>
        <p:spPr>
          <a:xfrm>
            <a:off x="3177149" y="2008394"/>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Rounded Rectangle 89"/>
          <p:cNvSpPr/>
          <p:nvPr/>
        </p:nvSpPr>
        <p:spPr>
          <a:xfrm>
            <a:off x="3177149" y="1699573"/>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9" name="Rounded Rectangle 90"/>
          <p:cNvSpPr/>
          <p:nvPr/>
        </p:nvSpPr>
        <p:spPr>
          <a:xfrm>
            <a:off x="3177149" y="1390752"/>
            <a:ext cx="950506" cy="21085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0" name="Oval 10"/>
          <p:cNvSpPr/>
          <p:nvPr/>
        </p:nvSpPr>
        <p:spPr>
          <a:xfrm>
            <a:off x="4515855" y="1419494"/>
            <a:ext cx="79209" cy="105427"/>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g-BG">
              <a:solidFill>
                <a:srgbClr val="00B0F0"/>
              </a:solidFill>
            </a:endParaRPr>
          </a:p>
        </p:txBody>
      </p:sp>
      <p:sp>
        <p:nvSpPr>
          <p:cNvPr id="51" name="Oval 91"/>
          <p:cNvSpPr/>
          <p:nvPr/>
        </p:nvSpPr>
        <p:spPr>
          <a:xfrm>
            <a:off x="4515855" y="4266021"/>
            <a:ext cx="79209" cy="105427"/>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g-BG">
              <a:solidFill>
                <a:srgbClr val="00B0F0"/>
              </a:solidFill>
            </a:endParaRPr>
          </a:p>
        </p:txBody>
      </p:sp>
      <p:sp>
        <p:nvSpPr>
          <p:cNvPr id="52" name="Oval 92"/>
          <p:cNvSpPr/>
          <p:nvPr/>
        </p:nvSpPr>
        <p:spPr>
          <a:xfrm>
            <a:off x="4515855" y="2842757"/>
            <a:ext cx="79209" cy="105427"/>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g-BG">
              <a:solidFill>
                <a:srgbClr val="00B0F0"/>
              </a:solidFill>
            </a:endParaRPr>
          </a:p>
        </p:txBody>
      </p:sp>
      <p:cxnSp>
        <p:nvCxnSpPr>
          <p:cNvPr id="53" name="Straight Connector 12"/>
          <p:cNvCxnSpPr>
            <a:stCxn id="50" idx="4"/>
            <a:endCxn id="51" idx="0"/>
          </p:cNvCxnSpPr>
          <p:nvPr/>
        </p:nvCxnSpPr>
        <p:spPr>
          <a:xfrm>
            <a:off x="4555459" y="1524921"/>
            <a:ext cx="0" cy="2741100"/>
          </a:xfrm>
          <a:prstGeom prst="line">
            <a:avLst/>
          </a:prstGeom>
          <a:ln>
            <a:solidFill>
              <a:srgbClr val="FEB134"/>
            </a:solidFill>
            <a:prstDash val="sysDot"/>
          </a:ln>
        </p:spPr>
        <p:style>
          <a:lnRef idx="1">
            <a:schemeClr val="accent1"/>
          </a:lnRef>
          <a:fillRef idx="0">
            <a:schemeClr val="accent1"/>
          </a:fillRef>
          <a:effectRef idx="0">
            <a:schemeClr val="accent1"/>
          </a:effectRef>
          <a:fontRef idx="minor">
            <a:schemeClr val="tx1"/>
          </a:fontRef>
        </p:style>
      </p:cxnSp>
      <p:sp>
        <p:nvSpPr>
          <p:cNvPr id="54" name="Rectangle 93"/>
          <p:cNvSpPr/>
          <p:nvPr/>
        </p:nvSpPr>
        <p:spPr>
          <a:xfrm>
            <a:off x="4629839" y="1224369"/>
            <a:ext cx="710451" cy="584775"/>
          </a:xfrm>
          <a:prstGeom prst="rect">
            <a:avLst/>
          </a:prstGeom>
        </p:spPr>
        <p:txBody>
          <a:bodyPr wrap="none">
            <a:spAutoFit/>
          </a:bodyPr>
          <a:lstStyle/>
          <a:p>
            <a:r>
              <a:rPr lang="en-US" sz="3200" dirty="0">
                <a:latin typeface="Steelfish" pitchFamily="2" charset="0"/>
              </a:rPr>
              <a:t>100%</a:t>
            </a:r>
            <a:endParaRPr lang="bg-BG" sz="3200" dirty="0"/>
          </a:p>
        </p:txBody>
      </p:sp>
      <p:sp>
        <p:nvSpPr>
          <p:cNvPr id="55" name="Rectangle 94"/>
          <p:cNvSpPr/>
          <p:nvPr/>
        </p:nvSpPr>
        <p:spPr>
          <a:xfrm>
            <a:off x="4662634" y="2650035"/>
            <a:ext cx="639919" cy="584775"/>
          </a:xfrm>
          <a:prstGeom prst="rect">
            <a:avLst/>
          </a:prstGeom>
        </p:spPr>
        <p:txBody>
          <a:bodyPr wrap="none">
            <a:spAutoFit/>
          </a:bodyPr>
          <a:lstStyle/>
          <a:p>
            <a:r>
              <a:rPr lang="en-US" sz="3200" dirty="0">
                <a:latin typeface="Steelfish" pitchFamily="2" charset="0"/>
              </a:rPr>
              <a:t>50%</a:t>
            </a:r>
            <a:endParaRPr lang="bg-BG" sz="3200" dirty="0"/>
          </a:p>
        </p:txBody>
      </p:sp>
      <p:sp>
        <p:nvSpPr>
          <p:cNvPr id="56" name="Rectangle 95"/>
          <p:cNvSpPr/>
          <p:nvPr/>
        </p:nvSpPr>
        <p:spPr>
          <a:xfrm>
            <a:off x="4678291" y="3996893"/>
            <a:ext cx="514885" cy="584775"/>
          </a:xfrm>
          <a:prstGeom prst="rect">
            <a:avLst/>
          </a:prstGeom>
        </p:spPr>
        <p:txBody>
          <a:bodyPr wrap="none">
            <a:spAutoFit/>
          </a:bodyPr>
          <a:lstStyle/>
          <a:p>
            <a:r>
              <a:rPr lang="en-US" sz="3200" dirty="0">
                <a:latin typeface="Steelfish" pitchFamily="2" charset="0"/>
              </a:rPr>
              <a:t>0%</a:t>
            </a:r>
            <a:endParaRPr lang="bg-BG" sz="3200" dirty="0"/>
          </a:p>
        </p:txBody>
      </p:sp>
      <p:sp>
        <p:nvSpPr>
          <p:cNvPr id="57" name="Text Box 10"/>
          <p:cNvSpPr txBox="1">
            <a:spLocks noChangeArrowheads="1"/>
          </p:cNvSpPr>
          <p:nvPr/>
        </p:nvSpPr>
        <p:spPr bwMode="auto">
          <a:xfrm>
            <a:off x="5867979" y="1859194"/>
            <a:ext cx="2225702" cy="2123658"/>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6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anim calcmode="lin" valueType="num">
                                      <p:cBhvr>
                                        <p:cTn id="25" dur="1000" fill="hold"/>
                                        <p:tgtEl>
                                          <p:spTgt spid="50"/>
                                        </p:tgtEl>
                                        <p:attrNameLst>
                                          <p:attrName>ppt_x</p:attrName>
                                        </p:attrNameLst>
                                      </p:cBhvr>
                                      <p:tavLst>
                                        <p:tav tm="0">
                                          <p:val>
                                            <p:strVal val="#ppt_x"/>
                                          </p:val>
                                        </p:tav>
                                        <p:tav tm="100000">
                                          <p:val>
                                            <p:strVal val="#ppt_x"/>
                                          </p:val>
                                        </p:tav>
                                      </p:tavLst>
                                    </p:anim>
                                    <p:anim calcmode="lin" valueType="num">
                                      <p:cBhvr>
                                        <p:cTn id="26" dur="1000" fill="hold"/>
                                        <p:tgtEl>
                                          <p:spTgt spid="5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anim calcmode="lin" valueType="num">
                                      <p:cBhvr>
                                        <p:cTn id="30" dur="1000" fill="hold"/>
                                        <p:tgtEl>
                                          <p:spTgt spid="51"/>
                                        </p:tgtEl>
                                        <p:attrNameLst>
                                          <p:attrName>ppt_x</p:attrName>
                                        </p:attrNameLst>
                                      </p:cBhvr>
                                      <p:tavLst>
                                        <p:tav tm="0">
                                          <p:val>
                                            <p:strVal val="#ppt_x"/>
                                          </p:val>
                                        </p:tav>
                                        <p:tav tm="100000">
                                          <p:val>
                                            <p:strVal val="#ppt_x"/>
                                          </p:val>
                                        </p:tav>
                                      </p:tavLst>
                                    </p:anim>
                                    <p:anim calcmode="lin" valueType="num">
                                      <p:cBhvr>
                                        <p:cTn id="31" dur="1000" fill="hold"/>
                                        <p:tgtEl>
                                          <p:spTgt spid="5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1000"/>
                                        <p:tgtEl>
                                          <p:spTgt spid="52"/>
                                        </p:tgtEl>
                                      </p:cBhvr>
                                    </p:animEffect>
                                    <p:anim calcmode="lin" valueType="num">
                                      <p:cBhvr>
                                        <p:cTn id="35" dur="1000" fill="hold"/>
                                        <p:tgtEl>
                                          <p:spTgt spid="52"/>
                                        </p:tgtEl>
                                        <p:attrNameLst>
                                          <p:attrName>ppt_x</p:attrName>
                                        </p:attrNameLst>
                                      </p:cBhvr>
                                      <p:tavLst>
                                        <p:tav tm="0">
                                          <p:val>
                                            <p:strVal val="#ppt_x"/>
                                          </p:val>
                                        </p:tav>
                                        <p:tav tm="100000">
                                          <p:val>
                                            <p:strVal val="#ppt_x"/>
                                          </p:val>
                                        </p:tav>
                                      </p:tavLst>
                                    </p:anim>
                                    <p:anim calcmode="lin" valueType="num">
                                      <p:cBhvr>
                                        <p:cTn id="36" dur="1000" fill="hold"/>
                                        <p:tgtEl>
                                          <p:spTgt spid="5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anim calcmode="lin" valueType="num">
                                      <p:cBhvr>
                                        <p:cTn id="40" dur="1000" fill="hold"/>
                                        <p:tgtEl>
                                          <p:spTgt spid="53"/>
                                        </p:tgtEl>
                                        <p:attrNameLst>
                                          <p:attrName>ppt_x</p:attrName>
                                        </p:attrNameLst>
                                      </p:cBhvr>
                                      <p:tavLst>
                                        <p:tav tm="0">
                                          <p:val>
                                            <p:strVal val="#ppt_x"/>
                                          </p:val>
                                        </p:tav>
                                        <p:tav tm="100000">
                                          <p:val>
                                            <p:strVal val="#ppt_x"/>
                                          </p:val>
                                        </p:tav>
                                      </p:tavLst>
                                    </p:anim>
                                    <p:anim calcmode="lin" valueType="num">
                                      <p:cBhvr>
                                        <p:cTn id="41" dur="1000" fill="hold"/>
                                        <p:tgtEl>
                                          <p:spTgt spid="5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1000"/>
                                        <p:tgtEl>
                                          <p:spTgt spid="56"/>
                                        </p:tgtEl>
                                      </p:cBhvr>
                                    </p:animEffect>
                                    <p:anim calcmode="lin" valueType="num">
                                      <p:cBhvr>
                                        <p:cTn id="55" dur="1000" fill="hold"/>
                                        <p:tgtEl>
                                          <p:spTgt spid="56"/>
                                        </p:tgtEl>
                                        <p:attrNameLst>
                                          <p:attrName>ppt_x</p:attrName>
                                        </p:attrNameLst>
                                      </p:cBhvr>
                                      <p:tavLst>
                                        <p:tav tm="0">
                                          <p:val>
                                            <p:strVal val="#ppt_x"/>
                                          </p:val>
                                        </p:tav>
                                        <p:tav tm="100000">
                                          <p:val>
                                            <p:strVal val="#ppt_x"/>
                                          </p:val>
                                        </p:tav>
                                      </p:tavLst>
                                    </p:anim>
                                    <p:anim calcmode="lin" valueType="num">
                                      <p:cBhvr>
                                        <p:cTn id="56" dur="1000" fill="hold"/>
                                        <p:tgtEl>
                                          <p:spTgt spid="56"/>
                                        </p:tgtEl>
                                        <p:attrNameLst>
                                          <p:attrName>ppt_y</p:attrName>
                                        </p:attrNameLst>
                                      </p:cBhvr>
                                      <p:tavLst>
                                        <p:tav tm="0">
                                          <p:val>
                                            <p:strVal val="#ppt_y+.1"/>
                                          </p:val>
                                        </p:tav>
                                        <p:tav tm="100000">
                                          <p:val>
                                            <p:strVal val="#ppt_y"/>
                                          </p:val>
                                        </p:tav>
                                      </p:tavLst>
                                    </p:anim>
                                  </p:childTnLst>
                                </p:cTn>
                              </p:par>
                            </p:childTnLst>
                          </p:cTn>
                        </p:par>
                        <p:par>
                          <p:cTn id="57" fill="hold">
                            <p:stCondLst>
                              <p:cond delay="500"/>
                            </p:stCondLst>
                            <p:childTnLst>
                              <p:par>
                                <p:cTn id="58" presetID="42"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250"/>
                                        <p:tgtEl>
                                          <p:spTgt spid="57"/>
                                        </p:tgtEl>
                                      </p:cBhvr>
                                    </p:animEffect>
                                    <p:anim calcmode="lin" valueType="num">
                                      <p:cBhvr>
                                        <p:cTn id="61" dur="250" fill="hold"/>
                                        <p:tgtEl>
                                          <p:spTgt spid="57"/>
                                        </p:tgtEl>
                                        <p:attrNameLst>
                                          <p:attrName>ppt_x</p:attrName>
                                        </p:attrNameLst>
                                      </p:cBhvr>
                                      <p:tavLst>
                                        <p:tav tm="0">
                                          <p:val>
                                            <p:strVal val="#ppt_x"/>
                                          </p:val>
                                        </p:tav>
                                        <p:tav tm="100000">
                                          <p:val>
                                            <p:strVal val="#ppt_x"/>
                                          </p:val>
                                        </p:tav>
                                      </p:tavLst>
                                    </p:anim>
                                    <p:anim calcmode="lin" valueType="num">
                                      <p:cBhvr>
                                        <p:cTn id="62" dur="2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0" grpId="0" animBg="1"/>
      <p:bldP spid="51" grpId="0" animBg="1"/>
      <p:bldP spid="52" grpId="0" animBg="1"/>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0" name="直接连接符 29"/>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Oval 7"/>
          <p:cNvSpPr/>
          <p:nvPr/>
        </p:nvSpPr>
        <p:spPr>
          <a:xfrm>
            <a:off x="5772372" y="1118149"/>
            <a:ext cx="1821010" cy="182101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6" name="Oval 1"/>
          <p:cNvSpPr/>
          <p:nvPr/>
        </p:nvSpPr>
        <p:spPr>
          <a:xfrm>
            <a:off x="1363610" y="1118149"/>
            <a:ext cx="1821010" cy="1821011"/>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7" name="Oval 5"/>
          <p:cNvSpPr/>
          <p:nvPr/>
        </p:nvSpPr>
        <p:spPr>
          <a:xfrm>
            <a:off x="2833198" y="1118149"/>
            <a:ext cx="1821010" cy="1821011"/>
          </a:xfrm>
          <a:prstGeom prst="ellipse">
            <a:avLst/>
          </a:prstGeom>
          <a:solidFill>
            <a:srgbClr val="0070C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8" name="Oval 6"/>
          <p:cNvSpPr/>
          <p:nvPr/>
        </p:nvSpPr>
        <p:spPr>
          <a:xfrm>
            <a:off x="4302785" y="1118149"/>
            <a:ext cx="1821010" cy="1821011"/>
          </a:xfrm>
          <a:prstGeom prst="ellipse">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9" name="Rectangle 8"/>
          <p:cNvSpPr/>
          <p:nvPr/>
        </p:nvSpPr>
        <p:spPr>
          <a:xfrm>
            <a:off x="1929326" y="1405677"/>
            <a:ext cx="689579" cy="766047"/>
          </a:xfrm>
          <a:prstGeom prst="rect">
            <a:avLst/>
          </a:prstGeom>
        </p:spPr>
        <p:txBody>
          <a:bodyPr wrap="none">
            <a:spAutoFit/>
          </a:bodyPr>
          <a:lstStyle/>
          <a:p>
            <a:pPr algn="ctr"/>
            <a:r>
              <a:rPr lang="en-US" sz="2800">
                <a:solidFill>
                  <a:srgbClr val="F2F2F2"/>
                </a:solidFill>
                <a:latin typeface="FontAwesome" pitchFamily="2" charset="0"/>
              </a:rPr>
              <a:t></a:t>
            </a:r>
          </a:p>
        </p:txBody>
      </p:sp>
      <p:sp>
        <p:nvSpPr>
          <p:cNvPr id="40" name="Rectangle 9"/>
          <p:cNvSpPr/>
          <p:nvPr/>
        </p:nvSpPr>
        <p:spPr>
          <a:xfrm>
            <a:off x="1670425" y="2127991"/>
            <a:ext cx="1207383" cy="523220"/>
          </a:xfrm>
          <a:prstGeom prst="rect">
            <a:avLst/>
          </a:prstGeom>
        </p:spPr>
        <p:txBody>
          <a:bodyPr wrap="none">
            <a:spAutoFit/>
          </a:bodyPr>
          <a:lstStyle/>
          <a:p>
            <a:pPr algn="ctr"/>
            <a:r>
              <a:rPr lang="fr-FR" sz="2800">
                <a:solidFill>
                  <a:schemeClr val="bg1"/>
                </a:solidFill>
                <a:latin typeface="Niagara Solid" pitchFamily="82" charset="0"/>
              </a:rPr>
              <a:t>Unlock</a:t>
            </a:r>
            <a:r>
              <a:rPr lang="en-US" sz="2800">
                <a:solidFill>
                  <a:schemeClr val="bg1"/>
                </a:solidFill>
                <a:latin typeface="Niagara Solid" pitchFamily="82" charset="0"/>
              </a:rPr>
              <a:t> Page</a:t>
            </a:r>
            <a:endParaRPr lang="bg-BG" sz="2800">
              <a:solidFill>
                <a:schemeClr val="bg1"/>
              </a:solidFill>
              <a:latin typeface="Impact" panose="020B0806030902050204" pitchFamily="34" charset="0"/>
            </a:endParaRPr>
          </a:p>
        </p:txBody>
      </p:sp>
      <p:sp>
        <p:nvSpPr>
          <p:cNvPr id="41" name="Rectangle 10"/>
          <p:cNvSpPr/>
          <p:nvPr/>
        </p:nvSpPr>
        <p:spPr>
          <a:xfrm>
            <a:off x="3463733" y="1409438"/>
            <a:ext cx="543739" cy="523220"/>
          </a:xfrm>
          <a:prstGeom prst="rect">
            <a:avLst/>
          </a:prstGeom>
        </p:spPr>
        <p:txBody>
          <a:bodyPr wrap="none">
            <a:spAutoFit/>
          </a:bodyPr>
          <a:lstStyle/>
          <a:p>
            <a:r>
              <a:rPr lang="en-US" sz="2800" dirty="0">
                <a:solidFill>
                  <a:schemeClr val="bg1"/>
                </a:solidFill>
                <a:latin typeface="FontAwesome" pitchFamily="2" charset="0"/>
              </a:rPr>
              <a:t></a:t>
            </a:r>
          </a:p>
        </p:txBody>
      </p:sp>
      <p:sp>
        <p:nvSpPr>
          <p:cNvPr id="42" name="Rectangle 11"/>
          <p:cNvSpPr/>
          <p:nvPr/>
        </p:nvSpPr>
        <p:spPr>
          <a:xfrm>
            <a:off x="3291495" y="2127991"/>
            <a:ext cx="904415" cy="523220"/>
          </a:xfrm>
          <a:prstGeom prst="rect">
            <a:avLst/>
          </a:prstGeom>
        </p:spPr>
        <p:txBody>
          <a:bodyPr wrap="none">
            <a:spAutoFit/>
          </a:bodyPr>
          <a:lstStyle/>
          <a:p>
            <a:pPr algn="ctr"/>
            <a:r>
              <a:rPr lang="en-US" sz="2800">
                <a:solidFill>
                  <a:schemeClr val="bg1"/>
                </a:solidFill>
                <a:latin typeface="Niagara Solid" pitchFamily="82" charset="0"/>
              </a:rPr>
              <a:t>Hummer</a:t>
            </a:r>
            <a:endParaRPr lang="bg-BG" sz="2800">
              <a:solidFill>
                <a:schemeClr val="bg1"/>
              </a:solidFill>
              <a:latin typeface="Impact" panose="020B0806030902050204" pitchFamily="34" charset="0"/>
            </a:endParaRPr>
          </a:p>
        </p:txBody>
      </p:sp>
      <p:sp>
        <p:nvSpPr>
          <p:cNvPr id="43" name="Rectangle 12"/>
          <p:cNvSpPr/>
          <p:nvPr/>
        </p:nvSpPr>
        <p:spPr>
          <a:xfrm>
            <a:off x="4950390" y="1440497"/>
            <a:ext cx="518091" cy="523220"/>
          </a:xfrm>
          <a:prstGeom prst="rect">
            <a:avLst/>
          </a:prstGeom>
        </p:spPr>
        <p:txBody>
          <a:bodyPr wrap="none">
            <a:spAutoFit/>
          </a:bodyPr>
          <a:lstStyle/>
          <a:p>
            <a:r>
              <a:rPr lang="en-US" sz="2800">
                <a:solidFill>
                  <a:schemeClr val="bg1"/>
                </a:solidFill>
                <a:latin typeface="FontAwesome" pitchFamily="2" charset="0"/>
              </a:rPr>
              <a:t></a:t>
            </a:r>
          </a:p>
        </p:txBody>
      </p:sp>
      <p:sp>
        <p:nvSpPr>
          <p:cNvPr id="44" name="Rectangle 14"/>
          <p:cNvSpPr/>
          <p:nvPr/>
        </p:nvSpPr>
        <p:spPr>
          <a:xfrm>
            <a:off x="4738642" y="2127991"/>
            <a:ext cx="949299" cy="523220"/>
          </a:xfrm>
          <a:prstGeom prst="rect">
            <a:avLst/>
          </a:prstGeom>
        </p:spPr>
        <p:txBody>
          <a:bodyPr wrap="none">
            <a:spAutoFit/>
          </a:bodyPr>
          <a:lstStyle/>
          <a:p>
            <a:pPr algn="ctr"/>
            <a:r>
              <a:rPr lang="en-US" sz="2800">
                <a:solidFill>
                  <a:schemeClr val="bg1"/>
                </a:solidFill>
                <a:latin typeface="Niagara Solid" pitchFamily="82" charset="0"/>
              </a:rPr>
              <a:t>Umbrella</a:t>
            </a:r>
            <a:endParaRPr lang="bg-BG" sz="2800">
              <a:solidFill>
                <a:schemeClr val="bg1"/>
              </a:solidFill>
              <a:latin typeface="Impact" panose="020B0806030902050204" pitchFamily="34" charset="0"/>
            </a:endParaRPr>
          </a:p>
        </p:txBody>
      </p:sp>
      <p:sp>
        <p:nvSpPr>
          <p:cNvPr id="45" name="Rectangle 15"/>
          <p:cNvSpPr/>
          <p:nvPr/>
        </p:nvSpPr>
        <p:spPr>
          <a:xfrm>
            <a:off x="6505320" y="1440497"/>
            <a:ext cx="389850" cy="523220"/>
          </a:xfrm>
          <a:prstGeom prst="rect">
            <a:avLst/>
          </a:prstGeom>
        </p:spPr>
        <p:txBody>
          <a:bodyPr wrap="none">
            <a:spAutoFit/>
          </a:bodyPr>
          <a:lstStyle/>
          <a:p>
            <a:r>
              <a:rPr lang="en-US" sz="2800">
                <a:solidFill>
                  <a:schemeClr val="bg1"/>
                </a:solidFill>
                <a:latin typeface="FontAwesome" pitchFamily="2" charset="0"/>
              </a:rPr>
              <a:t></a:t>
            </a:r>
          </a:p>
        </p:txBody>
      </p:sp>
      <p:sp>
        <p:nvSpPr>
          <p:cNvPr id="46" name="Rectangle 16"/>
          <p:cNvSpPr/>
          <p:nvPr/>
        </p:nvSpPr>
        <p:spPr>
          <a:xfrm>
            <a:off x="6407000" y="2127991"/>
            <a:ext cx="551754" cy="523220"/>
          </a:xfrm>
          <a:prstGeom prst="rect">
            <a:avLst/>
          </a:prstGeom>
        </p:spPr>
        <p:txBody>
          <a:bodyPr wrap="none">
            <a:spAutoFit/>
          </a:bodyPr>
          <a:lstStyle/>
          <a:p>
            <a:pPr algn="ctr"/>
            <a:r>
              <a:rPr lang="en-US" sz="2800">
                <a:solidFill>
                  <a:schemeClr val="bg1"/>
                </a:solidFill>
                <a:latin typeface="Niagara Solid" pitchFamily="82" charset="0"/>
              </a:rPr>
              <a:t>Bulb</a:t>
            </a:r>
            <a:endParaRPr lang="bg-BG" sz="2800">
              <a:solidFill>
                <a:schemeClr val="bg1"/>
              </a:solidFill>
              <a:latin typeface="Impact" panose="020B0806030902050204" pitchFamily="34" charset="0"/>
            </a:endParaRPr>
          </a:p>
        </p:txBody>
      </p:sp>
      <p:sp>
        <p:nvSpPr>
          <p:cNvPr id="47" name="Isosceles Triangle 2"/>
          <p:cNvSpPr/>
          <p:nvPr/>
        </p:nvSpPr>
        <p:spPr>
          <a:xfrm flipV="1">
            <a:off x="2117582" y="1046549"/>
            <a:ext cx="313068" cy="191685"/>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Text Box 10"/>
          <p:cNvSpPr txBox="1">
            <a:spLocks noChangeArrowheads="1"/>
          </p:cNvSpPr>
          <p:nvPr/>
        </p:nvSpPr>
        <p:spPr bwMode="auto">
          <a:xfrm>
            <a:off x="1002545" y="3450545"/>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750" fill="hold"/>
                                        <p:tgtEl>
                                          <p:spTgt spid="32"/>
                                        </p:tgtEl>
                                        <p:attrNameLst>
                                          <p:attrName>ppt_x</p:attrName>
                                        </p:attrNameLst>
                                      </p:cBhvr>
                                      <p:tavLst>
                                        <p:tav tm="0">
                                          <p:val>
                                            <p:strVal val="#ppt_x"/>
                                          </p:val>
                                        </p:tav>
                                        <p:tav tm="100000">
                                          <p:val>
                                            <p:strVal val="#ppt_x"/>
                                          </p:val>
                                        </p:tav>
                                      </p:tavLst>
                                    </p:anim>
                                    <p:anim calcmode="lin" valueType="num">
                                      <p:cBhvr additive="base">
                                        <p:cTn id="27" dur="750" fill="hold"/>
                                        <p:tgtEl>
                                          <p:spTgt spid="3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750" fill="hold"/>
                                        <p:tgtEl>
                                          <p:spTgt spid="36"/>
                                        </p:tgtEl>
                                        <p:attrNameLst>
                                          <p:attrName>ppt_x</p:attrName>
                                        </p:attrNameLst>
                                      </p:cBhvr>
                                      <p:tavLst>
                                        <p:tav tm="0">
                                          <p:val>
                                            <p:strVal val="#ppt_x"/>
                                          </p:val>
                                        </p:tav>
                                        <p:tav tm="100000">
                                          <p:val>
                                            <p:strVal val="#ppt_x"/>
                                          </p:val>
                                        </p:tav>
                                      </p:tavLst>
                                    </p:anim>
                                    <p:anim calcmode="lin" valueType="num">
                                      <p:cBhvr additive="base">
                                        <p:cTn id="31" dur="750" fill="hold"/>
                                        <p:tgtEl>
                                          <p:spTgt spid="3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fill="hold"/>
                                        <p:tgtEl>
                                          <p:spTgt spid="37"/>
                                        </p:tgtEl>
                                        <p:attrNameLst>
                                          <p:attrName>ppt_x</p:attrName>
                                        </p:attrNameLst>
                                      </p:cBhvr>
                                      <p:tavLst>
                                        <p:tav tm="0">
                                          <p:val>
                                            <p:strVal val="#ppt_x"/>
                                          </p:val>
                                        </p:tav>
                                        <p:tav tm="100000">
                                          <p:val>
                                            <p:strVal val="#ppt_x"/>
                                          </p:val>
                                        </p:tav>
                                      </p:tavLst>
                                    </p:anim>
                                    <p:anim calcmode="lin" valueType="num">
                                      <p:cBhvr additive="base">
                                        <p:cTn id="35" dur="750" fill="hold"/>
                                        <p:tgtEl>
                                          <p:spTgt spid="3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750" fill="hold"/>
                                        <p:tgtEl>
                                          <p:spTgt spid="38"/>
                                        </p:tgtEl>
                                        <p:attrNameLst>
                                          <p:attrName>ppt_x</p:attrName>
                                        </p:attrNameLst>
                                      </p:cBhvr>
                                      <p:tavLst>
                                        <p:tav tm="0">
                                          <p:val>
                                            <p:strVal val="#ppt_x"/>
                                          </p:val>
                                        </p:tav>
                                        <p:tav tm="100000">
                                          <p:val>
                                            <p:strVal val="#ppt_x"/>
                                          </p:val>
                                        </p:tav>
                                      </p:tavLst>
                                    </p:anim>
                                    <p:anim calcmode="lin" valueType="num">
                                      <p:cBhvr additive="base">
                                        <p:cTn id="39" dur="750" fill="hold"/>
                                        <p:tgtEl>
                                          <p:spTgt spid="3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750" fill="hold"/>
                                        <p:tgtEl>
                                          <p:spTgt spid="39"/>
                                        </p:tgtEl>
                                        <p:attrNameLst>
                                          <p:attrName>ppt_x</p:attrName>
                                        </p:attrNameLst>
                                      </p:cBhvr>
                                      <p:tavLst>
                                        <p:tav tm="0">
                                          <p:val>
                                            <p:strVal val="#ppt_x"/>
                                          </p:val>
                                        </p:tav>
                                        <p:tav tm="100000">
                                          <p:val>
                                            <p:strVal val="#ppt_x"/>
                                          </p:val>
                                        </p:tav>
                                      </p:tavLst>
                                    </p:anim>
                                    <p:anim calcmode="lin" valueType="num">
                                      <p:cBhvr additive="base">
                                        <p:cTn id="43" dur="750" fill="hold"/>
                                        <p:tgtEl>
                                          <p:spTgt spid="3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750" fill="hold"/>
                                        <p:tgtEl>
                                          <p:spTgt spid="40"/>
                                        </p:tgtEl>
                                        <p:attrNameLst>
                                          <p:attrName>ppt_x</p:attrName>
                                        </p:attrNameLst>
                                      </p:cBhvr>
                                      <p:tavLst>
                                        <p:tav tm="0">
                                          <p:val>
                                            <p:strVal val="#ppt_x"/>
                                          </p:val>
                                        </p:tav>
                                        <p:tav tm="100000">
                                          <p:val>
                                            <p:strVal val="#ppt_x"/>
                                          </p:val>
                                        </p:tav>
                                      </p:tavLst>
                                    </p:anim>
                                    <p:anim calcmode="lin" valueType="num">
                                      <p:cBhvr additive="base">
                                        <p:cTn id="47" dur="750" fill="hold"/>
                                        <p:tgtEl>
                                          <p:spTgt spid="4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750" fill="hold"/>
                                        <p:tgtEl>
                                          <p:spTgt spid="41"/>
                                        </p:tgtEl>
                                        <p:attrNameLst>
                                          <p:attrName>ppt_x</p:attrName>
                                        </p:attrNameLst>
                                      </p:cBhvr>
                                      <p:tavLst>
                                        <p:tav tm="0">
                                          <p:val>
                                            <p:strVal val="#ppt_x"/>
                                          </p:val>
                                        </p:tav>
                                        <p:tav tm="100000">
                                          <p:val>
                                            <p:strVal val="#ppt_x"/>
                                          </p:val>
                                        </p:tav>
                                      </p:tavLst>
                                    </p:anim>
                                    <p:anim calcmode="lin" valueType="num">
                                      <p:cBhvr additive="base">
                                        <p:cTn id="51" dur="750" fill="hold"/>
                                        <p:tgtEl>
                                          <p:spTgt spid="4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750" fill="hold"/>
                                        <p:tgtEl>
                                          <p:spTgt spid="42"/>
                                        </p:tgtEl>
                                        <p:attrNameLst>
                                          <p:attrName>ppt_x</p:attrName>
                                        </p:attrNameLst>
                                      </p:cBhvr>
                                      <p:tavLst>
                                        <p:tav tm="0">
                                          <p:val>
                                            <p:strVal val="#ppt_x"/>
                                          </p:val>
                                        </p:tav>
                                        <p:tav tm="100000">
                                          <p:val>
                                            <p:strVal val="#ppt_x"/>
                                          </p:val>
                                        </p:tav>
                                      </p:tavLst>
                                    </p:anim>
                                    <p:anim calcmode="lin" valueType="num">
                                      <p:cBhvr additive="base">
                                        <p:cTn id="55" dur="750" fill="hold"/>
                                        <p:tgtEl>
                                          <p:spTgt spid="4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750" fill="hold"/>
                                        <p:tgtEl>
                                          <p:spTgt spid="43"/>
                                        </p:tgtEl>
                                        <p:attrNameLst>
                                          <p:attrName>ppt_x</p:attrName>
                                        </p:attrNameLst>
                                      </p:cBhvr>
                                      <p:tavLst>
                                        <p:tav tm="0">
                                          <p:val>
                                            <p:strVal val="#ppt_x"/>
                                          </p:val>
                                        </p:tav>
                                        <p:tav tm="100000">
                                          <p:val>
                                            <p:strVal val="#ppt_x"/>
                                          </p:val>
                                        </p:tav>
                                      </p:tavLst>
                                    </p:anim>
                                    <p:anim calcmode="lin" valueType="num">
                                      <p:cBhvr additive="base">
                                        <p:cTn id="59" dur="750" fill="hold"/>
                                        <p:tgtEl>
                                          <p:spTgt spid="4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750" fill="hold"/>
                                        <p:tgtEl>
                                          <p:spTgt spid="44"/>
                                        </p:tgtEl>
                                        <p:attrNameLst>
                                          <p:attrName>ppt_x</p:attrName>
                                        </p:attrNameLst>
                                      </p:cBhvr>
                                      <p:tavLst>
                                        <p:tav tm="0">
                                          <p:val>
                                            <p:strVal val="#ppt_x"/>
                                          </p:val>
                                        </p:tav>
                                        <p:tav tm="100000">
                                          <p:val>
                                            <p:strVal val="#ppt_x"/>
                                          </p:val>
                                        </p:tav>
                                      </p:tavLst>
                                    </p:anim>
                                    <p:anim calcmode="lin" valueType="num">
                                      <p:cBhvr additive="base">
                                        <p:cTn id="63" dur="750" fill="hold"/>
                                        <p:tgtEl>
                                          <p:spTgt spid="4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750" fill="hold"/>
                                        <p:tgtEl>
                                          <p:spTgt spid="45"/>
                                        </p:tgtEl>
                                        <p:attrNameLst>
                                          <p:attrName>ppt_x</p:attrName>
                                        </p:attrNameLst>
                                      </p:cBhvr>
                                      <p:tavLst>
                                        <p:tav tm="0">
                                          <p:val>
                                            <p:strVal val="#ppt_x"/>
                                          </p:val>
                                        </p:tav>
                                        <p:tav tm="100000">
                                          <p:val>
                                            <p:strVal val="#ppt_x"/>
                                          </p:val>
                                        </p:tav>
                                      </p:tavLst>
                                    </p:anim>
                                    <p:anim calcmode="lin" valueType="num">
                                      <p:cBhvr additive="base">
                                        <p:cTn id="67" dur="750" fill="hold"/>
                                        <p:tgtEl>
                                          <p:spTgt spid="4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750" fill="hold"/>
                                        <p:tgtEl>
                                          <p:spTgt spid="46"/>
                                        </p:tgtEl>
                                        <p:attrNameLst>
                                          <p:attrName>ppt_x</p:attrName>
                                        </p:attrNameLst>
                                      </p:cBhvr>
                                      <p:tavLst>
                                        <p:tav tm="0">
                                          <p:val>
                                            <p:strVal val="#ppt_x"/>
                                          </p:val>
                                        </p:tav>
                                        <p:tav tm="100000">
                                          <p:val>
                                            <p:strVal val="#ppt_x"/>
                                          </p:val>
                                        </p:tav>
                                      </p:tavLst>
                                    </p:anim>
                                    <p:anim calcmode="lin" valueType="num">
                                      <p:cBhvr additive="base">
                                        <p:cTn id="71" dur="750" fill="hold"/>
                                        <p:tgtEl>
                                          <p:spTgt spid="4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750" fill="hold"/>
                                        <p:tgtEl>
                                          <p:spTgt spid="47"/>
                                        </p:tgtEl>
                                        <p:attrNameLst>
                                          <p:attrName>ppt_x</p:attrName>
                                        </p:attrNameLst>
                                      </p:cBhvr>
                                      <p:tavLst>
                                        <p:tav tm="0">
                                          <p:val>
                                            <p:strVal val="#ppt_x"/>
                                          </p:val>
                                        </p:tav>
                                        <p:tav tm="100000">
                                          <p:val>
                                            <p:strVal val="#ppt_x"/>
                                          </p:val>
                                        </p:tav>
                                      </p:tavLst>
                                    </p:anim>
                                    <p:anim calcmode="lin" valueType="num">
                                      <p:cBhvr additive="base">
                                        <p:cTn id="75" dur="750" fill="hold"/>
                                        <p:tgtEl>
                                          <p:spTgt spid="47"/>
                                        </p:tgtEl>
                                        <p:attrNameLst>
                                          <p:attrName>ppt_y</p:attrName>
                                        </p:attrNameLst>
                                      </p:cBhvr>
                                      <p:tavLst>
                                        <p:tav tm="0">
                                          <p:val>
                                            <p:strVal val="1+#ppt_h/2"/>
                                          </p:val>
                                        </p:tav>
                                        <p:tav tm="100000">
                                          <p:val>
                                            <p:strVal val="#ppt_y"/>
                                          </p:val>
                                        </p:tav>
                                      </p:tavLst>
                                    </p:anim>
                                  </p:childTnLst>
                                </p:cTn>
                              </p:par>
                            </p:childTnLst>
                          </p:cTn>
                        </p:par>
                        <p:par>
                          <p:cTn id="76" fill="hold">
                            <p:stCondLst>
                              <p:cond delay="1000"/>
                            </p:stCondLst>
                            <p:childTnLst>
                              <p:par>
                                <p:cTn id="77" presetID="42"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250"/>
                                        <p:tgtEl>
                                          <p:spTgt spid="48"/>
                                        </p:tgtEl>
                                      </p:cBhvr>
                                    </p:animEffect>
                                    <p:anim calcmode="lin" valueType="num">
                                      <p:cBhvr>
                                        <p:cTn id="80" dur="250" fill="hold"/>
                                        <p:tgtEl>
                                          <p:spTgt spid="48"/>
                                        </p:tgtEl>
                                        <p:attrNameLst>
                                          <p:attrName>ppt_x</p:attrName>
                                        </p:attrNameLst>
                                      </p:cBhvr>
                                      <p:tavLst>
                                        <p:tav tm="0">
                                          <p:val>
                                            <p:strVal val="#ppt_x"/>
                                          </p:val>
                                        </p:tav>
                                        <p:tav tm="100000">
                                          <p:val>
                                            <p:strVal val="#ppt_x"/>
                                          </p:val>
                                        </p:tav>
                                      </p:tavLst>
                                    </p:anim>
                                    <p:anim calcmode="lin" valueType="num">
                                      <p:cBhvr>
                                        <p:cTn id="81" dur="2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5" name="Chart 1"/>
          <p:cNvGraphicFramePr/>
          <p:nvPr/>
        </p:nvGraphicFramePr>
        <p:xfrm>
          <a:off x="523564" y="951103"/>
          <a:ext cx="5146240" cy="32924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0"/>
          <p:cNvSpPr txBox="1">
            <a:spLocks noChangeArrowheads="1"/>
          </p:cNvSpPr>
          <p:nvPr/>
        </p:nvSpPr>
        <p:spPr bwMode="auto">
          <a:xfrm>
            <a:off x="6188695" y="1786221"/>
            <a:ext cx="2354804" cy="1831139"/>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50"/>
                                        <p:tgtEl>
                                          <p:spTgt spid="6"/>
                                        </p:tgtEl>
                                      </p:cBhvr>
                                    </p:animEffect>
                                    <p:anim calcmode="lin" valueType="num">
                                      <p:cBhvr>
                                        <p:cTn id="33" dur="250" fill="hold"/>
                                        <p:tgtEl>
                                          <p:spTgt spid="6"/>
                                        </p:tgtEl>
                                        <p:attrNameLst>
                                          <p:attrName>ppt_x</p:attrName>
                                        </p:attrNameLst>
                                      </p:cBhvr>
                                      <p:tavLst>
                                        <p:tav tm="0">
                                          <p:val>
                                            <p:strVal val="#ppt_x"/>
                                          </p:val>
                                        </p:tav>
                                        <p:tav tm="100000">
                                          <p:val>
                                            <p:strVal val="#ppt_x"/>
                                          </p:val>
                                        </p:tav>
                                      </p:tavLst>
                                    </p:anim>
                                    <p:anim calcmode="lin" valueType="num">
                                      <p:cBhvr>
                                        <p:cTn id="34"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2" name="文本框 5"/>
          <p:cNvSpPr txBox="1">
            <a:spLocks noChangeArrowheads="1"/>
          </p:cNvSpPr>
          <p:nvPr/>
        </p:nvSpPr>
        <p:spPr bwMode="auto">
          <a:xfrm>
            <a:off x="436721" y="438015"/>
            <a:ext cx="3016159" cy="26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9600" b="1" dirty="0">
                <a:solidFill>
                  <a:schemeClr val="bg1"/>
                </a:solidFill>
                <a:latin typeface="微软雅黑" panose="020B0503020204020204" pitchFamily="34" charset="-122"/>
                <a:ea typeface="微软雅黑" panose="020B0503020204020204" pitchFamily="34" charset="-122"/>
              </a:rPr>
              <a:t>目录</a:t>
            </a:r>
            <a:endParaRPr lang="en-US" altLang="zh-CN" sz="9600" b="1"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en-US" altLang="zh-CN" sz="7200" dirty="0">
                <a:solidFill>
                  <a:schemeClr val="bg1"/>
                </a:solidFill>
                <a:latin typeface="Niagara Engraved" pitchFamily="82" charset="0"/>
                <a:ea typeface="微软雅黑" panose="020B0503020204020204" pitchFamily="34" charset="-122"/>
              </a:rPr>
              <a:t>CONTENTS</a:t>
            </a:r>
            <a:endParaRPr lang="zh-CN" altLang="en-US" sz="7200" dirty="0">
              <a:solidFill>
                <a:schemeClr val="bg1"/>
              </a:solidFill>
              <a:latin typeface="Niagara Engraved" pitchFamily="82" charset="0"/>
              <a:ea typeface="微软雅黑" panose="020B0503020204020204" pitchFamily="34" charset="-122"/>
            </a:endParaRPr>
          </a:p>
        </p:txBody>
      </p:sp>
      <p:sp>
        <p:nvSpPr>
          <p:cNvPr id="36" name="矩形 35"/>
          <p:cNvSpPr/>
          <p:nvPr/>
        </p:nvSpPr>
        <p:spPr>
          <a:xfrm>
            <a:off x="1468784" y="3443588"/>
            <a:ext cx="2183160" cy="373434"/>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b="1" dirty="0">
                <a:solidFill>
                  <a:schemeClr val="bg1"/>
                </a:solidFill>
                <a:latin typeface="Franklin Gothic Medium" panose="020B0603020102020204" pitchFamily="34" charset="0"/>
                <a:ea typeface="微软雅黑" panose="020B0503020204020204" pitchFamily="34" charset="-122"/>
              </a:rPr>
              <a:t>单击添加标题内容</a:t>
            </a:r>
          </a:p>
        </p:txBody>
      </p:sp>
      <p:cxnSp>
        <p:nvCxnSpPr>
          <p:cNvPr id="5" name="直接连接符 4"/>
          <p:cNvCxnSpPr/>
          <p:nvPr/>
        </p:nvCxnSpPr>
        <p:spPr>
          <a:xfrm>
            <a:off x="859807" y="2006223"/>
            <a:ext cx="22655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77923" y="3316406"/>
            <a:ext cx="600502" cy="600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dirty="0">
                <a:solidFill>
                  <a:srgbClr val="0070C0"/>
                </a:solidFill>
                <a:latin typeface="Niagara Solid" pitchFamily="82" charset="0"/>
              </a:rPr>
              <a:t>01</a:t>
            </a:r>
            <a:endParaRPr lang="zh-CN" altLang="en-US" sz="3000" dirty="0">
              <a:solidFill>
                <a:srgbClr val="0070C0"/>
              </a:solidFill>
              <a:latin typeface="Niagara Solid" pitchFamily="82" charset="0"/>
            </a:endParaRPr>
          </a:p>
        </p:txBody>
      </p:sp>
      <p:sp>
        <p:nvSpPr>
          <p:cNvPr id="21" name="矩形 20"/>
          <p:cNvSpPr/>
          <p:nvPr/>
        </p:nvSpPr>
        <p:spPr>
          <a:xfrm>
            <a:off x="4744247" y="3443588"/>
            <a:ext cx="2183160" cy="373434"/>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b="1" dirty="0">
                <a:solidFill>
                  <a:schemeClr val="bg1"/>
                </a:solidFill>
                <a:latin typeface="Franklin Gothic Medium" panose="020B0603020102020204" pitchFamily="34" charset="0"/>
                <a:ea typeface="微软雅黑" panose="020B0503020204020204" pitchFamily="34" charset="-122"/>
              </a:rPr>
              <a:t>单击添加标题内容</a:t>
            </a:r>
          </a:p>
        </p:txBody>
      </p:sp>
      <p:sp>
        <p:nvSpPr>
          <p:cNvPr id="22" name="椭圆 21"/>
          <p:cNvSpPr/>
          <p:nvPr/>
        </p:nvSpPr>
        <p:spPr>
          <a:xfrm>
            <a:off x="4053386" y="3316406"/>
            <a:ext cx="600502" cy="600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dirty="0">
                <a:solidFill>
                  <a:srgbClr val="0070C0"/>
                </a:solidFill>
                <a:latin typeface="Niagara Solid" pitchFamily="82" charset="0"/>
              </a:rPr>
              <a:t>02</a:t>
            </a:r>
            <a:endParaRPr lang="zh-CN" altLang="en-US" sz="3000" dirty="0">
              <a:solidFill>
                <a:srgbClr val="0070C0"/>
              </a:solidFill>
              <a:latin typeface="Niagara Solid" pitchFamily="82" charset="0"/>
            </a:endParaRPr>
          </a:p>
        </p:txBody>
      </p:sp>
      <p:sp>
        <p:nvSpPr>
          <p:cNvPr id="23" name="矩形 22"/>
          <p:cNvSpPr/>
          <p:nvPr/>
        </p:nvSpPr>
        <p:spPr>
          <a:xfrm>
            <a:off x="1468784" y="4166920"/>
            <a:ext cx="2183160" cy="373434"/>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b="1" dirty="0">
                <a:solidFill>
                  <a:schemeClr val="bg1"/>
                </a:solidFill>
                <a:latin typeface="Franklin Gothic Medium" panose="020B0603020102020204" pitchFamily="34" charset="0"/>
                <a:ea typeface="微软雅黑" panose="020B0503020204020204" pitchFamily="34" charset="-122"/>
              </a:rPr>
              <a:t>单击添加标题内容</a:t>
            </a:r>
          </a:p>
        </p:txBody>
      </p:sp>
      <p:sp>
        <p:nvSpPr>
          <p:cNvPr id="24" name="椭圆 23"/>
          <p:cNvSpPr/>
          <p:nvPr/>
        </p:nvSpPr>
        <p:spPr>
          <a:xfrm>
            <a:off x="777923" y="4039738"/>
            <a:ext cx="600502" cy="600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dirty="0">
                <a:solidFill>
                  <a:srgbClr val="0070C0"/>
                </a:solidFill>
                <a:latin typeface="Niagara Solid" pitchFamily="82" charset="0"/>
              </a:rPr>
              <a:t>03</a:t>
            </a:r>
            <a:endParaRPr lang="zh-CN" altLang="en-US" sz="3000" dirty="0">
              <a:solidFill>
                <a:srgbClr val="0070C0"/>
              </a:solidFill>
              <a:latin typeface="Niagara Solid" pitchFamily="82" charset="0"/>
            </a:endParaRPr>
          </a:p>
        </p:txBody>
      </p:sp>
      <p:sp>
        <p:nvSpPr>
          <p:cNvPr id="25" name="矩形 24"/>
          <p:cNvSpPr/>
          <p:nvPr/>
        </p:nvSpPr>
        <p:spPr>
          <a:xfrm>
            <a:off x="4744247" y="4166920"/>
            <a:ext cx="2183160" cy="373434"/>
          </a:xfrm>
          <a:prstGeom prst="rect">
            <a:avLst/>
          </a:prstGeom>
          <a:effectLst/>
        </p:spPr>
        <p:txBody>
          <a:bodyPr wrap="none" lIns="65023" tIns="32511" rIns="65023" bIns="32511">
            <a:spAutoFit/>
          </a:bodyPr>
          <a:lstStyle/>
          <a:p>
            <a:pPr fontAlgn="auto">
              <a:spcBef>
                <a:spcPts val="0"/>
              </a:spcBef>
              <a:spcAft>
                <a:spcPts val="0"/>
              </a:spcAft>
              <a:defRPr/>
            </a:pPr>
            <a:r>
              <a:rPr lang="zh-CN" altLang="en-US" sz="2000" b="1" dirty="0">
                <a:solidFill>
                  <a:schemeClr val="bg1"/>
                </a:solidFill>
                <a:latin typeface="Franklin Gothic Medium" panose="020B0603020102020204" pitchFamily="34" charset="0"/>
                <a:ea typeface="微软雅黑" panose="020B0503020204020204" pitchFamily="34" charset="-122"/>
              </a:rPr>
              <a:t>单击添加标题内容</a:t>
            </a:r>
          </a:p>
        </p:txBody>
      </p:sp>
      <p:sp>
        <p:nvSpPr>
          <p:cNvPr id="26" name="椭圆 25"/>
          <p:cNvSpPr/>
          <p:nvPr/>
        </p:nvSpPr>
        <p:spPr>
          <a:xfrm>
            <a:off x="4053386" y="4039738"/>
            <a:ext cx="600502" cy="600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dirty="0">
                <a:solidFill>
                  <a:srgbClr val="0070C0"/>
                </a:solidFill>
                <a:latin typeface="Niagara Solid" pitchFamily="82" charset="0"/>
              </a:rPr>
              <a:t>04</a:t>
            </a:r>
            <a:endParaRPr lang="zh-CN" altLang="en-US" sz="3000" dirty="0">
              <a:solidFill>
                <a:srgbClr val="0070C0"/>
              </a:solidFill>
              <a:latin typeface="Niagara Solid"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down)">
                                      <p:cBhvr>
                                        <p:cTn id="14" dur="580">
                                          <p:stCondLst>
                                            <p:cond delay="0"/>
                                          </p:stCondLst>
                                        </p:cTn>
                                        <p:tgtEl>
                                          <p:spTgt spid="72"/>
                                        </p:tgtEl>
                                      </p:cBhvr>
                                    </p:animEffect>
                                    <p:anim calcmode="lin" valueType="num">
                                      <p:cBhvr>
                                        <p:cTn id="15"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0" dur="26">
                                          <p:stCondLst>
                                            <p:cond delay="650"/>
                                          </p:stCondLst>
                                        </p:cTn>
                                        <p:tgtEl>
                                          <p:spTgt spid="72"/>
                                        </p:tgtEl>
                                      </p:cBhvr>
                                      <p:to x="100000" y="60000"/>
                                    </p:animScale>
                                    <p:animScale>
                                      <p:cBhvr>
                                        <p:cTn id="21" dur="166" decel="50000">
                                          <p:stCondLst>
                                            <p:cond delay="676"/>
                                          </p:stCondLst>
                                        </p:cTn>
                                        <p:tgtEl>
                                          <p:spTgt spid="72"/>
                                        </p:tgtEl>
                                      </p:cBhvr>
                                      <p:to x="100000" y="100000"/>
                                    </p:animScale>
                                    <p:animScale>
                                      <p:cBhvr>
                                        <p:cTn id="22" dur="26">
                                          <p:stCondLst>
                                            <p:cond delay="1312"/>
                                          </p:stCondLst>
                                        </p:cTn>
                                        <p:tgtEl>
                                          <p:spTgt spid="72"/>
                                        </p:tgtEl>
                                      </p:cBhvr>
                                      <p:to x="100000" y="80000"/>
                                    </p:animScale>
                                    <p:animScale>
                                      <p:cBhvr>
                                        <p:cTn id="23" dur="166" decel="50000">
                                          <p:stCondLst>
                                            <p:cond delay="1338"/>
                                          </p:stCondLst>
                                        </p:cTn>
                                        <p:tgtEl>
                                          <p:spTgt spid="72"/>
                                        </p:tgtEl>
                                      </p:cBhvr>
                                      <p:to x="100000" y="100000"/>
                                    </p:animScale>
                                    <p:animScale>
                                      <p:cBhvr>
                                        <p:cTn id="24" dur="26">
                                          <p:stCondLst>
                                            <p:cond delay="1642"/>
                                          </p:stCondLst>
                                        </p:cTn>
                                        <p:tgtEl>
                                          <p:spTgt spid="72"/>
                                        </p:tgtEl>
                                      </p:cBhvr>
                                      <p:to x="100000" y="90000"/>
                                    </p:animScale>
                                    <p:animScale>
                                      <p:cBhvr>
                                        <p:cTn id="25" dur="166" decel="50000">
                                          <p:stCondLst>
                                            <p:cond delay="1668"/>
                                          </p:stCondLst>
                                        </p:cTn>
                                        <p:tgtEl>
                                          <p:spTgt spid="72"/>
                                        </p:tgtEl>
                                      </p:cBhvr>
                                      <p:to x="100000" y="100000"/>
                                    </p:animScale>
                                    <p:animScale>
                                      <p:cBhvr>
                                        <p:cTn id="26" dur="26">
                                          <p:stCondLst>
                                            <p:cond delay="1808"/>
                                          </p:stCondLst>
                                        </p:cTn>
                                        <p:tgtEl>
                                          <p:spTgt spid="72"/>
                                        </p:tgtEl>
                                      </p:cBhvr>
                                      <p:to x="100000" y="95000"/>
                                    </p:animScale>
                                    <p:animScale>
                                      <p:cBhvr>
                                        <p:cTn id="27" dur="166" decel="50000">
                                          <p:stCondLst>
                                            <p:cond delay="1834"/>
                                          </p:stCondLst>
                                        </p:cTn>
                                        <p:tgtEl>
                                          <p:spTgt spid="7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750" fill="hold"/>
                                        <p:tgtEl>
                                          <p:spTgt spid="36"/>
                                        </p:tgtEl>
                                        <p:attrNameLst>
                                          <p:attrName>ppt_w</p:attrName>
                                        </p:attrNameLst>
                                      </p:cBhvr>
                                      <p:tavLst>
                                        <p:tav tm="0">
                                          <p:val>
                                            <p:fltVal val="0"/>
                                          </p:val>
                                        </p:tav>
                                        <p:tav tm="100000">
                                          <p:val>
                                            <p:strVal val="#ppt_w"/>
                                          </p:val>
                                        </p:tav>
                                      </p:tavLst>
                                    </p:anim>
                                    <p:anim calcmode="lin" valueType="num">
                                      <p:cBhvr>
                                        <p:cTn id="36" dur="750" fill="hold"/>
                                        <p:tgtEl>
                                          <p:spTgt spid="36"/>
                                        </p:tgtEl>
                                        <p:attrNameLst>
                                          <p:attrName>ppt_h</p:attrName>
                                        </p:attrNameLst>
                                      </p:cBhvr>
                                      <p:tavLst>
                                        <p:tav tm="0">
                                          <p:val>
                                            <p:fltVal val="0"/>
                                          </p:val>
                                        </p:tav>
                                        <p:tav tm="100000">
                                          <p:val>
                                            <p:strVal val="#ppt_h"/>
                                          </p:val>
                                        </p:tav>
                                      </p:tavLst>
                                    </p:anim>
                                    <p:animEffect transition="in" filter="fade">
                                      <p:cBhvr>
                                        <p:cTn id="37" dur="750"/>
                                        <p:tgtEl>
                                          <p:spTgt spid="3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750" fill="hold"/>
                                        <p:tgtEl>
                                          <p:spTgt spid="6"/>
                                        </p:tgtEl>
                                        <p:attrNameLst>
                                          <p:attrName>ppt_w</p:attrName>
                                        </p:attrNameLst>
                                      </p:cBhvr>
                                      <p:tavLst>
                                        <p:tav tm="0">
                                          <p:val>
                                            <p:fltVal val="0"/>
                                          </p:val>
                                        </p:tav>
                                        <p:tav tm="100000">
                                          <p:val>
                                            <p:strVal val="#ppt_w"/>
                                          </p:val>
                                        </p:tav>
                                      </p:tavLst>
                                    </p:anim>
                                    <p:anim calcmode="lin" valueType="num">
                                      <p:cBhvr>
                                        <p:cTn id="41" dur="750" fill="hold"/>
                                        <p:tgtEl>
                                          <p:spTgt spid="6"/>
                                        </p:tgtEl>
                                        <p:attrNameLst>
                                          <p:attrName>ppt_h</p:attrName>
                                        </p:attrNameLst>
                                      </p:cBhvr>
                                      <p:tavLst>
                                        <p:tav tm="0">
                                          <p:val>
                                            <p:fltVal val="0"/>
                                          </p:val>
                                        </p:tav>
                                        <p:tav tm="100000">
                                          <p:val>
                                            <p:strVal val="#ppt_h"/>
                                          </p:val>
                                        </p:tav>
                                      </p:tavLst>
                                    </p:anim>
                                    <p:animEffect transition="in" filter="fade">
                                      <p:cBhvr>
                                        <p:cTn id="42" dur="750"/>
                                        <p:tgtEl>
                                          <p:spTgt spid="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750" fill="hold"/>
                                        <p:tgtEl>
                                          <p:spTgt spid="21"/>
                                        </p:tgtEl>
                                        <p:attrNameLst>
                                          <p:attrName>ppt_w</p:attrName>
                                        </p:attrNameLst>
                                      </p:cBhvr>
                                      <p:tavLst>
                                        <p:tav tm="0">
                                          <p:val>
                                            <p:fltVal val="0"/>
                                          </p:val>
                                        </p:tav>
                                        <p:tav tm="100000">
                                          <p:val>
                                            <p:strVal val="#ppt_w"/>
                                          </p:val>
                                        </p:tav>
                                      </p:tavLst>
                                    </p:anim>
                                    <p:anim calcmode="lin" valueType="num">
                                      <p:cBhvr>
                                        <p:cTn id="46" dur="750" fill="hold"/>
                                        <p:tgtEl>
                                          <p:spTgt spid="21"/>
                                        </p:tgtEl>
                                        <p:attrNameLst>
                                          <p:attrName>ppt_h</p:attrName>
                                        </p:attrNameLst>
                                      </p:cBhvr>
                                      <p:tavLst>
                                        <p:tav tm="0">
                                          <p:val>
                                            <p:fltVal val="0"/>
                                          </p:val>
                                        </p:tav>
                                        <p:tav tm="100000">
                                          <p:val>
                                            <p:strVal val="#ppt_h"/>
                                          </p:val>
                                        </p:tav>
                                      </p:tavLst>
                                    </p:anim>
                                    <p:animEffect transition="in" filter="fade">
                                      <p:cBhvr>
                                        <p:cTn id="47" dur="750"/>
                                        <p:tgtEl>
                                          <p:spTgt spid="2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750" fill="hold"/>
                                        <p:tgtEl>
                                          <p:spTgt spid="22"/>
                                        </p:tgtEl>
                                        <p:attrNameLst>
                                          <p:attrName>ppt_w</p:attrName>
                                        </p:attrNameLst>
                                      </p:cBhvr>
                                      <p:tavLst>
                                        <p:tav tm="0">
                                          <p:val>
                                            <p:fltVal val="0"/>
                                          </p:val>
                                        </p:tav>
                                        <p:tav tm="100000">
                                          <p:val>
                                            <p:strVal val="#ppt_w"/>
                                          </p:val>
                                        </p:tav>
                                      </p:tavLst>
                                    </p:anim>
                                    <p:anim calcmode="lin" valueType="num">
                                      <p:cBhvr>
                                        <p:cTn id="51" dur="750" fill="hold"/>
                                        <p:tgtEl>
                                          <p:spTgt spid="22"/>
                                        </p:tgtEl>
                                        <p:attrNameLst>
                                          <p:attrName>ppt_h</p:attrName>
                                        </p:attrNameLst>
                                      </p:cBhvr>
                                      <p:tavLst>
                                        <p:tav tm="0">
                                          <p:val>
                                            <p:fltVal val="0"/>
                                          </p:val>
                                        </p:tav>
                                        <p:tav tm="100000">
                                          <p:val>
                                            <p:strVal val="#ppt_h"/>
                                          </p:val>
                                        </p:tav>
                                      </p:tavLst>
                                    </p:anim>
                                    <p:animEffect transition="in" filter="fade">
                                      <p:cBhvr>
                                        <p:cTn id="52" dur="750"/>
                                        <p:tgtEl>
                                          <p:spTgt spid="2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750" fill="hold"/>
                                        <p:tgtEl>
                                          <p:spTgt spid="23"/>
                                        </p:tgtEl>
                                        <p:attrNameLst>
                                          <p:attrName>ppt_w</p:attrName>
                                        </p:attrNameLst>
                                      </p:cBhvr>
                                      <p:tavLst>
                                        <p:tav tm="0">
                                          <p:val>
                                            <p:fltVal val="0"/>
                                          </p:val>
                                        </p:tav>
                                        <p:tav tm="100000">
                                          <p:val>
                                            <p:strVal val="#ppt_w"/>
                                          </p:val>
                                        </p:tav>
                                      </p:tavLst>
                                    </p:anim>
                                    <p:anim calcmode="lin" valueType="num">
                                      <p:cBhvr>
                                        <p:cTn id="56" dur="750" fill="hold"/>
                                        <p:tgtEl>
                                          <p:spTgt spid="23"/>
                                        </p:tgtEl>
                                        <p:attrNameLst>
                                          <p:attrName>ppt_h</p:attrName>
                                        </p:attrNameLst>
                                      </p:cBhvr>
                                      <p:tavLst>
                                        <p:tav tm="0">
                                          <p:val>
                                            <p:fltVal val="0"/>
                                          </p:val>
                                        </p:tav>
                                        <p:tav tm="100000">
                                          <p:val>
                                            <p:strVal val="#ppt_h"/>
                                          </p:val>
                                        </p:tav>
                                      </p:tavLst>
                                    </p:anim>
                                    <p:animEffect transition="in" filter="fade">
                                      <p:cBhvr>
                                        <p:cTn id="57" dur="750"/>
                                        <p:tgtEl>
                                          <p:spTgt spid="2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750" fill="hold"/>
                                        <p:tgtEl>
                                          <p:spTgt spid="24"/>
                                        </p:tgtEl>
                                        <p:attrNameLst>
                                          <p:attrName>ppt_w</p:attrName>
                                        </p:attrNameLst>
                                      </p:cBhvr>
                                      <p:tavLst>
                                        <p:tav tm="0">
                                          <p:val>
                                            <p:fltVal val="0"/>
                                          </p:val>
                                        </p:tav>
                                        <p:tav tm="100000">
                                          <p:val>
                                            <p:strVal val="#ppt_w"/>
                                          </p:val>
                                        </p:tav>
                                      </p:tavLst>
                                    </p:anim>
                                    <p:anim calcmode="lin" valueType="num">
                                      <p:cBhvr>
                                        <p:cTn id="61" dur="750" fill="hold"/>
                                        <p:tgtEl>
                                          <p:spTgt spid="24"/>
                                        </p:tgtEl>
                                        <p:attrNameLst>
                                          <p:attrName>ppt_h</p:attrName>
                                        </p:attrNameLst>
                                      </p:cBhvr>
                                      <p:tavLst>
                                        <p:tav tm="0">
                                          <p:val>
                                            <p:fltVal val="0"/>
                                          </p:val>
                                        </p:tav>
                                        <p:tav tm="100000">
                                          <p:val>
                                            <p:strVal val="#ppt_h"/>
                                          </p:val>
                                        </p:tav>
                                      </p:tavLst>
                                    </p:anim>
                                    <p:animEffect transition="in" filter="fade">
                                      <p:cBhvr>
                                        <p:cTn id="62" dur="750"/>
                                        <p:tgtEl>
                                          <p:spTgt spid="2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750" fill="hold"/>
                                        <p:tgtEl>
                                          <p:spTgt spid="25"/>
                                        </p:tgtEl>
                                        <p:attrNameLst>
                                          <p:attrName>ppt_w</p:attrName>
                                        </p:attrNameLst>
                                      </p:cBhvr>
                                      <p:tavLst>
                                        <p:tav tm="0">
                                          <p:val>
                                            <p:fltVal val="0"/>
                                          </p:val>
                                        </p:tav>
                                        <p:tav tm="100000">
                                          <p:val>
                                            <p:strVal val="#ppt_w"/>
                                          </p:val>
                                        </p:tav>
                                      </p:tavLst>
                                    </p:anim>
                                    <p:anim calcmode="lin" valueType="num">
                                      <p:cBhvr>
                                        <p:cTn id="66" dur="750" fill="hold"/>
                                        <p:tgtEl>
                                          <p:spTgt spid="25"/>
                                        </p:tgtEl>
                                        <p:attrNameLst>
                                          <p:attrName>ppt_h</p:attrName>
                                        </p:attrNameLst>
                                      </p:cBhvr>
                                      <p:tavLst>
                                        <p:tav tm="0">
                                          <p:val>
                                            <p:fltVal val="0"/>
                                          </p:val>
                                        </p:tav>
                                        <p:tav tm="100000">
                                          <p:val>
                                            <p:strVal val="#ppt_h"/>
                                          </p:val>
                                        </p:tav>
                                      </p:tavLst>
                                    </p:anim>
                                    <p:animEffect transition="in" filter="fade">
                                      <p:cBhvr>
                                        <p:cTn id="67" dur="750"/>
                                        <p:tgtEl>
                                          <p:spTgt spid="25"/>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750" fill="hold"/>
                                        <p:tgtEl>
                                          <p:spTgt spid="26"/>
                                        </p:tgtEl>
                                        <p:attrNameLst>
                                          <p:attrName>ppt_w</p:attrName>
                                        </p:attrNameLst>
                                      </p:cBhvr>
                                      <p:tavLst>
                                        <p:tav tm="0">
                                          <p:val>
                                            <p:fltVal val="0"/>
                                          </p:val>
                                        </p:tav>
                                        <p:tav tm="100000">
                                          <p:val>
                                            <p:strVal val="#ppt_w"/>
                                          </p:val>
                                        </p:tav>
                                      </p:tavLst>
                                    </p:anim>
                                    <p:anim calcmode="lin" valueType="num">
                                      <p:cBhvr>
                                        <p:cTn id="71" dur="750" fill="hold"/>
                                        <p:tgtEl>
                                          <p:spTgt spid="26"/>
                                        </p:tgtEl>
                                        <p:attrNameLst>
                                          <p:attrName>ppt_h</p:attrName>
                                        </p:attrNameLst>
                                      </p:cBhvr>
                                      <p:tavLst>
                                        <p:tav tm="0">
                                          <p:val>
                                            <p:fltVal val="0"/>
                                          </p:val>
                                        </p:tav>
                                        <p:tav tm="100000">
                                          <p:val>
                                            <p:strVal val="#ppt_h"/>
                                          </p:val>
                                        </p:tav>
                                      </p:tavLst>
                                    </p:anim>
                                    <p:animEffect transition="in" filter="fade">
                                      <p:cBhvr>
                                        <p:cTn id="7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36" grpId="0"/>
      <p:bldP spid="6" grpId="0" animBg="1"/>
      <p:bldP spid="21" grpId="0"/>
      <p:bldP spid="22" grpId="0" animBg="1"/>
      <p:bldP spid="23" grpId="0"/>
      <p:bldP spid="24" grpId="0" animBg="1"/>
      <p:bldP spid="25"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529997" y="1401998"/>
            <a:ext cx="1581536" cy="1580963"/>
          </a:xfrm>
          <a:prstGeom prst="ellipse">
            <a:avLst/>
          </a:prstGeom>
          <a:solidFill>
            <a:srgbClr val="0070C0"/>
          </a:solidFill>
          <a:ln>
            <a:noFill/>
          </a:ln>
        </p:spPr>
        <p:style>
          <a:lnRef idx="1">
            <a:schemeClr val="accent4"/>
          </a:lnRef>
          <a:fillRef idx="2">
            <a:schemeClr val="accent4"/>
          </a:fillRef>
          <a:effectRef idx="1">
            <a:schemeClr val="accent4"/>
          </a:effectRef>
          <a:fontRef idx="minor">
            <a:schemeClr val="dk1"/>
          </a:fontRef>
        </p:style>
        <p:txBody>
          <a:bodyPr lIns="68571" tIns="34285" rIns="68571" bIns="34285" rtlCol="0" anchor="ctr"/>
          <a:lstStyle/>
          <a:p>
            <a:pPr algn="ctr"/>
            <a:endParaRPr lang="zh-CN" altLang="en-US"/>
          </a:p>
        </p:txBody>
      </p:sp>
      <p:sp>
        <p:nvSpPr>
          <p:cNvPr id="6" name="Freeform 15"/>
          <p:cNvSpPr>
            <a:spLocks noEditPoints="1"/>
          </p:cNvSpPr>
          <p:nvPr/>
        </p:nvSpPr>
        <p:spPr bwMode="auto">
          <a:xfrm>
            <a:off x="2001050" y="1665787"/>
            <a:ext cx="570187" cy="537664"/>
          </a:xfrm>
          <a:custGeom>
            <a:avLst/>
            <a:gdLst>
              <a:gd name="T0" fmla="*/ 176 w 194"/>
              <a:gd name="T1" fmla="*/ 175 h 183"/>
              <a:gd name="T2" fmla="*/ 100 w 194"/>
              <a:gd name="T3" fmla="*/ 23 h 183"/>
              <a:gd name="T4" fmla="*/ 111 w 194"/>
              <a:gd name="T5" fmla="*/ 0 h 183"/>
              <a:gd name="T6" fmla="*/ 107 w 194"/>
              <a:gd name="T7" fmla="*/ 0 h 183"/>
              <a:gd name="T8" fmla="*/ 99 w 194"/>
              <a:gd name="T9" fmla="*/ 18 h 183"/>
              <a:gd name="T10" fmla="*/ 97 w 194"/>
              <a:gd name="T11" fmla="*/ 20 h 183"/>
              <a:gd name="T12" fmla="*/ 95 w 194"/>
              <a:gd name="T13" fmla="*/ 18 h 183"/>
              <a:gd name="T14" fmla="*/ 94 w 194"/>
              <a:gd name="T15" fmla="*/ 15 h 183"/>
              <a:gd name="T16" fmla="*/ 87 w 194"/>
              <a:gd name="T17" fmla="*/ 0 h 183"/>
              <a:gd name="T18" fmla="*/ 82 w 194"/>
              <a:gd name="T19" fmla="*/ 0 h 183"/>
              <a:gd name="T20" fmla="*/ 94 w 194"/>
              <a:gd name="T21" fmla="*/ 23 h 183"/>
              <a:gd name="T22" fmla="*/ 18 w 194"/>
              <a:gd name="T23" fmla="*/ 175 h 183"/>
              <a:gd name="T24" fmla="*/ 0 w 194"/>
              <a:gd name="T25" fmla="*/ 175 h 183"/>
              <a:gd name="T26" fmla="*/ 0 w 194"/>
              <a:gd name="T27" fmla="*/ 183 h 183"/>
              <a:gd name="T28" fmla="*/ 194 w 194"/>
              <a:gd name="T29" fmla="*/ 183 h 183"/>
              <a:gd name="T30" fmla="*/ 194 w 194"/>
              <a:gd name="T31" fmla="*/ 175 h 183"/>
              <a:gd name="T32" fmla="*/ 176 w 194"/>
              <a:gd name="T33" fmla="*/ 175 h 183"/>
              <a:gd name="T34" fmla="*/ 73 w 194"/>
              <a:gd name="T35" fmla="*/ 175 h 183"/>
              <a:gd name="T36" fmla="*/ 94 w 194"/>
              <a:gd name="T37" fmla="*/ 130 h 183"/>
              <a:gd name="T38" fmla="*/ 97 w 194"/>
              <a:gd name="T39" fmla="*/ 125 h 183"/>
              <a:gd name="T40" fmla="*/ 123 w 194"/>
              <a:gd name="T41" fmla="*/ 175 h 183"/>
              <a:gd name="T42" fmla="*/ 73 w 194"/>
              <a:gd name="T43" fmla="*/ 1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83">
                <a:moveTo>
                  <a:pt x="176" y="175"/>
                </a:moveTo>
                <a:lnTo>
                  <a:pt x="100" y="23"/>
                </a:lnTo>
                <a:lnTo>
                  <a:pt x="111" y="0"/>
                </a:lnTo>
                <a:lnTo>
                  <a:pt x="107" y="0"/>
                </a:lnTo>
                <a:lnTo>
                  <a:pt x="99" y="18"/>
                </a:lnTo>
                <a:lnTo>
                  <a:pt x="97" y="20"/>
                </a:lnTo>
                <a:lnTo>
                  <a:pt x="95" y="18"/>
                </a:lnTo>
                <a:lnTo>
                  <a:pt x="94" y="15"/>
                </a:lnTo>
                <a:lnTo>
                  <a:pt x="87" y="0"/>
                </a:lnTo>
                <a:lnTo>
                  <a:pt x="82" y="0"/>
                </a:lnTo>
                <a:lnTo>
                  <a:pt x="94" y="23"/>
                </a:lnTo>
                <a:lnTo>
                  <a:pt x="18" y="175"/>
                </a:lnTo>
                <a:lnTo>
                  <a:pt x="0" y="175"/>
                </a:lnTo>
                <a:lnTo>
                  <a:pt x="0" y="183"/>
                </a:lnTo>
                <a:lnTo>
                  <a:pt x="194" y="183"/>
                </a:lnTo>
                <a:lnTo>
                  <a:pt x="194" y="175"/>
                </a:lnTo>
                <a:lnTo>
                  <a:pt x="176" y="175"/>
                </a:lnTo>
                <a:close/>
                <a:moveTo>
                  <a:pt x="73" y="175"/>
                </a:moveTo>
                <a:lnTo>
                  <a:pt x="94" y="130"/>
                </a:lnTo>
                <a:lnTo>
                  <a:pt x="97" y="125"/>
                </a:lnTo>
                <a:lnTo>
                  <a:pt x="123" y="175"/>
                </a:lnTo>
                <a:lnTo>
                  <a:pt x="73" y="175"/>
                </a:lnTo>
                <a:close/>
              </a:path>
            </a:pathLst>
          </a:custGeom>
          <a:solidFill>
            <a:schemeClr val="bg1"/>
          </a:solidFill>
          <a:ln>
            <a:noFill/>
          </a:ln>
        </p:spPr>
        <p:txBody>
          <a:bodyPr vert="horz" wrap="square" lIns="91428" tIns="45714" rIns="91428" bIns="45714" numCol="1" anchor="t" anchorCtr="0" compatLnSpc="1"/>
          <a:lstStyle/>
          <a:p>
            <a:pPr defTabSz="914400" eaLnBrk="0" fontAlgn="base" hangingPunct="0">
              <a:spcBef>
                <a:spcPct val="0"/>
              </a:spcBef>
              <a:spcAft>
                <a:spcPct val="0"/>
              </a:spcAft>
            </a:pPr>
            <a:endParaRPr lang="zh-CN" altLang="en-US" sz="1800">
              <a:solidFill>
                <a:schemeClr val="bg1"/>
              </a:solidFill>
            </a:endParaRPr>
          </a:p>
        </p:txBody>
      </p:sp>
      <p:sp>
        <p:nvSpPr>
          <p:cNvPr id="7" name="文本框 11"/>
          <p:cNvSpPr txBox="1"/>
          <p:nvPr/>
        </p:nvSpPr>
        <p:spPr>
          <a:xfrm>
            <a:off x="1826545" y="2361102"/>
            <a:ext cx="984867" cy="238517"/>
          </a:xfrm>
          <a:prstGeom prst="rect">
            <a:avLst/>
          </a:prstGeom>
          <a:noFill/>
        </p:spPr>
        <p:txBody>
          <a:bodyPr wrap="none" lIns="68571" tIns="34285" rIns="68571" bIns="34285"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此处添加标题</a:t>
            </a:r>
          </a:p>
        </p:txBody>
      </p:sp>
      <p:sp>
        <p:nvSpPr>
          <p:cNvPr id="8" name="椭圆 7"/>
          <p:cNvSpPr/>
          <p:nvPr/>
        </p:nvSpPr>
        <p:spPr>
          <a:xfrm>
            <a:off x="3871355" y="1401998"/>
            <a:ext cx="1581536" cy="1580963"/>
          </a:xfrm>
          <a:prstGeom prst="ellipse">
            <a:avLst/>
          </a:prstGeom>
          <a:solidFill>
            <a:srgbClr val="FFC000"/>
          </a:solidFill>
          <a:ln>
            <a:noFill/>
          </a:ln>
        </p:spPr>
        <p:style>
          <a:lnRef idx="1">
            <a:schemeClr val="accent4"/>
          </a:lnRef>
          <a:fillRef idx="2">
            <a:schemeClr val="accent4"/>
          </a:fillRef>
          <a:effectRef idx="1">
            <a:schemeClr val="accent4"/>
          </a:effectRef>
          <a:fontRef idx="minor">
            <a:schemeClr val="dk1"/>
          </a:fontRef>
        </p:style>
        <p:txBody>
          <a:bodyPr lIns="68571" tIns="34285" rIns="68571" bIns="34285" rtlCol="0" anchor="ctr"/>
          <a:lstStyle/>
          <a:p>
            <a:pPr algn="ctr"/>
            <a:endParaRPr lang="zh-CN" altLang="en-US"/>
          </a:p>
        </p:txBody>
      </p:sp>
      <p:sp>
        <p:nvSpPr>
          <p:cNvPr id="9" name="Freeform 51"/>
          <p:cNvSpPr/>
          <p:nvPr/>
        </p:nvSpPr>
        <p:spPr bwMode="auto">
          <a:xfrm>
            <a:off x="4389515" y="1652095"/>
            <a:ext cx="545215" cy="551356"/>
          </a:xfrm>
          <a:custGeom>
            <a:avLst/>
            <a:gdLst>
              <a:gd name="T0" fmla="*/ 141 w 160"/>
              <a:gd name="T1" fmla="*/ 77 h 161"/>
              <a:gd name="T2" fmla="*/ 141 w 160"/>
              <a:gd name="T3" fmla="*/ 67 h 161"/>
              <a:gd name="T4" fmla="*/ 131 w 160"/>
              <a:gd name="T5" fmla="*/ 67 h 161"/>
              <a:gd name="T6" fmla="*/ 131 w 160"/>
              <a:gd name="T7" fmla="*/ 71 h 161"/>
              <a:gd name="T8" fmla="*/ 117 w 160"/>
              <a:gd name="T9" fmla="*/ 64 h 161"/>
              <a:gd name="T10" fmla="*/ 117 w 160"/>
              <a:gd name="T11" fmla="*/ 55 h 161"/>
              <a:gd name="T12" fmla="*/ 107 w 160"/>
              <a:gd name="T13" fmla="*/ 55 h 161"/>
              <a:gd name="T14" fmla="*/ 107 w 160"/>
              <a:gd name="T15" fmla="*/ 59 h 161"/>
              <a:gd name="T16" fmla="*/ 89 w 160"/>
              <a:gd name="T17" fmla="*/ 49 h 161"/>
              <a:gd name="T18" fmla="*/ 89 w 160"/>
              <a:gd name="T19" fmla="*/ 18 h 161"/>
              <a:gd name="T20" fmla="*/ 81 w 160"/>
              <a:gd name="T21" fmla="*/ 0 h 161"/>
              <a:gd name="T22" fmla="*/ 80 w 160"/>
              <a:gd name="T23" fmla="*/ 0 h 161"/>
              <a:gd name="T24" fmla="*/ 79 w 160"/>
              <a:gd name="T25" fmla="*/ 0 h 161"/>
              <a:gd name="T26" fmla="*/ 71 w 160"/>
              <a:gd name="T27" fmla="*/ 18 h 161"/>
              <a:gd name="T28" fmla="*/ 71 w 160"/>
              <a:gd name="T29" fmla="*/ 49 h 161"/>
              <a:gd name="T30" fmla="*/ 53 w 160"/>
              <a:gd name="T31" fmla="*/ 59 h 161"/>
              <a:gd name="T32" fmla="*/ 53 w 160"/>
              <a:gd name="T33" fmla="*/ 55 h 161"/>
              <a:gd name="T34" fmla="*/ 44 w 160"/>
              <a:gd name="T35" fmla="*/ 55 h 161"/>
              <a:gd name="T36" fmla="*/ 44 w 160"/>
              <a:gd name="T37" fmla="*/ 64 h 161"/>
              <a:gd name="T38" fmla="*/ 30 w 160"/>
              <a:gd name="T39" fmla="*/ 72 h 161"/>
              <a:gd name="T40" fmla="*/ 30 w 160"/>
              <a:gd name="T41" fmla="*/ 67 h 161"/>
              <a:gd name="T42" fmla="*/ 20 w 160"/>
              <a:gd name="T43" fmla="*/ 67 h 161"/>
              <a:gd name="T44" fmla="*/ 20 w 160"/>
              <a:gd name="T45" fmla="*/ 77 h 161"/>
              <a:gd name="T46" fmla="*/ 0 w 160"/>
              <a:gd name="T47" fmla="*/ 88 h 161"/>
              <a:gd name="T48" fmla="*/ 0 w 160"/>
              <a:gd name="T49" fmla="*/ 97 h 161"/>
              <a:gd name="T50" fmla="*/ 48 w 160"/>
              <a:gd name="T51" fmla="*/ 81 h 161"/>
              <a:gd name="T52" fmla="*/ 71 w 160"/>
              <a:gd name="T53" fmla="*/ 81 h 161"/>
              <a:gd name="T54" fmla="*/ 71 w 160"/>
              <a:gd name="T55" fmla="*/ 87 h 161"/>
              <a:gd name="T56" fmla="*/ 76 w 160"/>
              <a:gd name="T57" fmla="*/ 131 h 161"/>
              <a:gd name="T58" fmla="*/ 51 w 160"/>
              <a:gd name="T59" fmla="*/ 149 h 161"/>
              <a:gd name="T60" fmla="*/ 51 w 160"/>
              <a:gd name="T61" fmla="*/ 157 h 161"/>
              <a:gd name="T62" fmla="*/ 79 w 160"/>
              <a:gd name="T63" fmla="*/ 147 h 161"/>
              <a:gd name="T64" fmla="*/ 79 w 160"/>
              <a:gd name="T65" fmla="*/ 161 h 161"/>
              <a:gd name="T66" fmla="*/ 82 w 160"/>
              <a:gd name="T67" fmla="*/ 161 h 161"/>
              <a:gd name="T68" fmla="*/ 82 w 160"/>
              <a:gd name="T69" fmla="*/ 147 h 161"/>
              <a:gd name="T70" fmla="*/ 110 w 160"/>
              <a:gd name="T71" fmla="*/ 156 h 161"/>
              <a:gd name="T72" fmla="*/ 110 w 160"/>
              <a:gd name="T73" fmla="*/ 149 h 161"/>
              <a:gd name="T74" fmla="*/ 85 w 160"/>
              <a:gd name="T75" fmla="*/ 131 h 161"/>
              <a:gd name="T76" fmla="*/ 89 w 160"/>
              <a:gd name="T77" fmla="*/ 87 h 161"/>
              <a:gd name="T78" fmla="*/ 89 w 160"/>
              <a:gd name="T79" fmla="*/ 81 h 161"/>
              <a:gd name="T80" fmla="*/ 113 w 160"/>
              <a:gd name="T81" fmla="*/ 81 h 161"/>
              <a:gd name="T82" fmla="*/ 160 w 160"/>
              <a:gd name="T83" fmla="*/ 97 h 161"/>
              <a:gd name="T84" fmla="*/ 160 w 160"/>
              <a:gd name="T85" fmla="*/ 88 h 161"/>
              <a:gd name="T86" fmla="*/ 141 w 160"/>
              <a:gd name="T87" fmla="*/ 7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41" y="77"/>
                </a:moveTo>
                <a:cubicBezTo>
                  <a:pt x="141" y="67"/>
                  <a:pt x="141" y="67"/>
                  <a:pt x="141" y="67"/>
                </a:cubicBezTo>
                <a:cubicBezTo>
                  <a:pt x="131" y="67"/>
                  <a:pt x="131" y="67"/>
                  <a:pt x="131" y="67"/>
                </a:cubicBezTo>
                <a:cubicBezTo>
                  <a:pt x="131" y="71"/>
                  <a:pt x="131" y="71"/>
                  <a:pt x="131" y="71"/>
                </a:cubicBezTo>
                <a:cubicBezTo>
                  <a:pt x="117" y="64"/>
                  <a:pt x="117" y="64"/>
                  <a:pt x="117" y="64"/>
                </a:cubicBezTo>
                <a:cubicBezTo>
                  <a:pt x="117" y="55"/>
                  <a:pt x="117" y="55"/>
                  <a:pt x="117" y="55"/>
                </a:cubicBezTo>
                <a:cubicBezTo>
                  <a:pt x="107" y="55"/>
                  <a:pt x="107" y="55"/>
                  <a:pt x="107" y="55"/>
                </a:cubicBezTo>
                <a:cubicBezTo>
                  <a:pt x="107" y="59"/>
                  <a:pt x="107" y="59"/>
                  <a:pt x="107" y="59"/>
                </a:cubicBezTo>
                <a:cubicBezTo>
                  <a:pt x="89" y="49"/>
                  <a:pt x="89" y="49"/>
                  <a:pt x="89" y="49"/>
                </a:cubicBezTo>
                <a:cubicBezTo>
                  <a:pt x="89" y="18"/>
                  <a:pt x="89" y="18"/>
                  <a:pt x="89" y="18"/>
                </a:cubicBezTo>
                <a:cubicBezTo>
                  <a:pt x="89" y="4"/>
                  <a:pt x="82" y="1"/>
                  <a:pt x="81" y="0"/>
                </a:cubicBezTo>
                <a:cubicBezTo>
                  <a:pt x="80" y="0"/>
                  <a:pt x="80" y="0"/>
                  <a:pt x="80" y="0"/>
                </a:cubicBezTo>
                <a:cubicBezTo>
                  <a:pt x="79" y="0"/>
                  <a:pt x="79" y="0"/>
                  <a:pt x="79" y="0"/>
                </a:cubicBezTo>
                <a:cubicBezTo>
                  <a:pt x="78" y="1"/>
                  <a:pt x="71" y="4"/>
                  <a:pt x="71" y="18"/>
                </a:cubicBezTo>
                <a:cubicBezTo>
                  <a:pt x="71" y="49"/>
                  <a:pt x="71" y="49"/>
                  <a:pt x="71" y="49"/>
                </a:cubicBezTo>
                <a:cubicBezTo>
                  <a:pt x="53" y="59"/>
                  <a:pt x="53" y="59"/>
                  <a:pt x="53" y="59"/>
                </a:cubicBezTo>
                <a:cubicBezTo>
                  <a:pt x="53" y="55"/>
                  <a:pt x="53" y="55"/>
                  <a:pt x="53" y="55"/>
                </a:cubicBezTo>
                <a:cubicBezTo>
                  <a:pt x="44" y="55"/>
                  <a:pt x="44" y="55"/>
                  <a:pt x="44" y="55"/>
                </a:cubicBezTo>
                <a:cubicBezTo>
                  <a:pt x="44" y="64"/>
                  <a:pt x="44" y="64"/>
                  <a:pt x="44" y="64"/>
                </a:cubicBezTo>
                <a:cubicBezTo>
                  <a:pt x="30" y="72"/>
                  <a:pt x="30" y="72"/>
                  <a:pt x="30" y="72"/>
                </a:cubicBezTo>
                <a:cubicBezTo>
                  <a:pt x="30" y="67"/>
                  <a:pt x="30" y="67"/>
                  <a:pt x="30" y="67"/>
                </a:cubicBezTo>
                <a:cubicBezTo>
                  <a:pt x="20" y="67"/>
                  <a:pt x="20" y="67"/>
                  <a:pt x="20" y="67"/>
                </a:cubicBezTo>
                <a:cubicBezTo>
                  <a:pt x="20" y="77"/>
                  <a:pt x="20" y="77"/>
                  <a:pt x="20" y="77"/>
                </a:cubicBezTo>
                <a:cubicBezTo>
                  <a:pt x="0" y="88"/>
                  <a:pt x="0" y="88"/>
                  <a:pt x="0" y="88"/>
                </a:cubicBezTo>
                <a:cubicBezTo>
                  <a:pt x="0" y="97"/>
                  <a:pt x="0" y="97"/>
                  <a:pt x="0" y="97"/>
                </a:cubicBezTo>
                <a:cubicBezTo>
                  <a:pt x="48" y="81"/>
                  <a:pt x="48" y="81"/>
                  <a:pt x="48" y="81"/>
                </a:cubicBezTo>
                <a:cubicBezTo>
                  <a:pt x="71" y="81"/>
                  <a:pt x="71" y="81"/>
                  <a:pt x="71" y="81"/>
                </a:cubicBezTo>
                <a:cubicBezTo>
                  <a:pt x="71" y="85"/>
                  <a:pt x="71" y="87"/>
                  <a:pt x="71" y="87"/>
                </a:cubicBezTo>
                <a:cubicBezTo>
                  <a:pt x="76" y="131"/>
                  <a:pt x="76" y="131"/>
                  <a:pt x="76" y="131"/>
                </a:cubicBezTo>
                <a:cubicBezTo>
                  <a:pt x="51" y="149"/>
                  <a:pt x="51" y="149"/>
                  <a:pt x="51" y="149"/>
                </a:cubicBezTo>
                <a:cubicBezTo>
                  <a:pt x="51" y="157"/>
                  <a:pt x="51" y="157"/>
                  <a:pt x="51" y="157"/>
                </a:cubicBezTo>
                <a:cubicBezTo>
                  <a:pt x="79" y="147"/>
                  <a:pt x="79" y="147"/>
                  <a:pt x="79" y="147"/>
                </a:cubicBezTo>
                <a:cubicBezTo>
                  <a:pt x="79" y="161"/>
                  <a:pt x="79" y="161"/>
                  <a:pt x="79" y="161"/>
                </a:cubicBezTo>
                <a:cubicBezTo>
                  <a:pt x="82" y="161"/>
                  <a:pt x="82" y="161"/>
                  <a:pt x="82" y="161"/>
                </a:cubicBezTo>
                <a:cubicBezTo>
                  <a:pt x="82" y="147"/>
                  <a:pt x="82" y="147"/>
                  <a:pt x="82" y="147"/>
                </a:cubicBezTo>
                <a:cubicBezTo>
                  <a:pt x="110" y="156"/>
                  <a:pt x="110" y="156"/>
                  <a:pt x="110" y="156"/>
                </a:cubicBezTo>
                <a:cubicBezTo>
                  <a:pt x="110" y="149"/>
                  <a:pt x="110" y="149"/>
                  <a:pt x="110" y="149"/>
                </a:cubicBezTo>
                <a:cubicBezTo>
                  <a:pt x="85" y="131"/>
                  <a:pt x="85" y="131"/>
                  <a:pt x="85" y="131"/>
                </a:cubicBezTo>
                <a:cubicBezTo>
                  <a:pt x="89" y="87"/>
                  <a:pt x="89" y="87"/>
                  <a:pt x="89" y="87"/>
                </a:cubicBezTo>
                <a:cubicBezTo>
                  <a:pt x="89" y="87"/>
                  <a:pt x="89" y="85"/>
                  <a:pt x="89" y="81"/>
                </a:cubicBezTo>
                <a:cubicBezTo>
                  <a:pt x="113" y="81"/>
                  <a:pt x="113" y="81"/>
                  <a:pt x="113" y="81"/>
                </a:cubicBezTo>
                <a:cubicBezTo>
                  <a:pt x="160" y="97"/>
                  <a:pt x="160" y="97"/>
                  <a:pt x="160" y="97"/>
                </a:cubicBezTo>
                <a:cubicBezTo>
                  <a:pt x="160" y="88"/>
                  <a:pt x="160" y="88"/>
                  <a:pt x="160" y="88"/>
                </a:cubicBezTo>
                <a:lnTo>
                  <a:pt x="141" y="77"/>
                </a:lnTo>
                <a:close/>
              </a:path>
            </a:pathLst>
          </a:custGeom>
          <a:solidFill>
            <a:schemeClr val="bg1"/>
          </a:solidFill>
          <a:ln>
            <a:noFill/>
          </a:ln>
        </p:spPr>
        <p:txBody>
          <a:bodyPr vert="horz" wrap="square" lIns="91428" tIns="45714" rIns="91428" bIns="45714" numCol="1" anchor="t" anchorCtr="0" compatLnSpc="1"/>
          <a:lstStyle/>
          <a:p>
            <a:pPr defTabSz="914400" eaLnBrk="0" fontAlgn="base" hangingPunct="0">
              <a:spcBef>
                <a:spcPct val="0"/>
              </a:spcBef>
              <a:spcAft>
                <a:spcPct val="0"/>
              </a:spcAft>
            </a:pPr>
            <a:endParaRPr lang="zh-CN" altLang="en-US" sz="1800">
              <a:solidFill>
                <a:schemeClr val="bg1"/>
              </a:solidFill>
            </a:endParaRPr>
          </a:p>
        </p:txBody>
      </p:sp>
      <p:sp>
        <p:nvSpPr>
          <p:cNvPr id="10" name="文本框 12"/>
          <p:cNvSpPr txBox="1"/>
          <p:nvPr/>
        </p:nvSpPr>
        <p:spPr>
          <a:xfrm>
            <a:off x="4167902" y="2362536"/>
            <a:ext cx="984867" cy="238517"/>
          </a:xfrm>
          <a:prstGeom prst="rect">
            <a:avLst/>
          </a:prstGeom>
          <a:noFill/>
        </p:spPr>
        <p:txBody>
          <a:bodyPr wrap="none" lIns="68571" tIns="34285" rIns="68571" bIns="34285"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此处添加标题</a:t>
            </a:r>
          </a:p>
        </p:txBody>
      </p:sp>
      <p:sp>
        <p:nvSpPr>
          <p:cNvPr id="11" name="椭圆 10"/>
          <p:cNvSpPr/>
          <p:nvPr/>
        </p:nvSpPr>
        <p:spPr>
          <a:xfrm>
            <a:off x="6285374" y="1401998"/>
            <a:ext cx="1581536" cy="1580963"/>
          </a:xfrm>
          <a:prstGeom prst="ellipse">
            <a:avLst/>
          </a:prstGeom>
          <a:solidFill>
            <a:srgbClr val="00B0F0"/>
          </a:solidFill>
          <a:ln>
            <a:noFill/>
          </a:ln>
        </p:spPr>
        <p:style>
          <a:lnRef idx="1">
            <a:schemeClr val="accent4"/>
          </a:lnRef>
          <a:fillRef idx="2">
            <a:schemeClr val="accent4"/>
          </a:fillRef>
          <a:effectRef idx="1">
            <a:schemeClr val="accent4"/>
          </a:effectRef>
          <a:fontRef idx="minor">
            <a:schemeClr val="dk1"/>
          </a:fontRef>
        </p:style>
        <p:txBody>
          <a:bodyPr lIns="68571" tIns="34285" rIns="68571" bIns="34285" rtlCol="0" anchor="ctr"/>
          <a:lstStyle/>
          <a:p>
            <a:pPr algn="ctr"/>
            <a:endParaRPr lang="zh-CN" altLang="en-US"/>
          </a:p>
        </p:txBody>
      </p:sp>
      <p:sp>
        <p:nvSpPr>
          <p:cNvPr id="12" name="Freeform 6"/>
          <p:cNvSpPr/>
          <p:nvPr/>
        </p:nvSpPr>
        <p:spPr bwMode="auto">
          <a:xfrm>
            <a:off x="6840839" y="1728143"/>
            <a:ext cx="470607" cy="464752"/>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solidFill>
            <a:schemeClr val="bg1"/>
          </a:solidFill>
          <a:ln>
            <a:noFill/>
          </a:ln>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13" name="文本框 13"/>
          <p:cNvSpPr txBox="1"/>
          <p:nvPr/>
        </p:nvSpPr>
        <p:spPr>
          <a:xfrm>
            <a:off x="6581922" y="2363969"/>
            <a:ext cx="984867" cy="238517"/>
          </a:xfrm>
          <a:prstGeom prst="rect">
            <a:avLst/>
          </a:prstGeom>
          <a:noFill/>
        </p:spPr>
        <p:txBody>
          <a:bodyPr wrap="none" lIns="68571" tIns="34285" rIns="68571" bIns="34285"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此处添加标题</a:t>
            </a:r>
          </a:p>
        </p:txBody>
      </p:sp>
      <p:sp>
        <p:nvSpPr>
          <p:cNvPr id="14" name="Text Box 10"/>
          <p:cNvSpPr txBox="1">
            <a:spLocks noChangeArrowheads="1"/>
          </p:cNvSpPr>
          <p:nvPr/>
        </p:nvSpPr>
        <p:spPr bwMode="auto">
          <a:xfrm>
            <a:off x="1002545" y="3526578"/>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P spid="8" grpId="0" animBg="1"/>
      <p:bldP spid="9" grpId="0" animBg="1"/>
      <p:bldP spid="10" grpId="0"/>
      <p:bldP spid="11" grpId="0" animBg="1"/>
      <p:bldP spid="12" grpId="0" animBg="1"/>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92"/>
            <a:ext cx="9144000" cy="5150791"/>
          </a:xfrm>
          <a:prstGeom prst="rect">
            <a:avLst/>
          </a:prstGeom>
        </p:spPr>
      </p:pic>
      <p:sp>
        <p:nvSpPr>
          <p:cNvPr id="11" name="文本框 6"/>
          <p:cNvSpPr txBox="1">
            <a:spLocks noChangeArrowheads="1"/>
          </p:cNvSpPr>
          <p:nvPr/>
        </p:nvSpPr>
        <p:spPr bwMode="auto">
          <a:xfrm>
            <a:off x="4470486" y="3463897"/>
            <a:ext cx="2675704"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互联网科技</a:t>
            </a:r>
            <a:r>
              <a:rPr lang="en-US" altLang="zh-CN" sz="2800" b="1" dirty="0">
                <a:solidFill>
                  <a:schemeClr val="bg1"/>
                </a:solidFill>
                <a:latin typeface="微软雅黑" panose="020B0503020204020204" pitchFamily="34" charset="-122"/>
                <a:ea typeface="微软雅黑" panose="020B0503020204020204" pitchFamily="34" charset="-122"/>
              </a:rPr>
              <a:t>PPT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文本框 5"/>
          <p:cNvSpPr txBox="1">
            <a:spLocks noChangeArrowheads="1"/>
          </p:cNvSpPr>
          <p:nvPr/>
        </p:nvSpPr>
        <p:spPr bwMode="auto">
          <a:xfrm>
            <a:off x="6782937" y="992658"/>
            <a:ext cx="2361063" cy="31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0000" dirty="0">
                <a:solidFill>
                  <a:schemeClr val="bg1"/>
                </a:solidFill>
                <a:latin typeface="Niagara Engraved" pitchFamily="82" charset="0"/>
                <a:ea typeface="微软雅黑" panose="020B0503020204020204" pitchFamily="34" charset="-122"/>
              </a:rPr>
              <a:t>04</a:t>
            </a:r>
            <a:endParaRPr lang="zh-CN" altLang="en-US" sz="20000" dirty="0">
              <a:solidFill>
                <a:schemeClr val="bg1"/>
              </a:solidFill>
              <a:latin typeface="Niagara Engraved" pitchFamily="82" charset="0"/>
              <a:ea typeface="微软雅黑" panose="020B0503020204020204" pitchFamily="34" charset="-122"/>
            </a:endParaRPr>
          </a:p>
        </p:txBody>
      </p:sp>
      <p:cxnSp>
        <p:nvCxnSpPr>
          <p:cNvPr id="13" name="直接连接符 12"/>
          <p:cNvCxnSpPr/>
          <p:nvPr/>
        </p:nvCxnSpPr>
        <p:spPr>
          <a:xfrm flipH="1">
            <a:off x="2750868" y="3302931"/>
            <a:ext cx="45512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470486" y="4135444"/>
            <a:ext cx="467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470486" y="4135444"/>
            <a:ext cx="126636" cy="25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1000"/>
                                        <p:tgtEl>
                                          <p:spTgt spid="13"/>
                                        </p:tgtEl>
                                      </p:cBhvr>
                                    </p:animEffect>
                                  </p:childTnLst>
                                </p:cTn>
                              </p:par>
                              <p:par>
                                <p:cTn id="40" presetID="6"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4669" b="10997"/>
          <a:stretch>
            <a:fillRect/>
          </a:stretch>
        </p:blipFill>
        <p:spPr>
          <a:xfrm>
            <a:off x="0" y="-1"/>
            <a:ext cx="9144000" cy="5143501"/>
          </a:xfrm>
          <a:prstGeom prst="rect">
            <a:avLst/>
          </a:prstGeom>
        </p:spPr>
      </p:pic>
      <p:sp>
        <p:nvSpPr>
          <p:cNvPr id="3" name="矩形 2"/>
          <p:cNvSpPr/>
          <p:nvPr/>
        </p:nvSpPr>
        <p:spPr>
          <a:xfrm>
            <a:off x="0" y="0"/>
            <a:ext cx="3384467" cy="5143500"/>
          </a:xfrm>
          <a:prstGeom prst="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384468" y="0"/>
            <a:ext cx="605642" cy="514350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84468" y="1591293"/>
            <a:ext cx="5759532" cy="196091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3"/>
          <p:cNvSpPr>
            <a:spLocks noChangeArrowheads="1"/>
          </p:cNvSpPr>
          <p:nvPr/>
        </p:nvSpPr>
        <p:spPr bwMode="auto">
          <a:xfrm rot="16200000">
            <a:off x="1664890" y="2539776"/>
            <a:ext cx="1347856" cy="1161971"/>
          </a:xfrm>
          <a:prstGeom prst="hexagon">
            <a:avLst>
              <a:gd name="adj" fmla="val 24993"/>
              <a:gd name="vf" fmla="val 115470"/>
            </a:avLst>
          </a:prstGeom>
          <a:solidFill>
            <a:srgbClr val="00B0F0"/>
          </a:solidFill>
          <a:ln>
            <a:noFill/>
          </a:ln>
        </p:spPr>
        <p:txBody>
          <a:bodyPr/>
          <a:lstStyle/>
          <a:p>
            <a:endParaRPr lang="zh-CN" altLang="zh-CN">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7" name="六边形 4"/>
          <p:cNvSpPr>
            <a:spLocks noChangeArrowheads="1"/>
          </p:cNvSpPr>
          <p:nvPr/>
        </p:nvSpPr>
        <p:spPr bwMode="auto">
          <a:xfrm rot="16200000">
            <a:off x="417292" y="2540146"/>
            <a:ext cx="1347856" cy="1161231"/>
          </a:xfrm>
          <a:prstGeom prst="hexagon">
            <a:avLst>
              <a:gd name="adj" fmla="val 25009"/>
              <a:gd name="vf" fmla="val 115470"/>
            </a:avLst>
          </a:prstGeom>
          <a:solidFill>
            <a:srgbClr val="FEB134"/>
          </a:solidFill>
          <a:ln>
            <a:noFill/>
          </a:ln>
        </p:spPr>
        <p:txBody>
          <a:bodyPr/>
          <a:lstStyle/>
          <a:p>
            <a:endParaRPr lang="zh-CN" altLang="zh-CN">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8" name="六边形 5"/>
          <p:cNvSpPr>
            <a:spLocks noChangeArrowheads="1"/>
          </p:cNvSpPr>
          <p:nvPr/>
        </p:nvSpPr>
        <p:spPr bwMode="auto">
          <a:xfrm rot="16200000">
            <a:off x="1031994" y="1400444"/>
            <a:ext cx="1347116" cy="1161231"/>
          </a:xfrm>
          <a:prstGeom prst="hexagon">
            <a:avLst>
              <a:gd name="adj" fmla="val 24995"/>
              <a:gd name="vf" fmla="val 115470"/>
            </a:avLst>
          </a:prstGeom>
          <a:solidFill>
            <a:srgbClr val="0070C0"/>
          </a:solidFill>
          <a:ln>
            <a:noFill/>
          </a:ln>
        </p:spPr>
        <p:txBody>
          <a:bodyPr/>
          <a:lstStyle/>
          <a:p>
            <a:endParaRPr lang="zh-CN" altLang="zh-CN">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9" name="任意多边形 22"/>
          <p:cNvSpPr>
            <a:spLocks noChangeAspect="1" noChangeArrowheads="1"/>
          </p:cNvSpPr>
          <p:nvPr/>
        </p:nvSpPr>
        <p:spPr bwMode="auto">
          <a:xfrm rot="16200000">
            <a:off x="2193663" y="2011742"/>
            <a:ext cx="291049" cy="1161231"/>
          </a:xfrm>
          <a:custGeom>
            <a:avLst/>
            <a:gdLst>
              <a:gd name="T0" fmla="*/ 623888 w 623528"/>
              <a:gd name="T1" fmla="*/ 1244600 h 2490148"/>
              <a:gd name="T2" fmla="*/ 992 w 623528"/>
              <a:gd name="T3" fmla="*/ 2489200 h 2490148"/>
              <a:gd name="T4" fmla="*/ 0 w 623528"/>
              <a:gd name="T5" fmla="*/ 2489200 h 2490148"/>
              <a:gd name="T6" fmla="*/ 0 w 623528"/>
              <a:gd name="T7" fmla="*/ 0 h 2490148"/>
              <a:gd name="T8" fmla="*/ 992 w 623528"/>
              <a:gd name="T9" fmla="*/ 0 h 2490148"/>
              <a:gd name="T10" fmla="*/ 0 60000 65536"/>
              <a:gd name="T11" fmla="*/ 0 60000 65536"/>
              <a:gd name="T12" fmla="*/ 0 60000 65536"/>
              <a:gd name="T13" fmla="*/ 0 60000 65536"/>
              <a:gd name="T14" fmla="*/ 0 60000 65536"/>
              <a:gd name="T15" fmla="*/ 0 w 623528"/>
              <a:gd name="T16" fmla="*/ 0 h 2490148"/>
              <a:gd name="T17" fmla="*/ 623528 w 623528"/>
              <a:gd name="T18" fmla="*/ 2490148 h 2490148"/>
            </a:gdLst>
            <a:ahLst/>
            <a:cxnLst>
              <a:cxn ang="T10">
                <a:pos x="T0" y="T1"/>
              </a:cxn>
              <a:cxn ang="T11">
                <a:pos x="T2" y="T3"/>
              </a:cxn>
              <a:cxn ang="T12">
                <a:pos x="T4" y="T5"/>
              </a:cxn>
              <a:cxn ang="T13">
                <a:pos x="T6" y="T7"/>
              </a:cxn>
              <a:cxn ang="T14">
                <a:pos x="T8" y="T9"/>
              </a:cxn>
            </a:cxnLst>
            <a:rect l="T15" t="T16" r="T17" b="T18"/>
            <a:pathLst>
              <a:path w="623528" h="2490148">
                <a:moveTo>
                  <a:pt x="623528" y="1245074"/>
                </a:moveTo>
                <a:lnTo>
                  <a:pt x="991" y="2490148"/>
                </a:lnTo>
                <a:lnTo>
                  <a:pt x="0" y="2490148"/>
                </a:lnTo>
                <a:lnTo>
                  <a:pt x="0" y="0"/>
                </a:lnTo>
                <a:lnTo>
                  <a:pt x="991" y="0"/>
                </a:lnTo>
                <a:close/>
              </a:path>
            </a:pathLst>
          </a:custGeom>
          <a:solidFill>
            <a:schemeClr val="bg1">
              <a:alpha val="20000"/>
            </a:schemeClr>
          </a:solidFill>
          <a:ln>
            <a:noFill/>
          </a:ln>
        </p:spPr>
        <p:txBody>
          <a:bodyPr/>
          <a:lstStyle/>
          <a:p>
            <a:endParaRPr lang="zh-CN" altLang="en-US"/>
          </a:p>
        </p:txBody>
      </p:sp>
      <p:sp>
        <p:nvSpPr>
          <p:cNvPr id="10" name="任意多边形 23"/>
          <p:cNvSpPr>
            <a:spLocks noChangeArrowheads="1"/>
          </p:cNvSpPr>
          <p:nvPr/>
        </p:nvSpPr>
        <p:spPr bwMode="auto">
          <a:xfrm rot="16200000">
            <a:off x="945325" y="2011371"/>
            <a:ext cx="291049" cy="1161971"/>
          </a:xfrm>
          <a:custGeom>
            <a:avLst/>
            <a:gdLst>
              <a:gd name="T0" fmla="*/ 623888 w 623528"/>
              <a:gd name="T1" fmla="*/ 1245394 h 2490148"/>
              <a:gd name="T2" fmla="*/ 992 w 623528"/>
              <a:gd name="T3" fmla="*/ 2490788 h 2490148"/>
              <a:gd name="T4" fmla="*/ 0 w 623528"/>
              <a:gd name="T5" fmla="*/ 2490788 h 2490148"/>
              <a:gd name="T6" fmla="*/ 0 w 623528"/>
              <a:gd name="T7" fmla="*/ 0 h 2490148"/>
              <a:gd name="T8" fmla="*/ 992 w 623528"/>
              <a:gd name="T9" fmla="*/ 0 h 2490148"/>
              <a:gd name="T10" fmla="*/ 0 60000 65536"/>
              <a:gd name="T11" fmla="*/ 0 60000 65536"/>
              <a:gd name="T12" fmla="*/ 0 60000 65536"/>
              <a:gd name="T13" fmla="*/ 0 60000 65536"/>
              <a:gd name="T14" fmla="*/ 0 60000 65536"/>
              <a:gd name="T15" fmla="*/ 0 w 623528"/>
              <a:gd name="T16" fmla="*/ 0 h 2490148"/>
              <a:gd name="T17" fmla="*/ 623528 w 623528"/>
              <a:gd name="T18" fmla="*/ 2490148 h 2490148"/>
            </a:gdLst>
            <a:ahLst/>
            <a:cxnLst>
              <a:cxn ang="T10">
                <a:pos x="T0" y="T1"/>
              </a:cxn>
              <a:cxn ang="T11">
                <a:pos x="T2" y="T3"/>
              </a:cxn>
              <a:cxn ang="T12">
                <a:pos x="T4" y="T5"/>
              </a:cxn>
              <a:cxn ang="T13">
                <a:pos x="T6" y="T7"/>
              </a:cxn>
              <a:cxn ang="T14">
                <a:pos x="T8" y="T9"/>
              </a:cxn>
            </a:cxnLst>
            <a:rect l="T15" t="T16" r="T17" b="T18"/>
            <a:pathLst>
              <a:path w="623528" h="2490148">
                <a:moveTo>
                  <a:pt x="623528" y="1245074"/>
                </a:moveTo>
                <a:lnTo>
                  <a:pt x="991" y="2490148"/>
                </a:lnTo>
                <a:lnTo>
                  <a:pt x="0" y="2490148"/>
                </a:lnTo>
                <a:lnTo>
                  <a:pt x="0" y="0"/>
                </a:lnTo>
                <a:lnTo>
                  <a:pt x="991" y="0"/>
                </a:lnTo>
                <a:close/>
              </a:path>
            </a:pathLst>
          </a:custGeom>
          <a:solidFill>
            <a:schemeClr val="bg1">
              <a:alpha val="20000"/>
            </a:schemeClr>
          </a:solidFill>
          <a:ln>
            <a:noFill/>
          </a:ln>
        </p:spPr>
        <p:txBody>
          <a:bodyPr/>
          <a:lstStyle/>
          <a:p>
            <a:endParaRPr lang="zh-CN" altLang="en-US"/>
          </a:p>
        </p:txBody>
      </p:sp>
      <p:sp>
        <p:nvSpPr>
          <p:cNvPr id="11" name="任意多边形 24"/>
          <p:cNvSpPr>
            <a:spLocks noChangeAspect="1" noChangeArrowheads="1"/>
          </p:cNvSpPr>
          <p:nvPr/>
        </p:nvSpPr>
        <p:spPr bwMode="auto">
          <a:xfrm rot="5400000" flipV="1">
            <a:off x="1560398" y="1936983"/>
            <a:ext cx="291049" cy="1161971"/>
          </a:xfrm>
          <a:custGeom>
            <a:avLst/>
            <a:gdLst>
              <a:gd name="T0" fmla="*/ 623888 w 623528"/>
              <a:gd name="T1" fmla="*/ 1245394 h 2490148"/>
              <a:gd name="T2" fmla="*/ 992 w 623528"/>
              <a:gd name="T3" fmla="*/ 2490787 h 2490148"/>
              <a:gd name="T4" fmla="*/ 0 w 623528"/>
              <a:gd name="T5" fmla="*/ 2490787 h 2490148"/>
              <a:gd name="T6" fmla="*/ 0 w 623528"/>
              <a:gd name="T7" fmla="*/ 0 h 2490148"/>
              <a:gd name="T8" fmla="*/ 992 w 623528"/>
              <a:gd name="T9" fmla="*/ 0 h 2490148"/>
              <a:gd name="T10" fmla="*/ 0 60000 65536"/>
              <a:gd name="T11" fmla="*/ 0 60000 65536"/>
              <a:gd name="T12" fmla="*/ 0 60000 65536"/>
              <a:gd name="T13" fmla="*/ 0 60000 65536"/>
              <a:gd name="T14" fmla="*/ 0 60000 65536"/>
              <a:gd name="T15" fmla="*/ 0 w 623528"/>
              <a:gd name="T16" fmla="*/ 0 h 2490148"/>
              <a:gd name="T17" fmla="*/ 623528 w 623528"/>
              <a:gd name="T18" fmla="*/ 2490148 h 2490148"/>
            </a:gdLst>
            <a:ahLst/>
            <a:cxnLst>
              <a:cxn ang="T10">
                <a:pos x="T0" y="T1"/>
              </a:cxn>
              <a:cxn ang="T11">
                <a:pos x="T2" y="T3"/>
              </a:cxn>
              <a:cxn ang="T12">
                <a:pos x="T4" y="T5"/>
              </a:cxn>
              <a:cxn ang="T13">
                <a:pos x="T6" y="T7"/>
              </a:cxn>
              <a:cxn ang="T14">
                <a:pos x="T8" y="T9"/>
              </a:cxn>
            </a:cxnLst>
            <a:rect l="T15" t="T16" r="T17" b="T18"/>
            <a:pathLst>
              <a:path w="623528" h="2490148">
                <a:moveTo>
                  <a:pt x="623528" y="1245074"/>
                </a:moveTo>
                <a:lnTo>
                  <a:pt x="991" y="2490148"/>
                </a:lnTo>
                <a:lnTo>
                  <a:pt x="0" y="2490148"/>
                </a:lnTo>
                <a:lnTo>
                  <a:pt x="0" y="0"/>
                </a:lnTo>
                <a:lnTo>
                  <a:pt x="991" y="0"/>
                </a:lnTo>
                <a:close/>
              </a:path>
            </a:pathLst>
          </a:custGeom>
          <a:solidFill>
            <a:schemeClr val="bg1">
              <a:alpha val="20000"/>
            </a:schemeClr>
          </a:solidFill>
          <a:ln>
            <a:noFill/>
          </a:ln>
        </p:spPr>
        <p:txBody>
          <a:bodyPr/>
          <a:lstStyle/>
          <a:p>
            <a:endParaRPr lang="zh-CN" altLang="en-US"/>
          </a:p>
        </p:txBody>
      </p:sp>
      <p:sp>
        <p:nvSpPr>
          <p:cNvPr id="12" name="文本框 25"/>
          <p:cNvSpPr>
            <a:spLocks noChangeArrowheads="1"/>
          </p:cNvSpPr>
          <p:nvPr/>
        </p:nvSpPr>
        <p:spPr bwMode="auto">
          <a:xfrm>
            <a:off x="1491284" y="1292446"/>
            <a:ext cx="4219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000" dirty="0">
                <a:solidFill>
                  <a:schemeClr val="bg1"/>
                </a:solidFill>
                <a:latin typeface="Niagara Solid" pitchFamily="82" charset="0"/>
                <a:ea typeface="华文细黑" panose="02010600040101010101" pitchFamily="2" charset="-122"/>
                <a:sym typeface="华文细黑" panose="02010600040101010101" pitchFamily="2" charset="-122"/>
              </a:rPr>
              <a:t>01</a:t>
            </a:r>
            <a:endParaRPr lang="zh-CN" altLang="en-US" sz="4000" dirty="0">
              <a:solidFill>
                <a:schemeClr val="bg1"/>
              </a:solidFill>
              <a:latin typeface="Niagara Solid" pitchFamily="82" charset="0"/>
              <a:ea typeface="华文细黑" panose="02010600040101010101" pitchFamily="2" charset="-122"/>
              <a:sym typeface="华文细黑" panose="02010600040101010101" pitchFamily="2" charset="-122"/>
            </a:endParaRPr>
          </a:p>
        </p:txBody>
      </p:sp>
      <p:sp>
        <p:nvSpPr>
          <p:cNvPr id="13" name="文本框 26"/>
          <p:cNvSpPr>
            <a:spLocks noChangeArrowheads="1"/>
          </p:cNvSpPr>
          <p:nvPr/>
        </p:nvSpPr>
        <p:spPr bwMode="auto">
          <a:xfrm>
            <a:off x="2100892" y="3082853"/>
            <a:ext cx="4876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000" dirty="0">
                <a:solidFill>
                  <a:schemeClr val="bg1"/>
                </a:solidFill>
                <a:latin typeface="Niagara Solid" pitchFamily="82" charset="0"/>
                <a:ea typeface="华文细黑" panose="02010600040101010101" pitchFamily="2" charset="-122"/>
                <a:sym typeface="华文细黑" panose="02010600040101010101" pitchFamily="2" charset="-122"/>
              </a:rPr>
              <a:t>03</a:t>
            </a:r>
            <a:endParaRPr lang="zh-CN" altLang="en-US" sz="4000" dirty="0">
              <a:solidFill>
                <a:schemeClr val="bg1"/>
              </a:solidFill>
              <a:latin typeface="Niagara Solid" pitchFamily="82" charset="0"/>
              <a:ea typeface="华文细黑" panose="02010600040101010101" pitchFamily="2" charset="-122"/>
              <a:sym typeface="华文细黑" panose="02010600040101010101" pitchFamily="2" charset="-122"/>
            </a:endParaRPr>
          </a:p>
        </p:txBody>
      </p:sp>
      <p:sp>
        <p:nvSpPr>
          <p:cNvPr id="14" name="文本框 27"/>
          <p:cNvSpPr>
            <a:spLocks noChangeArrowheads="1"/>
          </p:cNvSpPr>
          <p:nvPr/>
        </p:nvSpPr>
        <p:spPr bwMode="auto">
          <a:xfrm>
            <a:off x="834517" y="3082853"/>
            <a:ext cx="4876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000" dirty="0">
                <a:solidFill>
                  <a:schemeClr val="bg1"/>
                </a:solidFill>
                <a:latin typeface="Niagara Solid" pitchFamily="82" charset="0"/>
                <a:ea typeface="华文细黑" panose="02010600040101010101" pitchFamily="2" charset="-122"/>
                <a:sym typeface="华文细黑" panose="02010600040101010101" pitchFamily="2" charset="-122"/>
              </a:rPr>
              <a:t>02</a:t>
            </a:r>
            <a:endParaRPr lang="zh-CN" altLang="en-US" sz="4000" dirty="0">
              <a:solidFill>
                <a:schemeClr val="bg1"/>
              </a:solidFill>
              <a:latin typeface="Niagara Solid" pitchFamily="82" charset="0"/>
              <a:ea typeface="华文细黑" panose="02010600040101010101" pitchFamily="2" charset="-122"/>
              <a:sym typeface="华文细黑" panose="02010600040101010101" pitchFamily="2" charset="-122"/>
            </a:endParaRPr>
          </a:p>
        </p:txBody>
      </p:sp>
      <p:sp>
        <p:nvSpPr>
          <p:cNvPr id="15" name="Text Box 10"/>
          <p:cNvSpPr txBox="1">
            <a:spLocks noChangeArrowheads="1"/>
          </p:cNvSpPr>
          <p:nvPr/>
        </p:nvSpPr>
        <p:spPr bwMode="auto">
          <a:xfrm>
            <a:off x="1182952" y="1942192"/>
            <a:ext cx="998801" cy="384721"/>
          </a:xfrm>
          <a:prstGeom prst="rect">
            <a:avLst/>
          </a:prstGeom>
          <a:noFill/>
          <a:ln w="9525">
            <a:noFill/>
            <a:miter lim="800000"/>
          </a:ln>
        </p:spPr>
        <p:txBody>
          <a:bodyPr wrap="square" lIns="45720" tIns="22860" rIns="45720" bIns="22860">
            <a:spAutoFit/>
          </a:bodyPr>
          <a:lstStyle/>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点击这里</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6" name="Text Box 10"/>
          <p:cNvSpPr txBox="1">
            <a:spLocks noChangeArrowheads="1"/>
          </p:cNvSpPr>
          <p:nvPr/>
        </p:nvSpPr>
        <p:spPr bwMode="auto">
          <a:xfrm>
            <a:off x="578933" y="2816394"/>
            <a:ext cx="998801" cy="384721"/>
          </a:xfrm>
          <a:prstGeom prst="rect">
            <a:avLst/>
          </a:prstGeom>
          <a:noFill/>
          <a:ln w="9525">
            <a:noFill/>
            <a:miter lim="800000"/>
          </a:ln>
        </p:spPr>
        <p:txBody>
          <a:bodyPr wrap="square" lIns="45720" tIns="22860" rIns="45720" bIns="22860">
            <a:spAutoFit/>
          </a:bodyPr>
          <a:lstStyle/>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点击这里</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7" name="Text Box 10"/>
          <p:cNvSpPr txBox="1">
            <a:spLocks noChangeArrowheads="1"/>
          </p:cNvSpPr>
          <p:nvPr/>
        </p:nvSpPr>
        <p:spPr bwMode="auto">
          <a:xfrm>
            <a:off x="1839048" y="2816394"/>
            <a:ext cx="998801" cy="384721"/>
          </a:xfrm>
          <a:prstGeom prst="rect">
            <a:avLst/>
          </a:prstGeom>
          <a:noFill/>
          <a:ln w="9525">
            <a:noFill/>
            <a:miter lim="800000"/>
          </a:ln>
        </p:spPr>
        <p:txBody>
          <a:bodyPr wrap="square" lIns="45720" tIns="22860" rIns="45720" bIns="22860">
            <a:spAutoFit/>
          </a:bodyPr>
          <a:lstStyle/>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点击这里</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r>
              <a:rPr lang="zh-CN" altLang="en-US" sz="1100" dirty="0">
                <a:solidFill>
                  <a:schemeClr val="bg1"/>
                </a:solidFill>
                <a:latin typeface="微软雅黑" panose="020B0503020204020204" pitchFamily="34" charset="-122"/>
                <a:ea typeface="微软雅黑" panose="020B0503020204020204" pitchFamily="34" charset="-122"/>
                <a:cs typeface="Open Sans" pitchFamily="34" charset="0"/>
              </a:rPr>
              <a:t>添加标题</a:t>
            </a:r>
            <a:endParaRPr lang="en-US" altLang="zh-CN" sz="11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9" name="Text Box 10"/>
          <p:cNvSpPr txBox="1">
            <a:spLocks noChangeArrowheads="1"/>
          </p:cNvSpPr>
          <p:nvPr/>
        </p:nvSpPr>
        <p:spPr bwMode="auto">
          <a:xfrm>
            <a:off x="4208001" y="2102469"/>
            <a:ext cx="4017465"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42"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250"/>
                                        <p:tgtEl>
                                          <p:spTgt spid="19"/>
                                        </p:tgtEl>
                                      </p:cBhvr>
                                    </p:animEffect>
                                    <p:anim calcmode="lin" valueType="num">
                                      <p:cBhvr>
                                        <p:cTn id="73" dur="250" fill="hold"/>
                                        <p:tgtEl>
                                          <p:spTgt spid="19"/>
                                        </p:tgtEl>
                                        <p:attrNameLst>
                                          <p:attrName>ppt_x</p:attrName>
                                        </p:attrNameLst>
                                      </p:cBhvr>
                                      <p:tavLst>
                                        <p:tav tm="0">
                                          <p:val>
                                            <p:strVal val="#ppt_x"/>
                                          </p:val>
                                        </p:tav>
                                        <p:tav tm="100000">
                                          <p:val>
                                            <p:strVal val="#ppt_x"/>
                                          </p:val>
                                        </p:tav>
                                      </p:tavLst>
                                    </p:anim>
                                    <p:anim calcmode="lin" valueType="num">
                                      <p:cBhvr>
                                        <p:cTn id="74"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Isosceles Triangle 1"/>
          <p:cNvSpPr/>
          <p:nvPr/>
        </p:nvSpPr>
        <p:spPr>
          <a:xfrm>
            <a:off x="3863283" y="2744844"/>
            <a:ext cx="1394075" cy="120178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Oval 2"/>
          <p:cNvSpPr/>
          <p:nvPr/>
        </p:nvSpPr>
        <p:spPr>
          <a:xfrm>
            <a:off x="3950413" y="1873547"/>
            <a:ext cx="1219816" cy="1219815"/>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Rectangle 5"/>
          <p:cNvSpPr/>
          <p:nvPr/>
        </p:nvSpPr>
        <p:spPr>
          <a:xfrm>
            <a:off x="4244248" y="2147017"/>
            <a:ext cx="612668" cy="646331"/>
          </a:xfrm>
          <a:prstGeom prst="rect">
            <a:avLst/>
          </a:prstGeom>
        </p:spPr>
        <p:txBody>
          <a:bodyPr wrap="none">
            <a:spAutoFit/>
          </a:bodyPr>
          <a:lstStyle/>
          <a:p>
            <a:r>
              <a:rPr lang="en-US" sz="3600" dirty="0">
                <a:solidFill>
                  <a:schemeClr val="bg1"/>
                </a:solidFill>
                <a:latin typeface="FontAwesome" pitchFamily="2" charset="0"/>
              </a:rPr>
              <a:t></a:t>
            </a:r>
            <a:endParaRPr lang="bg-BG" sz="3600" dirty="0">
              <a:solidFill>
                <a:schemeClr val="bg1"/>
              </a:solidFill>
            </a:endParaRPr>
          </a:p>
        </p:txBody>
      </p:sp>
      <p:sp>
        <p:nvSpPr>
          <p:cNvPr id="8" name="Oval 29"/>
          <p:cNvSpPr/>
          <p:nvPr/>
        </p:nvSpPr>
        <p:spPr>
          <a:xfrm>
            <a:off x="4821710" y="3395812"/>
            <a:ext cx="1219816" cy="1219815"/>
          </a:xfrm>
          <a:prstGeom prst="ellipse">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ectangle 30"/>
          <p:cNvSpPr/>
          <p:nvPr/>
        </p:nvSpPr>
        <p:spPr>
          <a:xfrm>
            <a:off x="5166228" y="3666345"/>
            <a:ext cx="612668" cy="646331"/>
          </a:xfrm>
          <a:prstGeom prst="rect">
            <a:avLst/>
          </a:prstGeom>
        </p:spPr>
        <p:txBody>
          <a:bodyPr wrap="none">
            <a:spAutoFit/>
          </a:bodyPr>
          <a:lstStyle/>
          <a:p>
            <a:r>
              <a:rPr lang="en-US" sz="3600" dirty="0">
                <a:solidFill>
                  <a:schemeClr val="bg1"/>
                </a:solidFill>
                <a:latin typeface="FontAwesome" pitchFamily="2" charset="0"/>
              </a:rPr>
              <a:t></a:t>
            </a:r>
            <a:endParaRPr lang="bg-BG" sz="3600" dirty="0">
              <a:solidFill>
                <a:schemeClr val="bg1"/>
              </a:solidFill>
            </a:endParaRPr>
          </a:p>
        </p:txBody>
      </p:sp>
      <p:sp>
        <p:nvSpPr>
          <p:cNvPr id="10" name="Oval 31"/>
          <p:cNvSpPr/>
          <p:nvPr/>
        </p:nvSpPr>
        <p:spPr>
          <a:xfrm>
            <a:off x="2983979" y="3395812"/>
            <a:ext cx="1219816" cy="1219815"/>
          </a:xfrm>
          <a:prstGeom prst="ellipse">
            <a:avLst/>
          </a:prstGeom>
          <a:solidFill>
            <a:srgbClr val="FEB1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Rectangle 32"/>
          <p:cNvSpPr/>
          <p:nvPr/>
        </p:nvSpPr>
        <p:spPr>
          <a:xfrm>
            <a:off x="3315905" y="3666345"/>
            <a:ext cx="546945" cy="646331"/>
          </a:xfrm>
          <a:prstGeom prst="rect">
            <a:avLst/>
          </a:prstGeom>
        </p:spPr>
        <p:txBody>
          <a:bodyPr wrap="none">
            <a:spAutoFit/>
          </a:bodyPr>
          <a:lstStyle/>
          <a:p>
            <a:r>
              <a:rPr lang="en-US" sz="3600" dirty="0">
                <a:solidFill>
                  <a:schemeClr val="bg1"/>
                </a:solidFill>
                <a:latin typeface="FontAwesome" pitchFamily="2" charset="0"/>
              </a:rPr>
              <a:t></a:t>
            </a:r>
            <a:endParaRPr lang="bg-BG" sz="3600" dirty="0">
              <a:solidFill>
                <a:schemeClr val="bg1"/>
              </a:solidFill>
            </a:endParaRPr>
          </a:p>
        </p:txBody>
      </p:sp>
      <p:sp>
        <p:nvSpPr>
          <p:cNvPr id="12" name="Rectangle 7"/>
          <p:cNvSpPr/>
          <p:nvPr/>
        </p:nvSpPr>
        <p:spPr>
          <a:xfrm>
            <a:off x="4346820" y="3292715"/>
            <a:ext cx="404278" cy="400110"/>
          </a:xfrm>
          <a:prstGeom prst="rect">
            <a:avLst/>
          </a:prstGeom>
        </p:spPr>
        <p:txBody>
          <a:bodyPr wrap="none">
            <a:spAutoFit/>
          </a:bodyPr>
          <a:lstStyle/>
          <a:p>
            <a:r>
              <a:rPr lang="en-US" sz="2000" dirty="0">
                <a:solidFill>
                  <a:srgbClr val="F2F2F2"/>
                </a:solidFill>
                <a:latin typeface="FontAwesome" pitchFamily="2" charset="0"/>
              </a:rPr>
              <a:t></a:t>
            </a:r>
            <a:endParaRPr lang="bg-BG" sz="2000" dirty="0">
              <a:solidFill>
                <a:srgbClr val="F2F2F2"/>
              </a:solidFill>
            </a:endParaRPr>
          </a:p>
        </p:txBody>
      </p:sp>
      <p:sp>
        <p:nvSpPr>
          <p:cNvPr id="13" name="Text Box 10"/>
          <p:cNvSpPr txBox="1">
            <a:spLocks noChangeArrowheads="1"/>
          </p:cNvSpPr>
          <p:nvPr/>
        </p:nvSpPr>
        <p:spPr bwMode="auto">
          <a:xfrm>
            <a:off x="439867" y="3692825"/>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14" name="Text Box 10"/>
          <p:cNvSpPr txBox="1">
            <a:spLocks noChangeArrowheads="1"/>
          </p:cNvSpPr>
          <p:nvPr/>
        </p:nvSpPr>
        <p:spPr bwMode="auto">
          <a:xfrm>
            <a:off x="6281109" y="3590220"/>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15" name="Text Box 10"/>
          <p:cNvSpPr txBox="1">
            <a:spLocks noChangeArrowheads="1"/>
          </p:cNvSpPr>
          <p:nvPr/>
        </p:nvSpPr>
        <p:spPr bwMode="auto">
          <a:xfrm>
            <a:off x="3384145" y="915260"/>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2000"/>
                                        <p:tgtEl>
                                          <p:spTgt spid="10"/>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2000"/>
                                        <p:tgtEl>
                                          <p:spTgt spid="11"/>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50"/>
                                        <p:tgtEl>
                                          <p:spTgt spid="13"/>
                                        </p:tgtEl>
                                      </p:cBhvr>
                                    </p:animEffect>
                                    <p:anim calcmode="lin" valueType="num">
                                      <p:cBhvr>
                                        <p:cTn id="52" dur="250" fill="hold"/>
                                        <p:tgtEl>
                                          <p:spTgt spid="13"/>
                                        </p:tgtEl>
                                        <p:attrNameLst>
                                          <p:attrName>ppt_x</p:attrName>
                                        </p:attrNameLst>
                                      </p:cBhvr>
                                      <p:tavLst>
                                        <p:tav tm="0">
                                          <p:val>
                                            <p:strVal val="#ppt_x"/>
                                          </p:val>
                                        </p:tav>
                                        <p:tav tm="100000">
                                          <p:val>
                                            <p:strVal val="#ppt_x"/>
                                          </p:val>
                                        </p:tav>
                                      </p:tavLst>
                                    </p:anim>
                                    <p:anim calcmode="lin" valueType="num">
                                      <p:cBhvr>
                                        <p:cTn id="53" dur="25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50"/>
                                        <p:tgtEl>
                                          <p:spTgt spid="14"/>
                                        </p:tgtEl>
                                      </p:cBhvr>
                                    </p:animEffect>
                                    <p:anim calcmode="lin" valueType="num">
                                      <p:cBhvr>
                                        <p:cTn id="58" dur="250" fill="hold"/>
                                        <p:tgtEl>
                                          <p:spTgt spid="14"/>
                                        </p:tgtEl>
                                        <p:attrNameLst>
                                          <p:attrName>ppt_x</p:attrName>
                                        </p:attrNameLst>
                                      </p:cBhvr>
                                      <p:tavLst>
                                        <p:tav tm="0">
                                          <p:val>
                                            <p:strVal val="#ppt_x"/>
                                          </p:val>
                                        </p:tav>
                                        <p:tav tm="100000">
                                          <p:val>
                                            <p:strVal val="#ppt_x"/>
                                          </p:val>
                                        </p:tav>
                                      </p:tavLst>
                                    </p:anim>
                                    <p:anim calcmode="lin" valueType="num">
                                      <p:cBhvr>
                                        <p:cTn id="59" dur="25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50"/>
                                        <p:tgtEl>
                                          <p:spTgt spid="15"/>
                                        </p:tgtEl>
                                      </p:cBhvr>
                                    </p:animEffect>
                                    <p:anim calcmode="lin" valueType="num">
                                      <p:cBhvr>
                                        <p:cTn id="64" dur="250" fill="hold"/>
                                        <p:tgtEl>
                                          <p:spTgt spid="15"/>
                                        </p:tgtEl>
                                        <p:attrNameLst>
                                          <p:attrName>ppt_x</p:attrName>
                                        </p:attrNameLst>
                                      </p:cBhvr>
                                      <p:tavLst>
                                        <p:tav tm="0">
                                          <p:val>
                                            <p:strVal val="#ppt_x"/>
                                          </p:val>
                                        </p:tav>
                                        <p:tav tm="100000">
                                          <p:val>
                                            <p:strVal val="#ppt_x"/>
                                          </p:val>
                                        </p:tav>
                                      </p:tavLst>
                                    </p:anim>
                                    <p:anim calcmode="lin" valueType="num">
                                      <p:cBhvr>
                                        <p:cTn id="65"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P spid="8" grpId="0" animBg="1"/>
      <p:bldP spid="9" grpId="0"/>
      <p:bldP spid="10" grpId="0" animBg="1"/>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0"/>
          <p:cNvCxnSpPr/>
          <p:nvPr/>
        </p:nvCxnSpPr>
        <p:spPr>
          <a:xfrm>
            <a:off x="643604" y="2915802"/>
            <a:ext cx="792880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Rounded Rectangle 24"/>
          <p:cNvSpPr/>
          <p:nvPr/>
        </p:nvSpPr>
        <p:spPr>
          <a:xfrm>
            <a:off x="643604" y="2734283"/>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7" name="Rectangle 28"/>
          <p:cNvSpPr/>
          <p:nvPr/>
        </p:nvSpPr>
        <p:spPr>
          <a:xfrm>
            <a:off x="797811" y="2729598"/>
            <a:ext cx="436338" cy="400110"/>
          </a:xfrm>
          <a:prstGeom prst="rect">
            <a:avLst/>
          </a:prstGeom>
        </p:spPr>
        <p:txBody>
          <a:bodyPr wrap="none">
            <a:spAutoFit/>
          </a:bodyPr>
          <a:lstStyle/>
          <a:p>
            <a:r>
              <a:rPr lang="en-US" sz="2000">
                <a:solidFill>
                  <a:srgbClr val="F2F2F2"/>
                </a:solidFill>
                <a:latin typeface="Steelfish" pitchFamily="2" charset="0"/>
              </a:rPr>
              <a:t>Mon</a:t>
            </a:r>
            <a:endParaRPr lang="bg-BG" sz="2000">
              <a:solidFill>
                <a:srgbClr val="F2F2F2"/>
              </a:solidFill>
            </a:endParaRPr>
          </a:p>
        </p:txBody>
      </p:sp>
      <p:sp>
        <p:nvSpPr>
          <p:cNvPr id="8" name="Rounded Rectangle 47"/>
          <p:cNvSpPr/>
          <p:nvPr/>
        </p:nvSpPr>
        <p:spPr>
          <a:xfrm>
            <a:off x="1819855" y="2734283"/>
            <a:ext cx="871297" cy="36304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9" name="Rectangle 48"/>
          <p:cNvSpPr/>
          <p:nvPr/>
        </p:nvSpPr>
        <p:spPr>
          <a:xfrm>
            <a:off x="1974062" y="2729598"/>
            <a:ext cx="378245" cy="400110"/>
          </a:xfrm>
          <a:prstGeom prst="rect">
            <a:avLst/>
          </a:prstGeom>
        </p:spPr>
        <p:txBody>
          <a:bodyPr wrap="none">
            <a:spAutoFit/>
          </a:bodyPr>
          <a:lstStyle/>
          <a:p>
            <a:r>
              <a:rPr lang="en-US" sz="2000">
                <a:solidFill>
                  <a:srgbClr val="F2F2F2"/>
                </a:solidFill>
                <a:latin typeface="Steelfish" pitchFamily="2" charset="0"/>
              </a:rPr>
              <a:t>Tue</a:t>
            </a:r>
            <a:endParaRPr lang="bg-BG" sz="2000">
              <a:solidFill>
                <a:srgbClr val="F2F2F2"/>
              </a:solidFill>
            </a:endParaRPr>
          </a:p>
        </p:txBody>
      </p:sp>
      <p:sp>
        <p:nvSpPr>
          <p:cNvPr id="10" name="Rounded Rectangle 50"/>
          <p:cNvSpPr/>
          <p:nvPr/>
        </p:nvSpPr>
        <p:spPr>
          <a:xfrm>
            <a:off x="2996105" y="2734283"/>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1" name="Rectangle 51"/>
          <p:cNvSpPr/>
          <p:nvPr/>
        </p:nvSpPr>
        <p:spPr>
          <a:xfrm>
            <a:off x="3150313" y="2729598"/>
            <a:ext cx="441788" cy="400110"/>
          </a:xfrm>
          <a:prstGeom prst="rect">
            <a:avLst/>
          </a:prstGeom>
        </p:spPr>
        <p:txBody>
          <a:bodyPr wrap="none">
            <a:spAutoFit/>
          </a:bodyPr>
          <a:lstStyle/>
          <a:p>
            <a:r>
              <a:rPr lang="en-US" sz="2000">
                <a:solidFill>
                  <a:srgbClr val="F2F2F2"/>
                </a:solidFill>
                <a:latin typeface="Steelfish" pitchFamily="2" charset="0"/>
              </a:rPr>
              <a:t>Wed</a:t>
            </a:r>
            <a:endParaRPr lang="bg-BG" sz="2000">
              <a:solidFill>
                <a:srgbClr val="F2F2F2"/>
              </a:solidFill>
            </a:endParaRPr>
          </a:p>
        </p:txBody>
      </p:sp>
      <p:sp>
        <p:nvSpPr>
          <p:cNvPr id="12" name="Rounded Rectangle 54"/>
          <p:cNvSpPr/>
          <p:nvPr/>
        </p:nvSpPr>
        <p:spPr>
          <a:xfrm>
            <a:off x="4172356" y="2734283"/>
            <a:ext cx="871297" cy="36304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3" name="Rectangle 55"/>
          <p:cNvSpPr/>
          <p:nvPr/>
        </p:nvSpPr>
        <p:spPr>
          <a:xfrm>
            <a:off x="4326563" y="2729598"/>
            <a:ext cx="388248" cy="400110"/>
          </a:xfrm>
          <a:prstGeom prst="rect">
            <a:avLst/>
          </a:prstGeom>
        </p:spPr>
        <p:txBody>
          <a:bodyPr wrap="none">
            <a:spAutoFit/>
          </a:bodyPr>
          <a:lstStyle/>
          <a:p>
            <a:r>
              <a:rPr lang="en-US" sz="2000">
                <a:solidFill>
                  <a:srgbClr val="F2F2F2"/>
                </a:solidFill>
                <a:latin typeface="Steelfish" pitchFamily="2" charset="0"/>
              </a:rPr>
              <a:t>Thu</a:t>
            </a:r>
            <a:endParaRPr lang="bg-BG" sz="2000">
              <a:solidFill>
                <a:srgbClr val="F2F2F2"/>
              </a:solidFill>
            </a:endParaRPr>
          </a:p>
        </p:txBody>
      </p:sp>
      <p:sp>
        <p:nvSpPr>
          <p:cNvPr id="14" name="Rounded Rectangle 58"/>
          <p:cNvSpPr/>
          <p:nvPr/>
        </p:nvSpPr>
        <p:spPr>
          <a:xfrm>
            <a:off x="5348607" y="2734283"/>
            <a:ext cx="871297" cy="36304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5" name="Rectangle 59"/>
          <p:cNvSpPr/>
          <p:nvPr/>
        </p:nvSpPr>
        <p:spPr>
          <a:xfrm>
            <a:off x="5569732" y="2729598"/>
            <a:ext cx="312201" cy="400110"/>
          </a:xfrm>
          <a:prstGeom prst="rect">
            <a:avLst/>
          </a:prstGeom>
        </p:spPr>
        <p:txBody>
          <a:bodyPr wrap="none">
            <a:spAutoFit/>
          </a:bodyPr>
          <a:lstStyle/>
          <a:p>
            <a:r>
              <a:rPr lang="en-US" sz="2000">
                <a:solidFill>
                  <a:srgbClr val="F2F2F2"/>
                </a:solidFill>
                <a:latin typeface="Steelfish" pitchFamily="2" charset="0"/>
              </a:rPr>
              <a:t>Fri</a:t>
            </a:r>
            <a:endParaRPr lang="bg-BG" sz="2000">
              <a:solidFill>
                <a:srgbClr val="F2F2F2"/>
              </a:solidFill>
            </a:endParaRPr>
          </a:p>
        </p:txBody>
      </p:sp>
      <p:sp>
        <p:nvSpPr>
          <p:cNvPr id="16" name="Rounded Rectangle 62"/>
          <p:cNvSpPr/>
          <p:nvPr/>
        </p:nvSpPr>
        <p:spPr>
          <a:xfrm>
            <a:off x="6524857" y="2734283"/>
            <a:ext cx="871297" cy="363040"/>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7" name="Rectangle 63"/>
          <p:cNvSpPr/>
          <p:nvPr/>
        </p:nvSpPr>
        <p:spPr>
          <a:xfrm>
            <a:off x="6714948" y="2729598"/>
            <a:ext cx="365678" cy="400110"/>
          </a:xfrm>
          <a:prstGeom prst="rect">
            <a:avLst/>
          </a:prstGeom>
        </p:spPr>
        <p:txBody>
          <a:bodyPr wrap="none">
            <a:spAutoFit/>
          </a:bodyPr>
          <a:lstStyle/>
          <a:p>
            <a:r>
              <a:rPr lang="en-US" sz="2000">
                <a:solidFill>
                  <a:srgbClr val="F2F2F2"/>
                </a:solidFill>
                <a:latin typeface="Steelfish" pitchFamily="2" charset="0"/>
              </a:rPr>
              <a:t>Sat</a:t>
            </a:r>
            <a:endParaRPr lang="bg-BG" sz="2000">
              <a:solidFill>
                <a:srgbClr val="F2F2F2"/>
              </a:solidFill>
            </a:endParaRPr>
          </a:p>
        </p:txBody>
      </p:sp>
      <p:sp>
        <p:nvSpPr>
          <p:cNvPr id="18" name="Rounded Rectangle 66"/>
          <p:cNvSpPr/>
          <p:nvPr/>
        </p:nvSpPr>
        <p:spPr>
          <a:xfrm>
            <a:off x="7701108" y="2734283"/>
            <a:ext cx="871297" cy="36304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000"/>
          </a:p>
        </p:txBody>
      </p:sp>
      <p:sp>
        <p:nvSpPr>
          <p:cNvPr id="19" name="Rectangle 67"/>
          <p:cNvSpPr/>
          <p:nvPr/>
        </p:nvSpPr>
        <p:spPr>
          <a:xfrm>
            <a:off x="7905384" y="2729598"/>
            <a:ext cx="401072" cy="400110"/>
          </a:xfrm>
          <a:prstGeom prst="rect">
            <a:avLst/>
          </a:prstGeom>
        </p:spPr>
        <p:txBody>
          <a:bodyPr wrap="none">
            <a:spAutoFit/>
          </a:bodyPr>
          <a:lstStyle/>
          <a:p>
            <a:r>
              <a:rPr lang="en-US" sz="2000">
                <a:solidFill>
                  <a:srgbClr val="F2F2F2"/>
                </a:solidFill>
                <a:latin typeface="Steelfish" pitchFamily="2" charset="0"/>
              </a:rPr>
              <a:t>Sun</a:t>
            </a:r>
            <a:endParaRPr lang="bg-BG" sz="2000">
              <a:solidFill>
                <a:srgbClr val="F2F2F2"/>
              </a:solidFill>
            </a:endParaRPr>
          </a:p>
        </p:txBody>
      </p:sp>
      <p:cxnSp>
        <p:nvCxnSpPr>
          <p:cNvPr id="20" name="Straight Arrow Connector 72"/>
          <p:cNvCxnSpPr>
            <a:stCxn id="6" idx="0"/>
          </p:cNvCxnSpPr>
          <p:nvPr/>
        </p:nvCxnSpPr>
        <p:spPr>
          <a:xfrm flipV="1">
            <a:off x="1079252" y="2047442"/>
            <a:ext cx="740602" cy="686841"/>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76"/>
          <p:cNvCxnSpPr/>
          <p:nvPr/>
        </p:nvCxnSpPr>
        <p:spPr>
          <a:xfrm flipV="1">
            <a:off x="3431754" y="2039191"/>
            <a:ext cx="740602" cy="686841"/>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79"/>
          <p:cNvCxnSpPr/>
          <p:nvPr/>
        </p:nvCxnSpPr>
        <p:spPr>
          <a:xfrm flipV="1">
            <a:off x="5759393" y="2057630"/>
            <a:ext cx="740602" cy="686841"/>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82"/>
          <p:cNvCxnSpPr>
            <a:stCxn id="8" idx="2"/>
          </p:cNvCxnSpPr>
          <p:nvPr/>
        </p:nvCxnSpPr>
        <p:spPr>
          <a:xfrm>
            <a:off x="2255503" y="3097323"/>
            <a:ext cx="703642" cy="664077"/>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85"/>
          <p:cNvCxnSpPr/>
          <p:nvPr/>
        </p:nvCxnSpPr>
        <p:spPr>
          <a:xfrm>
            <a:off x="4614022" y="3105050"/>
            <a:ext cx="703642" cy="664077"/>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Text Box 10"/>
          <p:cNvSpPr txBox="1">
            <a:spLocks noChangeArrowheads="1"/>
          </p:cNvSpPr>
          <p:nvPr/>
        </p:nvSpPr>
        <p:spPr bwMode="auto">
          <a:xfrm>
            <a:off x="1792442" y="3849886"/>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26" name="Text Box 10"/>
          <p:cNvSpPr txBox="1">
            <a:spLocks noChangeArrowheads="1"/>
          </p:cNvSpPr>
          <p:nvPr/>
        </p:nvSpPr>
        <p:spPr bwMode="auto">
          <a:xfrm>
            <a:off x="5269239" y="3849886"/>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27" name="Text Box 10"/>
          <p:cNvSpPr txBox="1">
            <a:spLocks noChangeArrowheads="1"/>
          </p:cNvSpPr>
          <p:nvPr/>
        </p:nvSpPr>
        <p:spPr bwMode="auto">
          <a:xfrm>
            <a:off x="617287" y="1104379"/>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28" name="Text Box 10"/>
          <p:cNvSpPr txBox="1">
            <a:spLocks noChangeArrowheads="1"/>
          </p:cNvSpPr>
          <p:nvPr/>
        </p:nvSpPr>
        <p:spPr bwMode="auto">
          <a:xfrm>
            <a:off x="3245012" y="1104379"/>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29" name="Text Box 10"/>
          <p:cNvSpPr txBox="1">
            <a:spLocks noChangeArrowheads="1"/>
          </p:cNvSpPr>
          <p:nvPr/>
        </p:nvSpPr>
        <p:spPr bwMode="auto">
          <a:xfrm>
            <a:off x="5937727" y="1104379"/>
            <a:ext cx="2311674" cy="830997"/>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ppt_x"/>
                                          </p:val>
                                        </p:tav>
                                        <p:tav tm="100000">
                                          <p:val>
                                            <p:strVal val="#ppt_x"/>
                                          </p:val>
                                        </p:tav>
                                      </p:tavLst>
                                    </p:anim>
                                    <p:anim calcmode="lin" valueType="num">
                                      <p:cBhvr additive="base">
                                        <p:cTn id="87" dur="500" fill="hold"/>
                                        <p:tgtEl>
                                          <p:spTgt spid="20"/>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ppt_x"/>
                                          </p:val>
                                        </p:tav>
                                        <p:tav tm="100000">
                                          <p:val>
                                            <p:strVal val="#ppt_x"/>
                                          </p:val>
                                        </p:tav>
                                      </p:tavLst>
                                    </p:anim>
                                    <p:anim calcmode="lin" valueType="num">
                                      <p:cBhvr additive="base">
                                        <p:cTn id="91" dur="500" fill="hold"/>
                                        <p:tgtEl>
                                          <p:spTgt spid="21"/>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fill="hold"/>
                                        <p:tgtEl>
                                          <p:spTgt spid="22"/>
                                        </p:tgtEl>
                                        <p:attrNameLst>
                                          <p:attrName>ppt_x</p:attrName>
                                        </p:attrNameLst>
                                      </p:cBhvr>
                                      <p:tavLst>
                                        <p:tav tm="0">
                                          <p:val>
                                            <p:strVal val="#ppt_x"/>
                                          </p:val>
                                        </p:tav>
                                        <p:tav tm="100000">
                                          <p:val>
                                            <p:strVal val="#ppt_x"/>
                                          </p:val>
                                        </p:tav>
                                      </p:tavLst>
                                    </p:anim>
                                    <p:anim calcmode="lin" valueType="num">
                                      <p:cBhvr additive="base">
                                        <p:cTn id="95" dur="500" fill="hold"/>
                                        <p:tgtEl>
                                          <p:spTgt spid="22"/>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additive="base">
                                        <p:cTn id="98" dur="500" fill="hold"/>
                                        <p:tgtEl>
                                          <p:spTgt spid="23"/>
                                        </p:tgtEl>
                                        <p:attrNameLst>
                                          <p:attrName>ppt_x</p:attrName>
                                        </p:attrNameLst>
                                      </p:cBhvr>
                                      <p:tavLst>
                                        <p:tav tm="0">
                                          <p:val>
                                            <p:strVal val="#ppt_x"/>
                                          </p:val>
                                        </p:tav>
                                        <p:tav tm="100000">
                                          <p:val>
                                            <p:strVal val="#ppt_x"/>
                                          </p:val>
                                        </p:tav>
                                      </p:tavLst>
                                    </p:anim>
                                    <p:anim calcmode="lin" valueType="num">
                                      <p:cBhvr additive="base">
                                        <p:cTn id="99" dur="500" fill="hold"/>
                                        <p:tgtEl>
                                          <p:spTgt spid="23"/>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fill="hold"/>
                                        <p:tgtEl>
                                          <p:spTgt spid="24"/>
                                        </p:tgtEl>
                                        <p:attrNameLst>
                                          <p:attrName>ppt_x</p:attrName>
                                        </p:attrNameLst>
                                      </p:cBhvr>
                                      <p:tavLst>
                                        <p:tav tm="0">
                                          <p:val>
                                            <p:strVal val="#ppt_x"/>
                                          </p:val>
                                        </p:tav>
                                        <p:tav tm="100000">
                                          <p:val>
                                            <p:strVal val="#ppt_x"/>
                                          </p:val>
                                        </p:tav>
                                      </p:tavLst>
                                    </p:anim>
                                    <p:anim calcmode="lin" valueType="num">
                                      <p:cBhvr additive="base">
                                        <p:cTn id="103" dur="500" fill="hold"/>
                                        <p:tgtEl>
                                          <p:spTgt spid="24"/>
                                        </p:tgtEl>
                                        <p:attrNameLst>
                                          <p:attrName>ppt_y</p:attrName>
                                        </p:attrNameLst>
                                      </p:cBhvr>
                                      <p:tavLst>
                                        <p:tav tm="0">
                                          <p:val>
                                            <p:strVal val="1+#ppt_h/2"/>
                                          </p:val>
                                        </p:tav>
                                        <p:tav tm="100000">
                                          <p:val>
                                            <p:strVal val="#ppt_y"/>
                                          </p:val>
                                        </p:tav>
                                      </p:tavLst>
                                    </p:anim>
                                  </p:childTnLst>
                                </p:cTn>
                              </p:par>
                            </p:childTnLst>
                          </p:cTn>
                        </p:par>
                        <p:par>
                          <p:cTn id="104" fill="hold">
                            <p:stCondLst>
                              <p:cond delay="500"/>
                            </p:stCondLst>
                            <p:childTnLst>
                              <p:par>
                                <p:cTn id="105" presetID="42" presetClass="entr" presetSubtype="0" fill="hold" grpId="0"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250"/>
                                        <p:tgtEl>
                                          <p:spTgt spid="25"/>
                                        </p:tgtEl>
                                      </p:cBhvr>
                                    </p:animEffect>
                                    <p:anim calcmode="lin" valueType="num">
                                      <p:cBhvr>
                                        <p:cTn id="108" dur="250" fill="hold"/>
                                        <p:tgtEl>
                                          <p:spTgt spid="25"/>
                                        </p:tgtEl>
                                        <p:attrNameLst>
                                          <p:attrName>ppt_x</p:attrName>
                                        </p:attrNameLst>
                                      </p:cBhvr>
                                      <p:tavLst>
                                        <p:tav tm="0">
                                          <p:val>
                                            <p:strVal val="#ppt_x"/>
                                          </p:val>
                                        </p:tav>
                                        <p:tav tm="100000">
                                          <p:val>
                                            <p:strVal val="#ppt_x"/>
                                          </p:val>
                                        </p:tav>
                                      </p:tavLst>
                                    </p:anim>
                                    <p:anim calcmode="lin" valueType="num">
                                      <p:cBhvr>
                                        <p:cTn id="109" dur="250" fill="hold"/>
                                        <p:tgtEl>
                                          <p:spTgt spid="25"/>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42" presetClass="entr" presetSubtype="0"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250"/>
                                        <p:tgtEl>
                                          <p:spTgt spid="26"/>
                                        </p:tgtEl>
                                      </p:cBhvr>
                                    </p:animEffect>
                                    <p:anim calcmode="lin" valueType="num">
                                      <p:cBhvr>
                                        <p:cTn id="114" dur="250" fill="hold"/>
                                        <p:tgtEl>
                                          <p:spTgt spid="26"/>
                                        </p:tgtEl>
                                        <p:attrNameLst>
                                          <p:attrName>ppt_x</p:attrName>
                                        </p:attrNameLst>
                                      </p:cBhvr>
                                      <p:tavLst>
                                        <p:tav tm="0">
                                          <p:val>
                                            <p:strVal val="#ppt_x"/>
                                          </p:val>
                                        </p:tav>
                                        <p:tav tm="100000">
                                          <p:val>
                                            <p:strVal val="#ppt_x"/>
                                          </p:val>
                                        </p:tav>
                                      </p:tavLst>
                                    </p:anim>
                                    <p:anim calcmode="lin" valueType="num">
                                      <p:cBhvr>
                                        <p:cTn id="115" dur="250" fill="hold"/>
                                        <p:tgtEl>
                                          <p:spTgt spid="26"/>
                                        </p:tgtEl>
                                        <p:attrNameLst>
                                          <p:attrName>ppt_y</p:attrName>
                                        </p:attrNameLst>
                                      </p:cBhvr>
                                      <p:tavLst>
                                        <p:tav tm="0">
                                          <p:val>
                                            <p:strVal val="#ppt_y+.1"/>
                                          </p:val>
                                        </p:tav>
                                        <p:tav tm="100000">
                                          <p:val>
                                            <p:strVal val="#ppt_y"/>
                                          </p:val>
                                        </p:tav>
                                      </p:tavLst>
                                    </p:anim>
                                  </p:childTnLst>
                                </p:cTn>
                              </p:par>
                            </p:childTnLst>
                          </p:cTn>
                        </p:par>
                        <p:par>
                          <p:cTn id="116" fill="hold">
                            <p:stCondLst>
                              <p:cond delay="1500"/>
                            </p:stCondLst>
                            <p:childTnLst>
                              <p:par>
                                <p:cTn id="117" presetID="42" presetClass="entr" presetSubtype="0" fill="hold" grpId="0"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250"/>
                                        <p:tgtEl>
                                          <p:spTgt spid="27"/>
                                        </p:tgtEl>
                                      </p:cBhvr>
                                    </p:animEffect>
                                    <p:anim calcmode="lin" valueType="num">
                                      <p:cBhvr>
                                        <p:cTn id="120" dur="250" fill="hold"/>
                                        <p:tgtEl>
                                          <p:spTgt spid="27"/>
                                        </p:tgtEl>
                                        <p:attrNameLst>
                                          <p:attrName>ppt_x</p:attrName>
                                        </p:attrNameLst>
                                      </p:cBhvr>
                                      <p:tavLst>
                                        <p:tav tm="0">
                                          <p:val>
                                            <p:strVal val="#ppt_x"/>
                                          </p:val>
                                        </p:tav>
                                        <p:tav tm="100000">
                                          <p:val>
                                            <p:strVal val="#ppt_x"/>
                                          </p:val>
                                        </p:tav>
                                      </p:tavLst>
                                    </p:anim>
                                    <p:anim calcmode="lin" valueType="num">
                                      <p:cBhvr>
                                        <p:cTn id="121" dur="250" fill="hold"/>
                                        <p:tgtEl>
                                          <p:spTgt spid="27"/>
                                        </p:tgtEl>
                                        <p:attrNameLst>
                                          <p:attrName>ppt_y</p:attrName>
                                        </p:attrNameLst>
                                      </p:cBhvr>
                                      <p:tavLst>
                                        <p:tav tm="0">
                                          <p:val>
                                            <p:strVal val="#ppt_y+.1"/>
                                          </p:val>
                                        </p:tav>
                                        <p:tav tm="100000">
                                          <p:val>
                                            <p:strVal val="#ppt_y"/>
                                          </p:val>
                                        </p:tav>
                                      </p:tavLst>
                                    </p:anim>
                                  </p:childTnLst>
                                </p:cTn>
                              </p:par>
                            </p:childTnLst>
                          </p:cTn>
                        </p:par>
                        <p:par>
                          <p:cTn id="122" fill="hold">
                            <p:stCondLst>
                              <p:cond delay="2000"/>
                            </p:stCondLst>
                            <p:childTnLst>
                              <p:par>
                                <p:cTn id="123" presetID="42" presetClass="entr" presetSubtype="0" fill="hold" grpId="0" nodeType="after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250"/>
                                        <p:tgtEl>
                                          <p:spTgt spid="28"/>
                                        </p:tgtEl>
                                      </p:cBhvr>
                                    </p:animEffect>
                                    <p:anim calcmode="lin" valueType="num">
                                      <p:cBhvr>
                                        <p:cTn id="126" dur="250" fill="hold"/>
                                        <p:tgtEl>
                                          <p:spTgt spid="28"/>
                                        </p:tgtEl>
                                        <p:attrNameLst>
                                          <p:attrName>ppt_x</p:attrName>
                                        </p:attrNameLst>
                                      </p:cBhvr>
                                      <p:tavLst>
                                        <p:tav tm="0">
                                          <p:val>
                                            <p:strVal val="#ppt_x"/>
                                          </p:val>
                                        </p:tav>
                                        <p:tav tm="100000">
                                          <p:val>
                                            <p:strVal val="#ppt_x"/>
                                          </p:val>
                                        </p:tav>
                                      </p:tavLst>
                                    </p:anim>
                                    <p:anim calcmode="lin" valueType="num">
                                      <p:cBhvr>
                                        <p:cTn id="127" dur="250" fill="hold"/>
                                        <p:tgtEl>
                                          <p:spTgt spid="28"/>
                                        </p:tgtEl>
                                        <p:attrNameLst>
                                          <p:attrName>ppt_y</p:attrName>
                                        </p:attrNameLst>
                                      </p:cBhvr>
                                      <p:tavLst>
                                        <p:tav tm="0">
                                          <p:val>
                                            <p:strVal val="#ppt_y+.1"/>
                                          </p:val>
                                        </p:tav>
                                        <p:tav tm="100000">
                                          <p:val>
                                            <p:strVal val="#ppt_y"/>
                                          </p:val>
                                        </p:tav>
                                      </p:tavLst>
                                    </p:anim>
                                  </p:childTnLst>
                                </p:cTn>
                              </p:par>
                            </p:childTnLst>
                          </p:cTn>
                        </p:par>
                        <p:par>
                          <p:cTn id="128" fill="hold">
                            <p:stCondLst>
                              <p:cond delay="2500"/>
                            </p:stCondLst>
                            <p:childTnLst>
                              <p:par>
                                <p:cTn id="129" presetID="42"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250"/>
                                        <p:tgtEl>
                                          <p:spTgt spid="29"/>
                                        </p:tgtEl>
                                      </p:cBhvr>
                                    </p:animEffect>
                                    <p:anim calcmode="lin" valueType="num">
                                      <p:cBhvr>
                                        <p:cTn id="132" dur="250" fill="hold"/>
                                        <p:tgtEl>
                                          <p:spTgt spid="29"/>
                                        </p:tgtEl>
                                        <p:attrNameLst>
                                          <p:attrName>ppt_x</p:attrName>
                                        </p:attrNameLst>
                                      </p:cBhvr>
                                      <p:tavLst>
                                        <p:tav tm="0">
                                          <p:val>
                                            <p:strVal val="#ppt_x"/>
                                          </p:val>
                                        </p:tav>
                                        <p:tav tm="100000">
                                          <p:val>
                                            <p:strVal val="#ppt_x"/>
                                          </p:val>
                                        </p:tav>
                                      </p:tavLst>
                                    </p:anim>
                                    <p:anim calcmode="lin" valueType="num">
                                      <p:cBhvr>
                                        <p:cTn id="133"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9798" r="14804" b="17403"/>
          <a:stretch>
            <a:fillRect/>
          </a:stretch>
        </p:blipFill>
        <p:spPr>
          <a:xfrm>
            <a:off x="-1" y="-1"/>
            <a:ext cx="9144001" cy="5153857"/>
          </a:xfrm>
          <a:prstGeom prst="rect">
            <a:avLst/>
          </a:prstGeom>
        </p:spPr>
      </p:pic>
      <p:sp>
        <p:nvSpPr>
          <p:cNvPr id="7" name="Freeform 81"/>
          <p:cNvSpPr/>
          <p:nvPr/>
        </p:nvSpPr>
        <p:spPr bwMode="auto">
          <a:xfrm>
            <a:off x="0" y="-3644"/>
            <a:ext cx="9144000" cy="5147144"/>
          </a:xfrm>
          <a:custGeom>
            <a:avLst/>
            <a:gdLst>
              <a:gd name="T0" fmla="*/ 0 w 250"/>
              <a:gd name="T1" fmla="*/ 184 h 208"/>
              <a:gd name="T2" fmla="*/ 45 w 250"/>
              <a:gd name="T3" fmla="*/ 184 h 208"/>
              <a:gd name="T4" fmla="*/ 45 w 250"/>
              <a:gd name="T5" fmla="*/ 138 h 208"/>
              <a:gd name="T6" fmla="*/ 91 w 250"/>
              <a:gd name="T7" fmla="*/ 138 h 208"/>
              <a:gd name="T8" fmla="*/ 91 w 250"/>
              <a:gd name="T9" fmla="*/ 91 h 208"/>
              <a:gd name="T10" fmla="*/ 136 w 250"/>
              <a:gd name="T11" fmla="*/ 91 h 208"/>
              <a:gd name="T12" fmla="*/ 136 w 250"/>
              <a:gd name="T13" fmla="*/ 46 h 208"/>
              <a:gd name="T14" fmla="*/ 182 w 250"/>
              <a:gd name="T15" fmla="*/ 46 h 208"/>
              <a:gd name="T16" fmla="*/ 182 w 250"/>
              <a:gd name="T17" fmla="*/ 0 h 208"/>
              <a:gd name="T18" fmla="*/ 250 w 250"/>
              <a:gd name="T19" fmla="*/ 0 h 208"/>
              <a:gd name="T20" fmla="*/ 250 w 250"/>
              <a:gd name="T21" fmla="*/ 23 h 208"/>
              <a:gd name="T22" fmla="*/ 204 w 250"/>
              <a:gd name="T23" fmla="*/ 23 h 208"/>
              <a:gd name="T24" fmla="*/ 204 w 250"/>
              <a:gd name="T25" fmla="*/ 69 h 208"/>
              <a:gd name="T26" fmla="*/ 159 w 250"/>
              <a:gd name="T27" fmla="*/ 69 h 208"/>
              <a:gd name="T28" fmla="*/ 159 w 250"/>
              <a:gd name="T29" fmla="*/ 115 h 208"/>
              <a:gd name="T30" fmla="*/ 113 w 250"/>
              <a:gd name="T31" fmla="*/ 115 h 208"/>
              <a:gd name="T32" fmla="*/ 113 w 250"/>
              <a:gd name="T33" fmla="*/ 161 h 208"/>
              <a:gd name="T34" fmla="*/ 68 w 250"/>
              <a:gd name="T35" fmla="*/ 161 h 208"/>
              <a:gd name="T36" fmla="*/ 68 w 250"/>
              <a:gd name="T37" fmla="*/ 208 h 208"/>
              <a:gd name="T38" fmla="*/ 0 w 250"/>
              <a:gd name="T39" fmla="*/ 208 h 208"/>
              <a:gd name="T40" fmla="*/ 0 w 250"/>
              <a:gd name="T41"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08">
                <a:moveTo>
                  <a:pt x="0" y="184"/>
                </a:moveTo>
                <a:lnTo>
                  <a:pt x="45" y="184"/>
                </a:lnTo>
                <a:lnTo>
                  <a:pt x="45" y="138"/>
                </a:lnTo>
                <a:lnTo>
                  <a:pt x="91" y="138"/>
                </a:lnTo>
                <a:lnTo>
                  <a:pt x="91" y="91"/>
                </a:lnTo>
                <a:lnTo>
                  <a:pt x="136" y="91"/>
                </a:lnTo>
                <a:lnTo>
                  <a:pt x="136" y="46"/>
                </a:lnTo>
                <a:lnTo>
                  <a:pt x="182" y="46"/>
                </a:lnTo>
                <a:lnTo>
                  <a:pt x="182" y="0"/>
                </a:lnTo>
                <a:lnTo>
                  <a:pt x="250" y="0"/>
                </a:lnTo>
                <a:lnTo>
                  <a:pt x="250" y="23"/>
                </a:lnTo>
                <a:lnTo>
                  <a:pt x="204" y="23"/>
                </a:lnTo>
                <a:lnTo>
                  <a:pt x="204" y="69"/>
                </a:lnTo>
                <a:lnTo>
                  <a:pt x="159" y="69"/>
                </a:lnTo>
                <a:lnTo>
                  <a:pt x="159" y="115"/>
                </a:lnTo>
                <a:lnTo>
                  <a:pt x="113" y="115"/>
                </a:lnTo>
                <a:lnTo>
                  <a:pt x="113" y="161"/>
                </a:lnTo>
                <a:lnTo>
                  <a:pt x="68" y="161"/>
                </a:lnTo>
                <a:lnTo>
                  <a:pt x="68" y="208"/>
                </a:lnTo>
                <a:lnTo>
                  <a:pt x="0" y="208"/>
                </a:lnTo>
                <a:lnTo>
                  <a:pt x="0" y="184"/>
                </a:lnTo>
                <a:close/>
              </a:path>
            </a:pathLst>
          </a:custGeom>
          <a:solidFill>
            <a:srgbClr val="FFFF00">
              <a:alpha val="70000"/>
            </a:srgbClr>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 name="矩形 7"/>
          <p:cNvSpPr/>
          <p:nvPr/>
        </p:nvSpPr>
        <p:spPr>
          <a:xfrm>
            <a:off x="7451678" y="559558"/>
            <a:ext cx="1692322" cy="1160060"/>
          </a:xfrm>
          <a:prstGeom prst="rect">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813943" y="1663320"/>
            <a:ext cx="1637733" cy="11600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135265" y="2823380"/>
            <a:ext cx="1678678" cy="11600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456587" y="3983440"/>
            <a:ext cx="1678678" cy="11600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16808" y="1365675"/>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14" name="矩形 13"/>
          <p:cNvSpPr/>
          <p:nvPr/>
        </p:nvSpPr>
        <p:spPr>
          <a:xfrm>
            <a:off x="4974604" y="205615"/>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15" name="矩形 14"/>
          <p:cNvSpPr/>
          <p:nvPr/>
        </p:nvSpPr>
        <p:spPr>
          <a:xfrm>
            <a:off x="1738130" y="2577826"/>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16" name="矩形 15"/>
          <p:cNvSpPr/>
          <p:nvPr/>
        </p:nvSpPr>
        <p:spPr>
          <a:xfrm>
            <a:off x="141342" y="3629497"/>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
        <p:nvSpPr>
          <p:cNvPr id="17" name="Text Box 10"/>
          <p:cNvSpPr txBox="1">
            <a:spLocks noChangeArrowheads="1"/>
          </p:cNvSpPr>
          <p:nvPr/>
        </p:nvSpPr>
        <p:spPr bwMode="auto">
          <a:xfrm>
            <a:off x="2586237" y="4224439"/>
            <a:ext cx="1392082" cy="784830"/>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2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8" name="Text Box 10"/>
          <p:cNvSpPr txBox="1">
            <a:spLocks noChangeArrowheads="1"/>
          </p:cNvSpPr>
          <p:nvPr/>
        </p:nvSpPr>
        <p:spPr bwMode="auto">
          <a:xfrm>
            <a:off x="4300978" y="3010995"/>
            <a:ext cx="1392082" cy="784830"/>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2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9" name="Text Box 10"/>
          <p:cNvSpPr txBox="1">
            <a:spLocks noChangeArrowheads="1"/>
          </p:cNvSpPr>
          <p:nvPr/>
        </p:nvSpPr>
        <p:spPr bwMode="auto">
          <a:xfrm>
            <a:off x="5936768" y="1850935"/>
            <a:ext cx="1392082" cy="784830"/>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2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20" name="Text Box 10"/>
          <p:cNvSpPr txBox="1">
            <a:spLocks noChangeArrowheads="1"/>
          </p:cNvSpPr>
          <p:nvPr/>
        </p:nvSpPr>
        <p:spPr bwMode="auto">
          <a:xfrm>
            <a:off x="7601798" y="747173"/>
            <a:ext cx="1392082" cy="784830"/>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200" b="1" dirty="0">
              <a:solidFill>
                <a:schemeClr val="bg1"/>
              </a:solidFill>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Open Sans" pitchFamily="34" charset="0"/>
              </a:rPr>
              <a:t>点击这里添加内容点击这里</a:t>
            </a:r>
            <a:endParaRPr lang="en-US" altLang="zh-CN" sz="10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50"/>
                                        <p:tgtEl>
                                          <p:spTgt spid="17"/>
                                        </p:tgtEl>
                                      </p:cBhvr>
                                    </p:animEffect>
                                    <p:anim calcmode="lin" valueType="num">
                                      <p:cBhvr>
                                        <p:cTn id="31" dur="250" fill="hold"/>
                                        <p:tgtEl>
                                          <p:spTgt spid="17"/>
                                        </p:tgtEl>
                                        <p:attrNameLst>
                                          <p:attrName>ppt_x</p:attrName>
                                        </p:attrNameLst>
                                      </p:cBhvr>
                                      <p:tavLst>
                                        <p:tav tm="0">
                                          <p:val>
                                            <p:strVal val="#ppt_x"/>
                                          </p:val>
                                        </p:tav>
                                        <p:tav tm="100000">
                                          <p:val>
                                            <p:strVal val="#ppt_x"/>
                                          </p:val>
                                        </p:tav>
                                      </p:tavLst>
                                    </p:anim>
                                    <p:anim calcmode="lin" valueType="num">
                                      <p:cBhvr>
                                        <p:cTn id="32" dur="25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50"/>
                                        <p:tgtEl>
                                          <p:spTgt spid="18"/>
                                        </p:tgtEl>
                                      </p:cBhvr>
                                    </p:animEffect>
                                    <p:anim calcmode="lin" valueType="num">
                                      <p:cBhvr>
                                        <p:cTn id="37" dur="250" fill="hold"/>
                                        <p:tgtEl>
                                          <p:spTgt spid="18"/>
                                        </p:tgtEl>
                                        <p:attrNameLst>
                                          <p:attrName>ppt_x</p:attrName>
                                        </p:attrNameLst>
                                      </p:cBhvr>
                                      <p:tavLst>
                                        <p:tav tm="0">
                                          <p:val>
                                            <p:strVal val="#ppt_x"/>
                                          </p:val>
                                        </p:tav>
                                        <p:tav tm="100000">
                                          <p:val>
                                            <p:strVal val="#ppt_x"/>
                                          </p:val>
                                        </p:tav>
                                      </p:tavLst>
                                    </p:anim>
                                    <p:anim calcmode="lin" valueType="num">
                                      <p:cBhvr>
                                        <p:cTn id="38" dur="25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50"/>
                                        <p:tgtEl>
                                          <p:spTgt spid="19"/>
                                        </p:tgtEl>
                                      </p:cBhvr>
                                    </p:animEffect>
                                    <p:anim calcmode="lin" valueType="num">
                                      <p:cBhvr>
                                        <p:cTn id="43" dur="250" fill="hold"/>
                                        <p:tgtEl>
                                          <p:spTgt spid="19"/>
                                        </p:tgtEl>
                                        <p:attrNameLst>
                                          <p:attrName>ppt_x</p:attrName>
                                        </p:attrNameLst>
                                      </p:cBhvr>
                                      <p:tavLst>
                                        <p:tav tm="0">
                                          <p:val>
                                            <p:strVal val="#ppt_x"/>
                                          </p:val>
                                        </p:tav>
                                        <p:tav tm="100000">
                                          <p:val>
                                            <p:strVal val="#ppt_x"/>
                                          </p:val>
                                        </p:tav>
                                      </p:tavLst>
                                    </p:anim>
                                    <p:anim calcmode="lin" valueType="num">
                                      <p:cBhvr>
                                        <p:cTn id="44" dur="25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50"/>
                                        <p:tgtEl>
                                          <p:spTgt spid="20"/>
                                        </p:tgtEl>
                                      </p:cBhvr>
                                    </p:animEffect>
                                    <p:anim calcmode="lin" valueType="num">
                                      <p:cBhvr>
                                        <p:cTn id="49" dur="250" fill="hold"/>
                                        <p:tgtEl>
                                          <p:spTgt spid="20"/>
                                        </p:tgtEl>
                                        <p:attrNameLst>
                                          <p:attrName>ppt_x</p:attrName>
                                        </p:attrNameLst>
                                      </p:cBhvr>
                                      <p:tavLst>
                                        <p:tav tm="0">
                                          <p:val>
                                            <p:strVal val="#ppt_x"/>
                                          </p:val>
                                        </p:tav>
                                        <p:tav tm="100000">
                                          <p:val>
                                            <p:strVal val="#ppt_x"/>
                                          </p:val>
                                        </p:tav>
                                      </p:tavLst>
                                    </p:anim>
                                    <p:anim calcmode="lin" valueType="num">
                                      <p:cBhvr>
                                        <p:cTn id="50"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p:bldP spid="14" grpId="0"/>
      <p:bldP spid="15" grpId="0"/>
      <p:bldP spid="16" grpId="0"/>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 y="2693"/>
            <a:ext cx="9140693" cy="5141640"/>
          </a:xfrm>
          <a:prstGeom prst="rect">
            <a:avLst/>
          </a:prstGeom>
        </p:spPr>
      </p:pic>
      <p:sp>
        <p:nvSpPr>
          <p:cNvPr id="8" name="文本框 6"/>
          <p:cNvSpPr txBox="1">
            <a:spLocks noChangeArrowheads="1"/>
          </p:cNvSpPr>
          <p:nvPr/>
        </p:nvSpPr>
        <p:spPr bwMode="auto">
          <a:xfrm>
            <a:off x="6287416" y="2947921"/>
            <a:ext cx="2554838"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fontAlgn="base">
              <a:spcBef>
                <a:spcPct val="0"/>
              </a:spcBef>
              <a:spcAft>
                <a:spcPct val="0"/>
              </a:spcAft>
              <a:defRPr/>
            </a:pPr>
            <a:r>
              <a:rPr lang="en-US" altLang="zh-CN" sz="1600" dirty="0">
                <a:solidFill>
                  <a:schemeClr val="bg1"/>
                </a:solidFill>
                <a:latin typeface="微软雅黑" panose="020B0503020204020204" pitchFamily="34" charset="-122"/>
                <a:ea typeface="微软雅黑" panose="020B0503020204020204" pitchFamily="34" charset="-122"/>
              </a:rPr>
              <a:t>Internet technology PPT</a:t>
            </a:r>
          </a:p>
        </p:txBody>
      </p:sp>
      <p:sp>
        <p:nvSpPr>
          <p:cNvPr id="9" name="文本框 8"/>
          <p:cNvSpPr txBox="1">
            <a:spLocks noChangeArrowheads="1"/>
          </p:cNvSpPr>
          <p:nvPr/>
        </p:nvSpPr>
        <p:spPr bwMode="auto">
          <a:xfrm>
            <a:off x="7067417" y="4122019"/>
            <a:ext cx="1425363"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400">
                <a:solidFill>
                  <a:schemeClr val="bg1"/>
                </a:solidFill>
                <a:latin typeface="微软雅黑" panose="020B0503020204020204" pitchFamily="34" charset="-122"/>
                <a:ea typeface="微软雅黑" panose="020B0503020204020204" pitchFamily="34" charset="-122"/>
              </a:rPr>
              <a:t>汇报人：</a:t>
            </a:r>
            <a:r>
              <a:rPr lang="en-US" altLang="zh-CN" sz="1400">
                <a:solidFill>
                  <a:schemeClr val="bg1"/>
                </a:solidFill>
                <a:latin typeface="微软雅黑" panose="020B0503020204020204" pitchFamily="34" charset="-122"/>
                <a:ea typeface="微软雅黑" panose="020B0503020204020204" pitchFamily="34" charset="-122"/>
              </a:rPr>
              <a:t>xiazaii</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文本框 5"/>
          <p:cNvSpPr txBox="1">
            <a:spLocks noChangeArrowheads="1"/>
          </p:cNvSpPr>
          <p:nvPr/>
        </p:nvSpPr>
        <p:spPr bwMode="auto">
          <a:xfrm>
            <a:off x="2442949" y="2240051"/>
            <a:ext cx="6412953"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4000" b="1" dirty="0">
                <a:solidFill>
                  <a:schemeClr val="bg1"/>
                </a:solidFill>
                <a:latin typeface="微软雅黑" panose="020B0503020204020204" pitchFamily="34" charset="-122"/>
                <a:ea typeface="微软雅黑" panose="020B0503020204020204" pitchFamily="34" charset="-122"/>
              </a:rPr>
              <a:t>谢谢聆听 批评指导</a:t>
            </a:r>
          </a:p>
        </p:txBody>
      </p:sp>
      <p:sp>
        <p:nvSpPr>
          <p:cNvPr id="11" name="文本框 8"/>
          <p:cNvSpPr txBox="1">
            <a:spLocks noChangeArrowheads="1"/>
          </p:cNvSpPr>
          <p:nvPr/>
        </p:nvSpPr>
        <p:spPr bwMode="auto">
          <a:xfrm>
            <a:off x="4686199" y="3788515"/>
            <a:ext cx="4169703"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buNone/>
            </a:pP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适用于商务科技</a:t>
            </a:r>
            <a:r>
              <a:rPr lang="en-US" altLang="zh-CN"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互联网总结</a:t>
            </a:r>
            <a:r>
              <a:rPr lang="en-US" altLang="zh-CN"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大数据 云计算</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by="(-#ppt_w*2)" calcmode="lin" valueType="num">
                                      <p:cBhvr rctx="PPT">
                                        <p:cTn id="25" dur="500" autoRev="1" fill="hold">
                                          <p:stCondLst>
                                            <p:cond delay="0"/>
                                          </p:stCondLst>
                                        </p:cTn>
                                        <p:tgtEl>
                                          <p:spTgt spid="10"/>
                                        </p:tgtEl>
                                        <p:attrNameLst>
                                          <p:attrName>ppt_w</p:attrName>
                                        </p:attrNameLst>
                                      </p:cBhvr>
                                    </p:anim>
                                    <p:anim by="(#ppt_w*0.50)" calcmode="lin" valueType="num">
                                      <p:cBhvr>
                                        <p:cTn id="26" dur="500" decel="50000" autoRev="1" fill="hold">
                                          <p:stCondLst>
                                            <p:cond delay="0"/>
                                          </p:stCondLst>
                                        </p:cTn>
                                        <p:tgtEl>
                                          <p:spTgt spid="10"/>
                                        </p:tgtEl>
                                        <p:attrNameLst>
                                          <p:attrName>ppt_x</p:attrName>
                                        </p:attrNameLst>
                                      </p:cBhvr>
                                    </p:anim>
                                    <p:anim from="(-#ppt_h/2)" to="(#ppt_y)" calcmode="lin" valueType="num">
                                      <p:cBhvr>
                                        <p:cTn id="27" dur="1000" fill="hold">
                                          <p:stCondLst>
                                            <p:cond delay="0"/>
                                          </p:stCondLst>
                                        </p:cTn>
                                        <p:tgtEl>
                                          <p:spTgt spid="10"/>
                                        </p:tgtEl>
                                        <p:attrNameLst>
                                          <p:attrName>ppt_y</p:attrName>
                                        </p:attrNameLst>
                                      </p:cBhvr>
                                    </p:anim>
                                    <p:animRot by="21600000">
                                      <p:cBhvr>
                                        <p:cTn id="28" dur="1000" fill="hold">
                                          <p:stCondLst>
                                            <p:cond delay="0"/>
                                          </p:stCondLst>
                                        </p:cTn>
                                        <p:tgtEl>
                                          <p:spTgt spid="10"/>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92"/>
            <a:ext cx="9144000" cy="5150791"/>
          </a:xfrm>
          <a:prstGeom prst="rect">
            <a:avLst/>
          </a:prstGeom>
        </p:spPr>
      </p:pic>
      <p:sp>
        <p:nvSpPr>
          <p:cNvPr id="10" name="文本框 6"/>
          <p:cNvSpPr txBox="1">
            <a:spLocks noChangeArrowheads="1"/>
          </p:cNvSpPr>
          <p:nvPr/>
        </p:nvSpPr>
        <p:spPr bwMode="auto">
          <a:xfrm>
            <a:off x="4470486" y="3463897"/>
            <a:ext cx="2675704"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互联网科技</a:t>
            </a:r>
            <a:r>
              <a:rPr lang="en-US" altLang="zh-CN" sz="2800" b="1" dirty="0">
                <a:solidFill>
                  <a:schemeClr val="bg1"/>
                </a:solidFill>
                <a:latin typeface="微软雅黑" panose="020B0503020204020204" pitchFamily="34" charset="-122"/>
                <a:ea typeface="微软雅黑" panose="020B0503020204020204" pitchFamily="34" charset="-122"/>
              </a:rPr>
              <a:t>PPT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文本框 5"/>
          <p:cNvSpPr txBox="1">
            <a:spLocks noChangeArrowheads="1"/>
          </p:cNvSpPr>
          <p:nvPr/>
        </p:nvSpPr>
        <p:spPr bwMode="auto">
          <a:xfrm>
            <a:off x="6782937" y="992658"/>
            <a:ext cx="2361063" cy="31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0000" dirty="0">
                <a:solidFill>
                  <a:schemeClr val="bg1"/>
                </a:solidFill>
                <a:latin typeface="Niagara Engraved" pitchFamily="82" charset="0"/>
                <a:ea typeface="微软雅黑" panose="020B0503020204020204" pitchFamily="34" charset="-122"/>
              </a:rPr>
              <a:t>01</a:t>
            </a:r>
            <a:endParaRPr lang="zh-CN" altLang="en-US" sz="20000" dirty="0">
              <a:solidFill>
                <a:schemeClr val="bg1"/>
              </a:solidFill>
              <a:latin typeface="Niagara Engraved" pitchFamily="82" charset="0"/>
              <a:ea typeface="微软雅黑" panose="020B0503020204020204" pitchFamily="34" charset="-122"/>
            </a:endParaRPr>
          </a:p>
        </p:txBody>
      </p:sp>
      <p:cxnSp>
        <p:nvCxnSpPr>
          <p:cNvPr id="6" name="直接连接符 5"/>
          <p:cNvCxnSpPr/>
          <p:nvPr/>
        </p:nvCxnSpPr>
        <p:spPr>
          <a:xfrm flipH="1">
            <a:off x="2750868" y="3302931"/>
            <a:ext cx="45512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470486" y="4135444"/>
            <a:ext cx="467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470486" y="4135444"/>
            <a:ext cx="126636" cy="25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1000"/>
                                        <p:tgtEl>
                                          <p:spTgt spid="6"/>
                                        </p:tgtEl>
                                      </p:cBhvr>
                                    </p:animEffect>
                                  </p:childTnLst>
                                </p:cTn>
                              </p:par>
                              <p:par>
                                <p:cTn id="40" presetID="6"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0151" y="0"/>
            <a:ext cx="1436914" cy="12706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6727" b="14131"/>
          <a:stretch>
            <a:fillRect/>
          </a:stretch>
        </p:blipFill>
        <p:spPr>
          <a:xfrm>
            <a:off x="0" y="1270660"/>
            <a:ext cx="9144000" cy="2636322"/>
          </a:xfrm>
          <a:prstGeom prst="rect">
            <a:avLst/>
          </a:prstGeom>
        </p:spPr>
      </p:pic>
      <p:sp>
        <p:nvSpPr>
          <p:cNvPr id="4" name="矩形 3"/>
          <p:cNvSpPr/>
          <p:nvPr/>
        </p:nvSpPr>
        <p:spPr>
          <a:xfrm>
            <a:off x="6947065" y="1270660"/>
            <a:ext cx="938151" cy="82960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08914" y="2100265"/>
            <a:ext cx="938151" cy="8296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947064" y="2929870"/>
            <a:ext cx="973807" cy="97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10"/>
          <p:cNvSpPr txBox="1">
            <a:spLocks noChangeArrowheads="1"/>
          </p:cNvSpPr>
          <p:nvPr/>
        </p:nvSpPr>
        <p:spPr bwMode="auto">
          <a:xfrm>
            <a:off x="1136989" y="4223486"/>
            <a:ext cx="6870024" cy="600164"/>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4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
        <p:nvSpPr>
          <p:cNvPr id="13" name="矩形 12"/>
          <p:cNvSpPr/>
          <p:nvPr/>
        </p:nvSpPr>
        <p:spPr>
          <a:xfrm>
            <a:off x="5510151" y="257637"/>
            <a:ext cx="1436913" cy="707886"/>
          </a:xfrm>
          <a:prstGeom prst="rect">
            <a:avLst/>
          </a:prstGeom>
        </p:spPr>
        <p:txBody>
          <a:bodyPr wrap="square">
            <a:spAutoFit/>
          </a:bodyPr>
          <a:lstStyle/>
          <a:p>
            <a:pPr algn="ctr"/>
            <a:r>
              <a:rPr lang="en-US" altLang="zh-CN" sz="4000" dirty="0">
                <a:solidFill>
                  <a:schemeClr val="bg1"/>
                </a:solidFill>
                <a:latin typeface="Niagara Solid" pitchFamily="82" charset="0"/>
                <a:ea typeface="微软雅黑" panose="020B0503020204020204" pitchFamily="34" charset="-122"/>
              </a:rPr>
              <a:t>Internet</a:t>
            </a:r>
            <a:endParaRPr lang="zh-CN" altLang="en-US" sz="4000" dirty="0">
              <a:latin typeface="Niagara Solid"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50"/>
                                        <p:tgtEl>
                                          <p:spTgt spid="9"/>
                                        </p:tgtEl>
                                      </p:cBhvr>
                                    </p:animEffect>
                                    <p:anim calcmode="lin" valueType="num">
                                      <p:cBhvr>
                                        <p:cTn id="34" dur="250" fill="hold"/>
                                        <p:tgtEl>
                                          <p:spTgt spid="9"/>
                                        </p:tgtEl>
                                        <p:attrNameLst>
                                          <p:attrName>ppt_x</p:attrName>
                                        </p:attrNameLst>
                                      </p:cBhvr>
                                      <p:tavLst>
                                        <p:tav tm="0">
                                          <p:val>
                                            <p:strVal val="#ppt_x"/>
                                          </p:val>
                                        </p:tav>
                                        <p:tav tm="100000">
                                          <p:val>
                                            <p:strVal val="#ppt_x"/>
                                          </p:val>
                                        </p:tav>
                                      </p:tavLst>
                                    </p:anim>
                                    <p:anim calcmode="lin" valueType="num">
                                      <p:cBhvr>
                                        <p:cTn id="35" dur="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4" name="直接连接符 3"/>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Rectangle 1"/>
          <p:cNvSpPr/>
          <p:nvPr/>
        </p:nvSpPr>
        <p:spPr>
          <a:xfrm>
            <a:off x="3650300" y="574813"/>
            <a:ext cx="1834155" cy="1938992"/>
          </a:xfrm>
          <a:prstGeom prst="rect">
            <a:avLst/>
          </a:prstGeom>
        </p:spPr>
        <p:txBody>
          <a:bodyPr wrap="none">
            <a:spAutoFit/>
          </a:bodyPr>
          <a:lstStyle/>
          <a:p>
            <a:pPr algn="ctr"/>
            <a:r>
              <a:rPr lang="en-US" sz="12000" dirty="0">
                <a:solidFill>
                  <a:srgbClr val="0070C0"/>
                </a:solidFill>
                <a:latin typeface="FontAwesome" pitchFamily="2" charset="0"/>
              </a:rPr>
              <a:t></a:t>
            </a:r>
            <a:endParaRPr lang="bg-BG" sz="12000" dirty="0">
              <a:solidFill>
                <a:srgbClr val="0070C0"/>
              </a:solidFill>
            </a:endParaRPr>
          </a:p>
        </p:txBody>
      </p:sp>
      <p:sp>
        <p:nvSpPr>
          <p:cNvPr id="34" name="Isosceles Triangle 5"/>
          <p:cNvSpPr/>
          <p:nvPr/>
        </p:nvSpPr>
        <p:spPr>
          <a:xfrm>
            <a:off x="4329751" y="1387014"/>
            <a:ext cx="435648" cy="261389"/>
          </a:xfrm>
          <a:prstGeom prs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sp>
        <p:nvSpPr>
          <p:cNvPr id="35" name="Rectangle 6"/>
          <p:cNvSpPr/>
          <p:nvPr/>
        </p:nvSpPr>
        <p:spPr>
          <a:xfrm>
            <a:off x="4473318" y="1561235"/>
            <a:ext cx="148516" cy="4396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Oval 47"/>
          <p:cNvSpPr/>
          <p:nvPr/>
        </p:nvSpPr>
        <p:spPr>
          <a:xfrm>
            <a:off x="1263100" y="1105111"/>
            <a:ext cx="636002" cy="636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7" name="Rectangle 48"/>
          <p:cNvSpPr/>
          <p:nvPr/>
        </p:nvSpPr>
        <p:spPr>
          <a:xfrm>
            <a:off x="1341144" y="1219980"/>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38" name="Oval 51"/>
          <p:cNvSpPr/>
          <p:nvPr/>
        </p:nvSpPr>
        <p:spPr>
          <a:xfrm>
            <a:off x="1975979" y="2151811"/>
            <a:ext cx="636002" cy="6360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39" name="Rectangle 52"/>
          <p:cNvSpPr/>
          <p:nvPr/>
        </p:nvSpPr>
        <p:spPr>
          <a:xfrm>
            <a:off x="2054023" y="2266679"/>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40" name="Oval 55"/>
          <p:cNvSpPr/>
          <p:nvPr/>
        </p:nvSpPr>
        <p:spPr>
          <a:xfrm>
            <a:off x="2909368" y="2847847"/>
            <a:ext cx="636002" cy="6360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41" name="Rectangle 56"/>
          <p:cNvSpPr/>
          <p:nvPr/>
        </p:nvSpPr>
        <p:spPr>
          <a:xfrm>
            <a:off x="3003488" y="2962715"/>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42" name="Oval 59"/>
          <p:cNvSpPr/>
          <p:nvPr/>
        </p:nvSpPr>
        <p:spPr>
          <a:xfrm>
            <a:off x="5598655" y="2847847"/>
            <a:ext cx="636002" cy="6360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43" name="Rectangle 60"/>
          <p:cNvSpPr/>
          <p:nvPr/>
        </p:nvSpPr>
        <p:spPr>
          <a:xfrm>
            <a:off x="5692865" y="2962715"/>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44" name="Oval 63"/>
          <p:cNvSpPr/>
          <p:nvPr/>
        </p:nvSpPr>
        <p:spPr>
          <a:xfrm>
            <a:off x="6522773" y="2151811"/>
            <a:ext cx="636002" cy="6360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45" name="Rectangle 64"/>
          <p:cNvSpPr/>
          <p:nvPr/>
        </p:nvSpPr>
        <p:spPr>
          <a:xfrm>
            <a:off x="6624087" y="2264593"/>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46" name="Oval 67"/>
          <p:cNvSpPr/>
          <p:nvPr/>
        </p:nvSpPr>
        <p:spPr>
          <a:xfrm>
            <a:off x="7156443" y="1105111"/>
            <a:ext cx="636002" cy="636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47" name="Rectangle 68"/>
          <p:cNvSpPr/>
          <p:nvPr/>
        </p:nvSpPr>
        <p:spPr>
          <a:xfrm>
            <a:off x="7248151" y="1180374"/>
            <a:ext cx="479916" cy="406265"/>
          </a:xfrm>
          <a:prstGeom prst="rect">
            <a:avLst/>
          </a:prstGeom>
        </p:spPr>
        <p:txBody>
          <a:bodyPr wrap="square">
            <a:spAutoFit/>
          </a:bodyPr>
          <a:lstStyle/>
          <a:p>
            <a:pPr algn="ctr"/>
            <a:r>
              <a:rPr lang="en-US">
                <a:solidFill>
                  <a:srgbClr val="F2F2F2"/>
                </a:solidFill>
                <a:latin typeface="FontAwesome" pitchFamily="2" charset="0"/>
              </a:rPr>
              <a:t></a:t>
            </a:r>
          </a:p>
        </p:txBody>
      </p:sp>
      <p:sp>
        <p:nvSpPr>
          <p:cNvPr id="48" name="Oval 12"/>
          <p:cNvSpPr/>
          <p:nvPr/>
        </p:nvSpPr>
        <p:spPr>
          <a:xfrm>
            <a:off x="1953487" y="1366901"/>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9" name="Oval 70"/>
          <p:cNvSpPr/>
          <p:nvPr/>
        </p:nvSpPr>
        <p:spPr>
          <a:xfrm>
            <a:off x="2451576" y="2079780"/>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0" name="Oval 71"/>
          <p:cNvSpPr/>
          <p:nvPr/>
        </p:nvSpPr>
        <p:spPr>
          <a:xfrm>
            <a:off x="3220828" y="2713451"/>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1" name="Oval 72"/>
          <p:cNvSpPr/>
          <p:nvPr/>
        </p:nvSpPr>
        <p:spPr>
          <a:xfrm>
            <a:off x="5837448" y="2713451"/>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2" name="Oval 73"/>
          <p:cNvSpPr/>
          <p:nvPr/>
        </p:nvSpPr>
        <p:spPr>
          <a:xfrm>
            <a:off x="6600817" y="2076661"/>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3" name="Oval 74"/>
          <p:cNvSpPr/>
          <p:nvPr/>
        </p:nvSpPr>
        <p:spPr>
          <a:xfrm>
            <a:off x="7024795" y="1383508"/>
            <a:ext cx="79209" cy="792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4" name="Arc 17"/>
          <p:cNvSpPr/>
          <p:nvPr/>
        </p:nvSpPr>
        <p:spPr>
          <a:xfrm rot="152113" flipH="1">
            <a:off x="1444464" y="1318451"/>
            <a:ext cx="3338424" cy="1062051"/>
          </a:xfrm>
          <a:prstGeom prst="arc">
            <a:avLst>
              <a:gd name="adj1" fmla="val 12596661"/>
              <a:gd name="adj2" fmla="val 20489397"/>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55" name="Arc 75"/>
          <p:cNvSpPr/>
          <p:nvPr/>
        </p:nvSpPr>
        <p:spPr>
          <a:xfrm rot="20899889" flipH="1">
            <a:off x="2486226" y="1454950"/>
            <a:ext cx="1994358" cy="1062051"/>
          </a:xfrm>
          <a:prstGeom prst="arc">
            <a:avLst>
              <a:gd name="adj1" fmla="val 12596661"/>
              <a:gd name="adj2" fmla="val 21380040"/>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56" name="Arc 76"/>
          <p:cNvSpPr/>
          <p:nvPr/>
        </p:nvSpPr>
        <p:spPr>
          <a:xfrm rot="20899889" flipH="1">
            <a:off x="3213885" y="1439870"/>
            <a:ext cx="1482634" cy="2008941"/>
          </a:xfrm>
          <a:prstGeom prst="arc">
            <a:avLst>
              <a:gd name="adj1" fmla="val 13745913"/>
              <a:gd name="adj2" fmla="val 525263"/>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57" name="Arc 80"/>
          <p:cNvSpPr/>
          <p:nvPr/>
        </p:nvSpPr>
        <p:spPr>
          <a:xfrm flipH="1">
            <a:off x="4621832" y="1366901"/>
            <a:ext cx="3351523" cy="1036241"/>
          </a:xfrm>
          <a:prstGeom prst="arc">
            <a:avLst>
              <a:gd name="adj1" fmla="val 12596661"/>
              <a:gd name="adj2" fmla="val 20457581"/>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58" name="Arc 81"/>
          <p:cNvSpPr/>
          <p:nvPr/>
        </p:nvSpPr>
        <p:spPr>
          <a:xfrm rot="700111">
            <a:off x="4619491" y="1527281"/>
            <a:ext cx="2036592" cy="1062051"/>
          </a:xfrm>
          <a:prstGeom prst="arc">
            <a:avLst>
              <a:gd name="adj1" fmla="val 12596661"/>
              <a:gd name="adj2" fmla="val 20993129"/>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59" name="Arc 82"/>
          <p:cNvSpPr/>
          <p:nvPr/>
        </p:nvSpPr>
        <p:spPr>
          <a:xfrm rot="700111">
            <a:off x="4438375" y="1512680"/>
            <a:ext cx="1482634" cy="2008941"/>
          </a:xfrm>
          <a:prstGeom prst="arc">
            <a:avLst>
              <a:gd name="adj1" fmla="val 13745913"/>
              <a:gd name="adj2" fmla="val 525263"/>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60" name="Text Box 10"/>
          <p:cNvSpPr txBox="1">
            <a:spLocks noChangeArrowheads="1"/>
          </p:cNvSpPr>
          <p:nvPr/>
        </p:nvSpPr>
        <p:spPr bwMode="auto">
          <a:xfrm>
            <a:off x="1002545" y="3775784"/>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750" fill="hold"/>
                                        <p:tgtEl>
                                          <p:spTgt spid="33"/>
                                        </p:tgtEl>
                                        <p:attrNameLst>
                                          <p:attrName>ppt_x</p:attrName>
                                        </p:attrNameLst>
                                      </p:cBhvr>
                                      <p:tavLst>
                                        <p:tav tm="0">
                                          <p:val>
                                            <p:strVal val="#ppt_x"/>
                                          </p:val>
                                        </p:tav>
                                        <p:tav tm="100000">
                                          <p:val>
                                            <p:strVal val="#ppt_x"/>
                                          </p:val>
                                        </p:tav>
                                      </p:tavLst>
                                    </p:anim>
                                    <p:anim calcmode="lin" valueType="num">
                                      <p:cBhvr additive="base">
                                        <p:cTn id="25" dur="750" fill="hold"/>
                                        <p:tgtEl>
                                          <p:spTgt spid="3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750" fill="hold"/>
                                        <p:tgtEl>
                                          <p:spTgt spid="34"/>
                                        </p:tgtEl>
                                        <p:attrNameLst>
                                          <p:attrName>ppt_x</p:attrName>
                                        </p:attrNameLst>
                                      </p:cBhvr>
                                      <p:tavLst>
                                        <p:tav tm="0">
                                          <p:val>
                                            <p:strVal val="#ppt_x"/>
                                          </p:val>
                                        </p:tav>
                                        <p:tav tm="100000">
                                          <p:val>
                                            <p:strVal val="#ppt_x"/>
                                          </p:val>
                                        </p:tav>
                                      </p:tavLst>
                                    </p:anim>
                                    <p:anim calcmode="lin" valueType="num">
                                      <p:cBhvr additive="base">
                                        <p:cTn id="29" dur="750" fill="hold"/>
                                        <p:tgtEl>
                                          <p:spTgt spid="3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750" fill="hold"/>
                                        <p:tgtEl>
                                          <p:spTgt spid="35"/>
                                        </p:tgtEl>
                                        <p:attrNameLst>
                                          <p:attrName>ppt_x</p:attrName>
                                        </p:attrNameLst>
                                      </p:cBhvr>
                                      <p:tavLst>
                                        <p:tav tm="0">
                                          <p:val>
                                            <p:strVal val="#ppt_x"/>
                                          </p:val>
                                        </p:tav>
                                        <p:tav tm="100000">
                                          <p:val>
                                            <p:strVal val="#ppt_x"/>
                                          </p:val>
                                        </p:tav>
                                      </p:tavLst>
                                    </p:anim>
                                    <p:anim calcmode="lin" valueType="num">
                                      <p:cBhvr additive="base">
                                        <p:cTn id="33" dur="75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750" fill="hold"/>
                                        <p:tgtEl>
                                          <p:spTgt spid="36"/>
                                        </p:tgtEl>
                                        <p:attrNameLst>
                                          <p:attrName>ppt_x</p:attrName>
                                        </p:attrNameLst>
                                      </p:cBhvr>
                                      <p:tavLst>
                                        <p:tav tm="0">
                                          <p:val>
                                            <p:strVal val="#ppt_x"/>
                                          </p:val>
                                        </p:tav>
                                        <p:tav tm="100000">
                                          <p:val>
                                            <p:strVal val="#ppt_x"/>
                                          </p:val>
                                        </p:tav>
                                      </p:tavLst>
                                    </p:anim>
                                    <p:anim calcmode="lin" valueType="num">
                                      <p:cBhvr additive="base">
                                        <p:cTn id="37" dur="750" fill="hold"/>
                                        <p:tgtEl>
                                          <p:spTgt spid="3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750" fill="hold"/>
                                        <p:tgtEl>
                                          <p:spTgt spid="37"/>
                                        </p:tgtEl>
                                        <p:attrNameLst>
                                          <p:attrName>ppt_x</p:attrName>
                                        </p:attrNameLst>
                                      </p:cBhvr>
                                      <p:tavLst>
                                        <p:tav tm="0">
                                          <p:val>
                                            <p:strVal val="#ppt_x"/>
                                          </p:val>
                                        </p:tav>
                                        <p:tav tm="100000">
                                          <p:val>
                                            <p:strVal val="#ppt_x"/>
                                          </p:val>
                                        </p:tav>
                                      </p:tavLst>
                                    </p:anim>
                                    <p:anim calcmode="lin" valueType="num">
                                      <p:cBhvr additive="base">
                                        <p:cTn id="41" dur="750" fill="hold"/>
                                        <p:tgtEl>
                                          <p:spTgt spid="3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750" fill="hold"/>
                                        <p:tgtEl>
                                          <p:spTgt spid="38"/>
                                        </p:tgtEl>
                                        <p:attrNameLst>
                                          <p:attrName>ppt_x</p:attrName>
                                        </p:attrNameLst>
                                      </p:cBhvr>
                                      <p:tavLst>
                                        <p:tav tm="0">
                                          <p:val>
                                            <p:strVal val="#ppt_x"/>
                                          </p:val>
                                        </p:tav>
                                        <p:tav tm="100000">
                                          <p:val>
                                            <p:strVal val="#ppt_x"/>
                                          </p:val>
                                        </p:tav>
                                      </p:tavLst>
                                    </p:anim>
                                    <p:anim calcmode="lin" valueType="num">
                                      <p:cBhvr additive="base">
                                        <p:cTn id="45" dur="75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750" fill="hold"/>
                                        <p:tgtEl>
                                          <p:spTgt spid="39"/>
                                        </p:tgtEl>
                                        <p:attrNameLst>
                                          <p:attrName>ppt_x</p:attrName>
                                        </p:attrNameLst>
                                      </p:cBhvr>
                                      <p:tavLst>
                                        <p:tav tm="0">
                                          <p:val>
                                            <p:strVal val="#ppt_x"/>
                                          </p:val>
                                        </p:tav>
                                        <p:tav tm="100000">
                                          <p:val>
                                            <p:strVal val="#ppt_x"/>
                                          </p:val>
                                        </p:tav>
                                      </p:tavLst>
                                    </p:anim>
                                    <p:anim calcmode="lin" valueType="num">
                                      <p:cBhvr additive="base">
                                        <p:cTn id="49" dur="750" fill="hold"/>
                                        <p:tgtEl>
                                          <p:spTgt spid="3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750" fill="hold"/>
                                        <p:tgtEl>
                                          <p:spTgt spid="40"/>
                                        </p:tgtEl>
                                        <p:attrNameLst>
                                          <p:attrName>ppt_x</p:attrName>
                                        </p:attrNameLst>
                                      </p:cBhvr>
                                      <p:tavLst>
                                        <p:tav tm="0">
                                          <p:val>
                                            <p:strVal val="#ppt_x"/>
                                          </p:val>
                                        </p:tav>
                                        <p:tav tm="100000">
                                          <p:val>
                                            <p:strVal val="#ppt_x"/>
                                          </p:val>
                                        </p:tav>
                                      </p:tavLst>
                                    </p:anim>
                                    <p:anim calcmode="lin" valueType="num">
                                      <p:cBhvr additive="base">
                                        <p:cTn id="53" dur="750" fill="hold"/>
                                        <p:tgtEl>
                                          <p:spTgt spid="4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750" fill="hold"/>
                                        <p:tgtEl>
                                          <p:spTgt spid="41"/>
                                        </p:tgtEl>
                                        <p:attrNameLst>
                                          <p:attrName>ppt_x</p:attrName>
                                        </p:attrNameLst>
                                      </p:cBhvr>
                                      <p:tavLst>
                                        <p:tav tm="0">
                                          <p:val>
                                            <p:strVal val="#ppt_x"/>
                                          </p:val>
                                        </p:tav>
                                        <p:tav tm="100000">
                                          <p:val>
                                            <p:strVal val="#ppt_x"/>
                                          </p:val>
                                        </p:tav>
                                      </p:tavLst>
                                    </p:anim>
                                    <p:anim calcmode="lin" valueType="num">
                                      <p:cBhvr additive="base">
                                        <p:cTn id="57" dur="750" fill="hold"/>
                                        <p:tgtEl>
                                          <p:spTgt spid="4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750" fill="hold"/>
                                        <p:tgtEl>
                                          <p:spTgt spid="42"/>
                                        </p:tgtEl>
                                        <p:attrNameLst>
                                          <p:attrName>ppt_x</p:attrName>
                                        </p:attrNameLst>
                                      </p:cBhvr>
                                      <p:tavLst>
                                        <p:tav tm="0">
                                          <p:val>
                                            <p:strVal val="#ppt_x"/>
                                          </p:val>
                                        </p:tav>
                                        <p:tav tm="100000">
                                          <p:val>
                                            <p:strVal val="#ppt_x"/>
                                          </p:val>
                                        </p:tav>
                                      </p:tavLst>
                                    </p:anim>
                                    <p:anim calcmode="lin" valueType="num">
                                      <p:cBhvr additive="base">
                                        <p:cTn id="61" dur="75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750" fill="hold"/>
                                        <p:tgtEl>
                                          <p:spTgt spid="43"/>
                                        </p:tgtEl>
                                        <p:attrNameLst>
                                          <p:attrName>ppt_x</p:attrName>
                                        </p:attrNameLst>
                                      </p:cBhvr>
                                      <p:tavLst>
                                        <p:tav tm="0">
                                          <p:val>
                                            <p:strVal val="#ppt_x"/>
                                          </p:val>
                                        </p:tav>
                                        <p:tav tm="100000">
                                          <p:val>
                                            <p:strVal val="#ppt_x"/>
                                          </p:val>
                                        </p:tav>
                                      </p:tavLst>
                                    </p:anim>
                                    <p:anim calcmode="lin" valueType="num">
                                      <p:cBhvr additive="base">
                                        <p:cTn id="65" dur="750" fill="hold"/>
                                        <p:tgtEl>
                                          <p:spTgt spid="4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750" fill="hold"/>
                                        <p:tgtEl>
                                          <p:spTgt spid="44"/>
                                        </p:tgtEl>
                                        <p:attrNameLst>
                                          <p:attrName>ppt_x</p:attrName>
                                        </p:attrNameLst>
                                      </p:cBhvr>
                                      <p:tavLst>
                                        <p:tav tm="0">
                                          <p:val>
                                            <p:strVal val="#ppt_x"/>
                                          </p:val>
                                        </p:tav>
                                        <p:tav tm="100000">
                                          <p:val>
                                            <p:strVal val="#ppt_x"/>
                                          </p:val>
                                        </p:tav>
                                      </p:tavLst>
                                    </p:anim>
                                    <p:anim calcmode="lin" valueType="num">
                                      <p:cBhvr additive="base">
                                        <p:cTn id="69" dur="75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750" fill="hold"/>
                                        <p:tgtEl>
                                          <p:spTgt spid="45"/>
                                        </p:tgtEl>
                                        <p:attrNameLst>
                                          <p:attrName>ppt_x</p:attrName>
                                        </p:attrNameLst>
                                      </p:cBhvr>
                                      <p:tavLst>
                                        <p:tav tm="0">
                                          <p:val>
                                            <p:strVal val="#ppt_x"/>
                                          </p:val>
                                        </p:tav>
                                        <p:tav tm="100000">
                                          <p:val>
                                            <p:strVal val="#ppt_x"/>
                                          </p:val>
                                        </p:tav>
                                      </p:tavLst>
                                    </p:anim>
                                    <p:anim calcmode="lin" valueType="num">
                                      <p:cBhvr additive="base">
                                        <p:cTn id="73" dur="750" fill="hold"/>
                                        <p:tgtEl>
                                          <p:spTgt spid="4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750" fill="hold"/>
                                        <p:tgtEl>
                                          <p:spTgt spid="46"/>
                                        </p:tgtEl>
                                        <p:attrNameLst>
                                          <p:attrName>ppt_x</p:attrName>
                                        </p:attrNameLst>
                                      </p:cBhvr>
                                      <p:tavLst>
                                        <p:tav tm="0">
                                          <p:val>
                                            <p:strVal val="#ppt_x"/>
                                          </p:val>
                                        </p:tav>
                                        <p:tav tm="100000">
                                          <p:val>
                                            <p:strVal val="#ppt_x"/>
                                          </p:val>
                                        </p:tav>
                                      </p:tavLst>
                                    </p:anim>
                                    <p:anim calcmode="lin" valueType="num">
                                      <p:cBhvr additive="base">
                                        <p:cTn id="77" dur="750" fill="hold"/>
                                        <p:tgtEl>
                                          <p:spTgt spid="4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additive="base">
                                        <p:cTn id="80" dur="750" fill="hold"/>
                                        <p:tgtEl>
                                          <p:spTgt spid="47"/>
                                        </p:tgtEl>
                                        <p:attrNameLst>
                                          <p:attrName>ppt_x</p:attrName>
                                        </p:attrNameLst>
                                      </p:cBhvr>
                                      <p:tavLst>
                                        <p:tav tm="0">
                                          <p:val>
                                            <p:strVal val="#ppt_x"/>
                                          </p:val>
                                        </p:tav>
                                        <p:tav tm="100000">
                                          <p:val>
                                            <p:strVal val="#ppt_x"/>
                                          </p:val>
                                        </p:tav>
                                      </p:tavLst>
                                    </p:anim>
                                    <p:anim calcmode="lin" valueType="num">
                                      <p:cBhvr additive="base">
                                        <p:cTn id="81" dur="750" fill="hold"/>
                                        <p:tgtEl>
                                          <p:spTgt spid="4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additive="base">
                                        <p:cTn id="84" dur="750" fill="hold"/>
                                        <p:tgtEl>
                                          <p:spTgt spid="48"/>
                                        </p:tgtEl>
                                        <p:attrNameLst>
                                          <p:attrName>ppt_x</p:attrName>
                                        </p:attrNameLst>
                                      </p:cBhvr>
                                      <p:tavLst>
                                        <p:tav tm="0">
                                          <p:val>
                                            <p:strVal val="#ppt_x"/>
                                          </p:val>
                                        </p:tav>
                                        <p:tav tm="100000">
                                          <p:val>
                                            <p:strVal val="#ppt_x"/>
                                          </p:val>
                                        </p:tav>
                                      </p:tavLst>
                                    </p:anim>
                                    <p:anim calcmode="lin" valueType="num">
                                      <p:cBhvr additive="base">
                                        <p:cTn id="85" dur="750" fill="hold"/>
                                        <p:tgtEl>
                                          <p:spTgt spid="48"/>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 calcmode="lin" valueType="num">
                                      <p:cBhvr additive="base">
                                        <p:cTn id="88" dur="750" fill="hold"/>
                                        <p:tgtEl>
                                          <p:spTgt spid="49"/>
                                        </p:tgtEl>
                                        <p:attrNameLst>
                                          <p:attrName>ppt_x</p:attrName>
                                        </p:attrNameLst>
                                      </p:cBhvr>
                                      <p:tavLst>
                                        <p:tav tm="0">
                                          <p:val>
                                            <p:strVal val="#ppt_x"/>
                                          </p:val>
                                        </p:tav>
                                        <p:tav tm="100000">
                                          <p:val>
                                            <p:strVal val="#ppt_x"/>
                                          </p:val>
                                        </p:tav>
                                      </p:tavLst>
                                    </p:anim>
                                    <p:anim calcmode="lin" valueType="num">
                                      <p:cBhvr additive="base">
                                        <p:cTn id="89" dur="750" fill="hold"/>
                                        <p:tgtEl>
                                          <p:spTgt spid="49"/>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750" fill="hold"/>
                                        <p:tgtEl>
                                          <p:spTgt spid="50"/>
                                        </p:tgtEl>
                                        <p:attrNameLst>
                                          <p:attrName>ppt_x</p:attrName>
                                        </p:attrNameLst>
                                      </p:cBhvr>
                                      <p:tavLst>
                                        <p:tav tm="0">
                                          <p:val>
                                            <p:strVal val="#ppt_x"/>
                                          </p:val>
                                        </p:tav>
                                        <p:tav tm="100000">
                                          <p:val>
                                            <p:strVal val="#ppt_x"/>
                                          </p:val>
                                        </p:tav>
                                      </p:tavLst>
                                    </p:anim>
                                    <p:anim calcmode="lin" valueType="num">
                                      <p:cBhvr additive="base">
                                        <p:cTn id="93" dur="750" fill="hold"/>
                                        <p:tgtEl>
                                          <p:spTgt spid="50"/>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750" fill="hold"/>
                                        <p:tgtEl>
                                          <p:spTgt spid="51"/>
                                        </p:tgtEl>
                                        <p:attrNameLst>
                                          <p:attrName>ppt_x</p:attrName>
                                        </p:attrNameLst>
                                      </p:cBhvr>
                                      <p:tavLst>
                                        <p:tav tm="0">
                                          <p:val>
                                            <p:strVal val="#ppt_x"/>
                                          </p:val>
                                        </p:tav>
                                        <p:tav tm="100000">
                                          <p:val>
                                            <p:strVal val="#ppt_x"/>
                                          </p:val>
                                        </p:tav>
                                      </p:tavLst>
                                    </p:anim>
                                    <p:anim calcmode="lin" valueType="num">
                                      <p:cBhvr additive="base">
                                        <p:cTn id="97" dur="750" fill="hold"/>
                                        <p:tgtEl>
                                          <p:spTgt spid="51"/>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additive="base">
                                        <p:cTn id="100" dur="750" fill="hold"/>
                                        <p:tgtEl>
                                          <p:spTgt spid="52"/>
                                        </p:tgtEl>
                                        <p:attrNameLst>
                                          <p:attrName>ppt_x</p:attrName>
                                        </p:attrNameLst>
                                      </p:cBhvr>
                                      <p:tavLst>
                                        <p:tav tm="0">
                                          <p:val>
                                            <p:strVal val="#ppt_x"/>
                                          </p:val>
                                        </p:tav>
                                        <p:tav tm="100000">
                                          <p:val>
                                            <p:strVal val="#ppt_x"/>
                                          </p:val>
                                        </p:tav>
                                      </p:tavLst>
                                    </p:anim>
                                    <p:anim calcmode="lin" valueType="num">
                                      <p:cBhvr additive="base">
                                        <p:cTn id="101" dur="750" fill="hold"/>
                                        <p:tgtEl>
                                          <p:spTgt spid="52"/>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additive="base">
                                        <p:cTn id="104" dur="750" fill="hold"/>
                                        <p:tgtEl>
                                          <p:spTgt spid="53"/>
                                        </p:tgtEl>
                                        <p:attrNameLst>
                                          <p:attrName>ppt_x</p:attrName>
                                        </p:attrNameLst>
                                      </p:cBhvr>
                                      <p:tavLst>
                                        <p:tav tm="0">
                                          <p:val>
                                            <p:strVal val="#ppt_x"/>
                                          </p:val>
                                        </p:tav>
                                        <p:tav tm="100000">
                                          <p:val>
                                            <p:strVal val="#ppt_x"/>
                                          </p:val>
                                        </p:tav>
                                      </p:tavLst>
                                    </p:anim>
                                    <p:anim calcmode="lin" valueType="num">
                                      <p:cBhvr additive="base">
                                        <p:cTn id="105" dur="750" fill="hold"/>
                                        <p:tgtEl>
                                          <p:spTgt spid="5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55"/>
                                        </p:tgtEl>
                                        <p:attrNameLst>
                                          <p:attrName>style.visibility</p:attrName>
                                        </p:attrNameLst>
                                      </p:cBhvr>
                                      <p:to>
                                        <p:strVal val="visible"/>
                                      </p:to>
                                    </p:set>
                                    <p:anim calcmode="lin" valueType="num">
                                      <p:cBhvr additive="base">
                                        <p:cTn id="112" dur="750" fill="hold"/>
                                        <p:tgtEl>
                                          <p:spTgt spid="55"/>
                                        </p:tgtEl>
                                        <p:attrNameLst>
                                          <p:attrName>ppt_x</p:attrName>
                                        </p:attrNameLst>
                                      </p:cBhvr>
                                      <p:tavLst>
                                        <p:tav tm="0">
                                          <p:val>
                                            <p:strVal val="#ppt_x"/>
                                          </p:val>
                                        </p:tav>
                                        <p:tav tm="100000">
                                          <p:val>
                                            <p:strVal val="#ppt_x"/>
                                          </p:val>
                                        </p:tav>
                                      </p:tavLst>
                                    </p:anim>
                                    <p:anim calcmode="lin" valueType="num">
                                      <p:cBhvr additive="base">
                                        <p:cTn id="113" dur="750" fill="hold"/>
                                        <p:tgtEl>
                                          <p:spTgt spid="55"/>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additive="base">
                                        <p:cTn id="116" dur="750" fill="hold"/>
                                        <p:tgtEl>
                                          <p:spTgt spid="56"/>
                                        </p:tgtEl>
                                        <p:attrNameLst>
                                          <p:attrName>ppt_x</p:attrName>
                                        </p:attrNameLst>
                                      </p:cBhvr>
                                      <p:tavLst>
                                        <p:tav tm="0">
                                          <p:val>
                                            <p:strVal val="#ppt_x"/>
                                          </p:val>
                                        </p:tav>
                                        <p:tav tm="100000">
                                          <p:val>
                                            <p:strVal val="#ppt_x"/>
                                          </p:val>
                                        </p:tav>
                                      </p:tavLst>
                                    </p:anim>
                                    <p:anim calcmode="lin" valueType="num">
                                      <p:cBhvr additive="base">
                                        <p:cTn id="117" dur="750" fill="hold"/>
                                        <p:tgtEl>
                                          <p:spTgt spid="56"/>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57"/>
                                        </p:tgtEl>
                                        <p:attrNameLst>
                                          <p:attrName>style.visibility</p:attrName>
                                        </p:attrNameLst>
                                      </p:cBhvr>
                                      <p:to>
                                        <p:strVal val="visible"/>
                                      </p:to>
                                    </p:set>
                                    <p:anim calcmode="lin" valueType="num">
                                      <p:cBhvr additive="base">
                                        <p:cTn id="120" dur="750" fill="hold"/>
                                        <p:tgtEl>
                                          <p:spTgt spid="57"/>
                                        </p:tgtEl>
                                        <p:attrNameLst>
                                          <p:attrName>ppt_x</p:attrName>
                                        </p:attrNameLst>
                                      </p:cBhvr>
                                      <p:tavLst>
                                        <p:tav tm="0">
                                          <p:val>
                                            <p:strVal val="#ppt_x"/>
                                          </p:val>
                                        </p:tav>
                                        <p:tav tm="100000">
                                          <p:val>
                                            <p:strVal val="#ppt_x"/>
                                          </p:val>
                                        </p:tav>
                                      </p:tavLst>
                                    </p:anim>
                                    <p:anim calcmode="lin" valueType="num">
                                      <p:cBhvr additive="base">
                                        <p:cTn id="121" dur="750" fill="hold"/>
                                        <p:tgtEl>
                                          <p:spTgt spid="57"/>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750" fill="hold"/>
                                        <p:tgtEl>
                                          <p:spTgt spid="58"/>
                                        </p:tgtEl>
                                        <p:attrNameLst>
                                          <p:attrName>ppt_x</p:attrName>
                                        </p:attrNameLst>
                                      </p:cBhvr>
                                      <p:tavLst>
                                        <p:tav tm="0">
                                          <p:val>
                                            <p:strVal val="#ppt_x"/>
                                          </p:val>
                                        </p:tav>
                                        <p:tav tm="100000">
                                          <p:val>
                                            <p:strVal val="#ppt_x"/>
                                          </p:val>
                                        </p:tav>
                                      </p:tavLst>
                                    </p:anim>
                                    <p:anim calcmode="lin" valueType="num">
                                      <p:cBhvr additive="base">
                                        <p:cTn id="125" dur="750" fill="hold"/>
                                        <p:tgtEl>
                                          <p:spTgt spid="58"/>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59"/>
                                        </p:tgtEl>
                                        <p:attrNameLst>
                                          <p:attrName>style.visibility</p:attrName>
                                        </p:attrNameLst>
                                      </p:cBhvr>
                                      <p:to>
                                        <p:strVal val="visible"/>
                                      </p:to>
                                    </p:set>
                                    <p:anim calcmode="lin" valueType="num">
                                      <p:cBhvr additive="base">
                                        <p:cTn id="128" dur="750" fill="hold"/>
                                        <p:tgtEl>
                                          <p:spTgt spid="59"/>
                                        </p:tgtEl>
                                        <p:attrNameLst>
                                          <p:attrName>ppt_x</p:attrName>
                                        </p:attrNameLst>
                                      </p:cBhvr>
                                      <p:tavLst>
                                        <p:tav tm="0">
                                          <p:val>
                                            <p:strVal val="#ppt_x"/>
                                          </p:val>
                                        </p:tav>
                                        <p:tav tm="100000">
                                          <p:val>
                                            <p:strVal val="#ppt_x"/>
                                          </p:val>
                                        </p:tav>
                                      </p:tavLst>
                                    </p:anim>
                                    <p:anim calcmode="lin" valueType="num">
                                      <p:cBhvr additive="base">
                                        <p:cTn id="129" dur="750" fill="hold"/>
                                        <p:tgtEl>
                                          <p:spTgt spid="59"/>
                                        </p:tgtEl>
                                        <p:attrNameLst>
                                          <p:attrName>ppt_y</p:attrName>
                                        </p:attrNameLst>
                                      </p:cBhvr>
                                      <p:tavLst>
                                        <p:tav tm="0">
                                          <p:val>
                                            <p:strVal val="1+#ppt_h/2"/>
                                          </p:val>
                                        </p:tav>
                                        <p:tav tm="100000">
                                          <p:val>
                                            <p:strVal val="#ppt_y"/>
                                          </p:val>
                                        </p:tav>
                                      </p:tavLst>
                                    </p:anim>
                                  </p:childTnLst>
                                </p:cTn>
                              </p:par>
                            </p:childTnLst>
                          </p:cTn>
                        </p:par>
                        <p:par>
                          <p:cTn id="130" fill="hold">
                            <p:stCondLst>
                              <p:cond delay="500"/>
                            </p:stCondLst>
                            <p:childTnLst>
                              <p:par>
                                <p:cTn id="131" presetID="42" presetClass="entr" presetSubtype="0" fill="hold" grpId="0" nodeType="after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250"/>
                                        <p:tgtEl>
                                          <p:spTgt spid="60"/>
                                        </p:tgtEl>
                                      </p:cBhvr>
                                    </p:animEffect>
                                    <p:anim calcmode="lin" valueType="num">
                                      <p:cBhvr>
                                        <p:cTn id="134" dur="250" fill="hold"/>
                                        <p:tgtEl>
                                          <p:spTgt spid="60"/>
                                        </p:tgtEl>
                                        <p:attrNameLst>
                                          <p:attrName>ppt_x</p:attrName>
                                        </p:attrNameLst>
                                      </p:cBhvr>
                                      <p:tavLst>
                                        <p:tav tm="0">
                                          <p:val>
                                            <p:strVal val="#ppt_x"/>
                                          </p:val>
                                        </p:tav>
                                        <p:tav tm="100000">
                                          <p:val>
                                            <p:strVal val="#ppt_x"/>
                                          </p:val>
                                        </p:tav>
                                      </p:tavLst>
                                    </p:anim>
                                    <p:anim calcmode="lin" valueType="num">
                                      <p:cBhvr>
                                        <p:cTn id="135" dur="25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4" grpId="0" animBg="1"/>
      <p:bldP spid="35"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Oval 21"/>
          <p:cNvSpPr/>
          <p:nvPr/>
        </p:nvSpPr>
        <p:spPr>
          <a:xfrm>
            <a:off x="1274019" y="1241678"/>
            <a:ext cx="1826757" cy="18267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6" name="Rectangle 5"/>
          <p:cNvSpPr/>
          <p:nvPr/>
        </p:nvSpPr>
        <p:spPr>
          <a:xfrm>
            <a:off x="1927053" y="1393346"/>
            <a:ext cx="506870" cy="584775"/>
          </a:xfrm>
          <a:prstGeom prst="rect">
            <a:avLst/>
          </a:prstGeom>
          <a:noFill/>
        </p:spPr>
        <p:txBody>
          <a:bodyPr wrap="none">
            <a:spAutoFit/>
          </a:bodyPr>
          <a:lstStyle/>
          <a:p>
            <a:r>
              <a:rPr lang="en-US" sz="3200" dirty="0">
                <a:solidFill>
                  <a:schemeClr val="bg1"/>
                </a:solidFill>
                <a:latin typeface="FontAwesome" pitchFamily="2" charset="0"/>
              </a:rPr>
              <a:t></a:t>
            </a:r>
            <a:endParaRPr lang="bg-BG" sz="3200" dirty="0">
              <a:solidFill>
                <a:schemeClr val="bg1"/>
              </a:solidFill>
            </a:endParaRPr>
          </a:p>
        </p:txBody>
      </p:sp>
      <p:sp>
        <p:nvSpPr>
          <p:cNvPr id="7" name="Rectangle 24"/>
          <p:cNvSpPr/>
          <p:nvPr/>
        </p:nvSpPr>
        <p:spPr>
          <a:xfrm>
            <a:off x="2308991" y="2080913"/>
            <a:ext cx="506870" cy="584775"/>
          </a:xfrm>
          <a:prstGeom prst="rect">
            <a:avLst/>
          </a:prstGeom>
          <a:noFill/>
        </p:spPr>
        <p:txBody>
          <a:bodyPr wrap="none">
            <a:spAutoFit/>
          </a:bodyPr>
          <a:lstStyle/>
          <a:p>
            <a:r>
              <a:rPr lang="en-US" sz="3200">
                <a:solidFill>
                  <a:schemeClr val="bg1"/>
                </a:solidFill>
                <a:latin typeface="FontAwesome" pitchFamily="2" charset="0"/>
              </a:rPr>
              <a:t></a:t>
            </a:r>
            <a:endParaRPr lang="bg-BG" sz="3200">
              <a:solidFill>
                <a:schemeClr val="bg1"/>
              </a:solidFill>
            </a:endParaRPr>
          </a:p>
        </p:txBody>
      </p:sp>
      <p:sp>
        <p:nvSpPr>
          <p:cNvPr id="8" name="Rectangle 25"/>
          <p:cNvSpPr/>
          <p:nvPr/>
        </p:nvSpPr>
        <p:spPr>
          <a:xfrm>
            <a:off x="1529598" y="2091716"/>
            <a:ext cx="506870" cy="584775"/>
          </a:xfrm>
          <a:prstGeom prst="rect">
            <a:avLst/>
          </a:prstGeom>
          <a:noFill/>
        </p:spPr>
        <p:txBody>
          <a:bodyPr wrap="none">
            <a:spAutoFit/>
          </a:bodyPr>
          <a:lstStyle/>
          <a:p>
            <a:r>
              <a:rPr lang="en-US" sz="3200">
                <a:solidFill>
                  <a:schemeClr val="bg1"/>
                </a:solidFill>
                <a:latin typeface="FontAwesome" pitchFamily="2" charset="0"/>
              </a:rPr>
              <a:t></a:t>
            </a:r>
            <a:endParaRPr lang="bg-BG" sz="3200">
              <a:solidFill>
                <a:schemeClr val="bg1"/>
              </a:solidFill>
            </a:endParaRPr>
          </a:p>
        </p:txBody>
      </p:sp>
      <p:grpSp>
        <p:nvGrpSpPr>
          <p:cNvPr id="9" name="Group 9"/>
          <p:cNvGrpSpPr/>
          <p:nvPr/>
        </p:nvGrpSpPr>
        <p:grpSpPr>
          <a:xfrm>
            <a:off x="3542271" y="1241678"/>
            <a:ext cx="1826757" cy="1826757"/>
            <a:chOff x="3491879" y="1930385"/>
            <a:chExt cx="1826757" cy="1826757"/>
          </a:xfrm>
          <a:solidFill>
            <a:srgbClr val="0070C0"/>
          </a:solidFill>
        </p:grpSpPr>
        <p:sp>
          <p:nvSpPr>
            <p:cNvPr id="10" name="Oval 33"/>
            <p:cNvSpPr/>
            <p:nvPr/>
          </p:nvSpPr>
          <p:spPr>
            <a:xfrm>
              <a:off x="3491879" y="1930385"/>
              <a:ext cx="1826757" cy="18267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1" name="Rectangle 8"/>
            <p:cNvSpPr/>
            <p:nvPr/>
          </p:nvSpPr>
          <p:spPr>
            <a:xfrm>
              <a:off x="3862632" y="2534903"/>
              <a:ext cx="720964" cy="830997"/>
            </a:xfrm>
            <a:prstGeom prst="rect">
              <a:avLst/>
            </a:prstGeom>
            <a:noFill/>
          </p:spPr>
          <p:txBody>
            <a:bodyPr wrap="square">
              <a:spAutoFit/>
            </a:bodyPr>
            <a:lstStyle/>
            <a:p>
              <a:r>
                <a:rPr lang="en-US" sz="4800" dirty="0">
                  <a:solidFill>
                    <a:schemeClr val="bg1"/>
                  </a:solidFill>
                  <a:latin typeface="FontAwesome" pitchFamily="2" charset="0"/>
                </a:rPr>
                <a:t></a:t>
              </a:r>
              <a:endParaRPr lang="bg-BG" sz="4800" dirty="0">
                <a:solidFill>
                  <a:schemeClr val="bg1"/>
                </a:solidFill>
              </a:endParaRPr>
            </a:p>
          </p:txBody>
        </p:sp>
        <p:sp>
          <p:nvSpPr>
            <p:cNvPr id="12" name="Rectangle 44"/>
            <p:cNvSpPr/>
            <p:nvPr/>
          </p:nvSpPr>
          <p:spPr>
            <a:xfrm>
              <a:off x="4239411" y="2290273"/>
              <a:ext cx="764541" cy="584775"/>
            </a:xfrm>
            <a:prstGeom prst="rect">
              <a:avLst/>
            </a:prstGeom>
            <a:noFill/>
          </p:spPr>
          <p:txBody>
            <a:bodyPr wrap="square">
              <a:spAutoFit/>
            </a:bodyPr>
            <a:lstStyle/>
            <a:p>
              <a:r>
                <a:rPr lang="en-US" sz="3200" dirty="0">
                  <a:solidFill>
                    <a:schemeClr val="bg1"/>
                  </a:solidFill>
                  <a:latin typeface="FontAwesome" pitchFamily="2" charset="0"/>
                </a:rPr>
                <a:t></a:t>
              </a:r>
              <a:endParaRPr lang="bg-BG" sz="3200" dirty="0">
                <a:solidFill>
                  <a:schemeClr val="bg1"/>
                </a:solidFill>
              </a:endParaRPr>
            </a:p>
          </p:txBody>
        </p:sp>
        <p:sp>
          <p:nvSpPr>
            <p:cNvPr id="13" name="Rectangle 45"/>
            <p:cNvSpPr/>
            <p:nvPr/>
          </p:nvSpPr>
          <p:spPr>
            <a:xfrm>
              <a:off x="4395808" y="2690382"/>
              <a:ext cx="764541" cy="307777"/>
            </a:xfrm>
            <a:prstGeom prst="rect">
              <a:avLst/>
            </a:prstGeom>
            <a:noFill/>
          </p:spPr>
          <p:txBody>
            <a:bodyPr wrap="square">
              <a:spAutoFit/>
            </a:bodyPr>
            <a:lstStyle/>
            <a:p>
              <a:r>
                <a:rPr lang="en-US" dirty="0">
                  <a:solidFill>
                    <a:schemeClr val="bg1"/>
                  </a:solidFill>
                  <a:latin typeface="FontAwesome" pitchFamily="2" charset="0"/>
                </a:rPr>
                <a:t></a:t>
              </a:r>
              <a:endParaRPr lang="bg-BG" dirty="0">
                <a:solidFill>
                  <a:schemeClr val="bg1"/>
                </a:solidFill>
              </a:endParaRPr>
            </a:p>
          </p:txBody>
        </p:sp>
      </p:grpSp>
      <p:grpSp>
        <p:nvGrpSpPr>
          <p:cNvPr id="14" name="Group 12"/>
          <p:cNvGrpSpPr/>
          <p:nvPr/>
        </p:nvGrpSpPr>
        <p:grpSpPr>
          <a:xfrm>
            <a:off x="5810523" y="1241678"/>
            <a:ext cx="1826757" cy="1826757"/>
            <a:chOff x="5769579" y="1897888"/>
            <a:chExt cx="1826757" cy="1826757"/>
          </a:xfrm>
          <a:solidFill>
            <a:srgbClr val="0070C0"/>
          </a:solidFill>
        </p:grpSpPr>
        <p:sp>
          <p:nvSpPr>
            <p:cNvPr id="15" name="Oval 47"/>
            <p:cNvSpPr/>
            <p:nvPr/>
          </p:nvSpPr>
          <p:spPr>
            <a:xfrm>
              <a:off x="5769579" y="1897888"/>
              <a:ext cx="1826757" cy="18267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6" name="Rectangle 10"/>
            <p:cNvSpPr/>
            <p:nvPr/>
          </p:nvSpPr>
          <p:spPr>
            <a:xfrm>
              <a:off x="6371013" y="2303435"/>
              <a:ext cx="623889" cy="1015663"/>
            </a:xfrm>
            <a:prstGeom prst="rect">
              <a:avLst/>
            </a:prstGeom>
            <a:noFill/>
          </p:spPr>
          <p:txBody>
            <a:bodyPr wrap="none">
              <a:spAutoFit/>
            </a:bodyPr>
            <a:lstStyle/>
            <a:p>
              <a:r>
                <a:rPr lang="en-US" sz="6000" dirty="0">
                  <a:solidFill>
                    <a:schemeClr val="bg1"/>
                  </a:solidFill>
                  <a:latin typeface="FontAwesome" pitchFamily="2" charset="0"/>
                </a:rPr>
                <a:t></a:t>
              </a:r>
              <a:endParaRPr lang="bg-BG" sz="6000" dirty="0">
                <a:solidFill>
                  <a:schemeClr val="bg1"/>
                </a:solidFill>
              </a:endParaRPr>
            </a:p>
          </p:txBody>
        </p:sp>
      </p:grpSp>
      <p:cxnSp>
        <p:nvCxnSpPr>
          <p:cNvPr id="17" name="Straight Arrow Connector 14"/>
          <p:cNvCxnSpPr/>
          <p:nvPr/>
        </p:nvCxnSpPr>
        <p:spPr>
          <a:xfrm flipH="1">
            <a:off x="1851718" y="1896579"/>
            <a:ext cx="137370" cy="233744"/>
          </a:xfrm>
          <a:prstGeom prst="straightConnector1">
            <a:avLst/>
          </a:prstGeom>
          <a:ln w="12700">
            <a:solidFill>
              <a:srgbClr val="F2F2F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53"/>
          <p:cNvCxnSpPr/>
          <p:nvPr/>
        </p:nvCxnSpPr>
        <p:spPr>
          <a:xfrm>
            <a:off x="2365238" y="1909596"/>
            <a:ext cx="137370" cy="233744"/>
          </a:xfrm>
          <a:prstGeom prst="straightConnector1">
            <a:avLst/>
          </a:prstGeom>
          <a:ln w="12700">
            <a:solidFill>
              <a:srgbClr val="F2F2F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4"/>
          <p:cNvCxnSpPr/>
          <p:nvPr/>
        </p:nvCxnSpPr>
        <p:spPr>
          <a:xfrm flipH="1">
            <a:off x="2014061" y="2503380"/>
            <a:ext cx="272523" cy="0"/>
          </a:xfrm>
          <a:prstGeom prst="straightConnector1">
            <a:avLst/>
          </a:prstGeom>
          <a:ln w="12700">
            <a:solidFill>
              <a:srgbClr val="F2F2F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Arc 26"/>
          <p:cNvSpPr/>
          <p:nvPr/>
        </p:nvSpPr>
        <p:spPr>
          <a:xfrm rot="8095012">
            <a:off x="2741787" y="1874580"/>
            <a:ext cx="1120333" cy="1152128"/>
          </a:xfrm>
          <a:prstGeom prst="arc">
            <a:avLst/>
          </a:prstGeom>
          <a:ln w="19050">
            <a:solidFill>
              <a:srgbClr val="0070C0"/>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21" name="Arc 57"/>
          <p:cNvSpPr/>
          <p:nvPr/>
        </p:nvSpPr>
        <p:spPr>
          <a:xfrm rot="8095012">
            <a:off x="5009442" y="1874580"/>
            <a:ext cx="1120333" cy="1152128"/>
          </a:xfrm>
          <a:prstGeom prst="arc">
            <a:avLst/>
          </a:prstGeom>
          <a:ln w="19050">
            <a:solidFill>
              <a:srgbClr val="0070C0"/>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22" name="Text Box 10"/>
          <p:cNvSpPr txBox="1">
            <a:spLocks noChangeArrowheads="1"/>
          </p:cNvSpPr>
          <p:nvPr/>
        </p:nvSpPr>
        <p:spPr bwMode="auto">
          <a:xfrm>
            <a:off x="1002545" y="3664295"/>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16"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childTnLst>
                          </p:cTn>
                        </p:par>
                        <p:par>
                          <p:cTn id="77" fill="hold">
                            <p:stCondLst>
                              <p:cond delay="500"/>
                            </p:stCondLst>
                            <p:childTnLst>
                              <p:par>
                                <p:cTn id="78" presetID="42"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250"/>
                                        <p:tgtEl>
                                          <p:spTgt spid="22"/>
                                        </p:tgtEl>
                                      </p:cBhvr>
                                    </p:animEffect>
                                    <p:anim calcmode="lin" valueType="num">
                                      <p:cBhvr>
                                        <p:cTn id="81" dur="250" fill="hold"/>
                                        <p:tgtEl>
                                          <p:spTgt spid="22"/>
                                        </p:tgtEl>
                                        <p:attrNameLst>
                                          <p:attrName>ppt_x</p:attrName>
                                        </p:attrNameLst>
                                      </p:cBhvr>
                                      <p:tavLst>
                                        <p:tav tm="0">
                                          <p:val>
                                            <p:strVal val="#ppt_x"/>
                                          </p:val>
                                        </p:tav>
                                        <p:tav tm="100000">
                                          <p:val>
                                            <p:strVal val="#ppt_x"/>
                                          </p:val>
                                        </p:tav>
                                      </p:tavLst>
                                    </p:anim>
                                    <p:anim calcmode="lin" valueType="num">
                                      <p:cBhvr>
                                        <p:cTn id="82" dur="2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P spid="20" grpId="0" animBg="1"/>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2"/>
          <p:cNvSpPr/>
          <p:nvPr/>
        </p:nvSpPr>
        <p:spPr>
          <a:xfrm>
            <a:off x="914535" y="2155697"/>
            <a:ext cx="6796115" cy="55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Oval 44"/>
          <p:cNvSpPr/>
          <p:nvPr/>
        </p:nvSpPr>
        <p:spPr>
          <a:xfrm>
            <a:off x="6783007" y="1386408"/>
            <a:ext cx="1593896" cy="1593896"/>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7" name="Oval 19"/>
          <p:cNvSpPr/>
          <p:nvPr/>
        </p:nvSpPr>
        <p:spPr>
          <a:xfrm>
            <a:off x="4530417" y="1676484"/>
            <a:ext cx="958427" cy="95842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8" name="Oval 14"/>
          <p:cNvSpPr/>
          <p:nvPr/>
        </p:nvSpPr>
        <p:spPr>
          <a:xfrm>
            <a:off x="827405" y="1916091"/>
            <a:ext cx="479213" cy="4792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9" name="Oval 26"/>
          <p:cNvSpPr/>
          <p:nvPr/>
        </p:nvSpPr>
        <p:spPr>
          <a:xfrm>
            <a:off x="1676920" y="1850743"/>
            <a:ext cx="609908" cy="6099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0" name="Oval 30"/>
          <p:cNvSpPr/>
          <p:nvPr/>
        </p:nvSpPr>
        <p:spPr>
          <a:xfrm>
            <a:off x="2657129" y="1981438"/>
            <a:ext cx="348519" cy="3485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1" name="Oval 31"/>
          <p:cNvSpPr/>
          <p:nvPr/>
        </p:nvSpPr>
        <p:spPr>
          <a:xfrm>
            <a:off x="3375949" y="1763614"/>
            <a:ext cx="784167" cy="7841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2" name="Oval 32"/>
          <p:cNvSpPr/>
          <p:nvPr/>
        </p:nvSpPr>
        <p:spPr>
          <a:xfrm>
            <a:off x="5859145" y="1850743"/>
            <a:ext cx="609908" cy="6099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3" name="Oval 33"/>
          <p:cNvSpPr/>
          <p:nvPr/>
        </p:nvSpPr>
        <p:spPr>
          <a:xfrm>
            <a:off x="6839352" y="1442753"/>
            <a:ext cx="1481205" cy="148120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EC5368"/>
              </a:solidFill>
            </a:endParaRPr>
          </a:p>
        </p:txBody>
      </p:sp>
      <p:sp>
        <p:nvSpPr>
          <p:cNvPr id="14" name="Rectangle 34"/>
          <p:cNvSpPr/>
          <p:nvPr/>
        </p:nvSpPr>
        <p:spPr>
          <a:xfrm>
            <a:off x="4686464"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15" name="Rectangle 35"/>
          <p:cNvSpPr/>
          <p:nvPr/>
        </p:nvSpPr>
        <p:spPr>
          <a:xfrm>
            <a:off x="5840931"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16" name="Rectangle 36"/>
          <p:cNvSpPr/>
          <p:nvPr/>
        </p:nvSpPr>
        <p:spPr>
          <a:xfrm>
            <a:off x="3444865"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17" name="Rectangle 37"/>
          <p:cNvSpPr/>
          <p:nvPr/>
        </p:nvSpPr>
        <p:spPr>
          <a:xfrm>
            <a:off x="2508221"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18" name="Rectangle 38"/>
          <p:cNvSpPr/>
          <p:nvPr/>
        </p:nvSpPr>
        <p:spPr>
          <a:xfrm>
            <a:off x="1658706"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19" name="Rectangle 39"/>
          <p:cNvSpPr/>
          <p:nvPr/>
        </p:nvSpPr>
        <p:spPr>
          <a:xfrm>
            <a:off x="743846" y="2689508"/>
            <a:ext cx="646332" cy="461665"/>
          </a:xfrm>
          <a:prstGeom prst="rect">
            <a:avLst/>
          </a:prstGeom>
        </p:spPr>
        <p:txBody>
          <a:bodyPr wrap="none">
            <a:spAutoFit/>
          </a:bodyPr>
          <a:lstStyle/>
          <a:p>
            <a:pPr algn="ctr"/>
            <a:r>
              <a:rPr lang="en-US" sz="2400" dirty="0">
                <a:solidFill>
                  <a:srgbClr val="0070C0"/>
                </a:solidFill>
                <a:latin typeface="Niagara Solid" pitchFamily="82" charset="0"/>
              </a:rPr>
              <a:t>20</a:t>
            </a:r>
            <a:r>
              <a:rPr lang="en-US" altLang="zh-CN" sz="2400" dirty="0">
                <a:solidFill>
                  <a:srgbClr val="0070C0"/>
                </a:solidFill>
                <a:latin typeface="Niagara Solid" pitchFamily="82" charset="0"/>
              </a:rPr>
              <a:t>xx</a:t>
            </a:r>
            <a:endParaRPr lang="bg-BG" sz="2400" dirty="0">
              <a:solidFill>
                <a:srgbClr val="0070C0"/>
              </a:solidFill>
            </a:endParaRPr>
          </a:p>
        </p:txBody>
      </p:sp>
      <p:sp>
        <p:nvSpPr>
          <p:cNvPr id="20" name="Rectangle 40"/>
          <p:cNvSpPr/>
          <p:nvPr/>
        </p:nvSpPr>
        <p:spPr>
          <a:xfrm>
            <a:off x="7058818" y="1760344"/>
            <a:ext cx="1042273" cy="830997"/>
          </a:xfrm>
          <a:prstGeom prst="rect">
            <a:avLst/>
          </a:prstGeom>
        </p:spPr>
        <p:txBody>
          <a:bodyPr wrap="none">
            <a:spAutoFit/>
          </a:bodyPr>
          <a:lstStyle/>
          <a:p>
            <a:pPr algn="ctr"/>
            <a:r>
              <a:rPr lang="en-US" sz="4800" dirty="0">
                <a:solidFill>
                  <a:schemeClr val="bg1"/>
                </a:solidFill>
                <a:latin typeface="Niagara Solid" pitchFamily="82" charset="0"/>
              </a:rPr>
              <a:t>20</a:t>
            </a:r>
            <a:r>
              <a:rPr lang="en-US" altLang="zh-CN" sz="4800" dirty="0">
                <a:solidFill>
                  <a:schemeClr val="bg1"/>
                </a:solidFill>
                <a:latin typeface="Niagara Solid" pitchFamily="82" charset="0"/>
              </a:rPr>
              <a:t>zz</a:t>
            </a:r>
            <a:endParaRPr lang="bg-BG" sz="4800" dirty="0">
              <a:solidFill>
                <a:schemeClr val="bg1"/>
              </a:solidFill>
            </a:endParaRPr>
          </a:p>
        </p:txBody>
      </p:sp>
      <p:sp>
        <p:nvSpPr>
          <p:cNvPr id="21" name="Rectangle 5"/>
          <p:cNvSpPr/>
          <p:nvPr/>
        </p:nvSpPr>
        <p:spPr>
          <a:xfrm>
            <a:off x="4719744" y="1815556"/>
            <a:ext cx="685079" cy="707578"/>
          </a:xfrm>
          <a:prstGeom prst="rect">
            <a:avLst/>
          </a:prstGeom>
        </p:spPr>
        <p:txBody>
          <a:bodyPr wrap="none">
            <a:spAutoFit/>
          </a:bodyPr>
          <a:lstStyle/>
          <a:p>
            <a:r>
              <a:rPr lang="en-US" sz="3200" dirty="0">
                <a:solidFill>
                  <a:srgbClr val="F2F2F2"/>
                </a:solidFill>
                <a:latin typeface="FontAwesome" pitchFamily="2" charset="0"/>
              </a:rPr>
              <a:t></a:t>
            </a:r>
            <a:endParaRPr lang="bg-BG" sz="3200" dirty="0">
              <a:solidFill>
                <a:srgbClr val="F2F2F2"/>
              </a:solidFill>
            </a:endParaRPr>
          </a:p>
        </p:txBody>
      </p:sp>
      <p:sp>
        <p:nvSpPr>
          <p:cNvPr id="22" name="Rectangle 43"/>
          <p:cNvSpPr/>
          <p:nvPr/>
        </p:nvSpPr>
        <p:spPr>
          <a:xfrm>
            <a:off x="5977012" y="1986843"/>
            <a:ext cx="483356" cy="446892"/>
          </a:xfrm>
          <a:prstGeom prst="rect">
            <a:avLst/>
          </a:prstGeom>
        </p:spPr>
        <p:txBody>
          <a:bodyPr wrap="none">
            <a:spAutoFit/>
          </a:bodyPr>
          <a:lstStyle/>
          <a:p>
            <a:r>
              <a:rPr lang="en-US" dirty="0">
                <a:solidFill>
                  <a:srgbClr val="F2F2F2"/>
                </a:solidFill>
                <a:latin typeface="FontAwesome" pitchFamily="2" charset="0"/>
              </a:rPr>
              <a:t></a:t>
            </a:r>
            <a:endParaRPr lang="bg-BG" dirty="0">
              <a:solidFill>
                <a:srgbClr val="F2F2F2"/>
              </a:solidFill>
            </a:endParaRPr>
          </a:p>
        </p:txBody>
      </p:sp>
      <p:sp>
        <p:nvSpPr>
          <p:cNvPr id="23" name="Text Box 10"/>
          <p:cNvSpPr txBox="1">
            <a:spLocks noChangeArrowheads="1"/>
          </p:cNvSpPr>
          <p:nvPr/>
        </p:nvSpPr>
        <p:spPr bwMode="auto">
          <a:xfrm>
            <a:off x="1002545" y="3616795"/>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ppt_x"/>
                                          </p:val>
                                        </p:tav>
                                        <p:tav tm="100000">
                                          <p:val>
                                            <p:strVal val="#ppt_x"/>
                                          </p:val>
                                        </p:tav>
                                      </p:tavLst>
                                    </p:anim>
                                    <p:anim calcmode="lin" valueType="num">
                                      <p:cBhvr additive="base">
                                        <p:cTn id="87" dur="500" fill="hold"/>
                                        <p:tgtEl>
                                          <p:spTgt spid="2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ppt_x"/>
                                          </p:val>
                                        </p:tav>
                                        <p:tav tm="100000">
                                          <p:val>
                                            <p:strVal val="#ppt_x"/>
                                          </p:val>
                                        </p:tav>
                                      </p:tavLst>
                                    </p:anim>
                                    <p:anim calcmode="lin" valueType="num">
                                      <p:cBhvr additive="base">
                                        <p:cTn id="91" dur="500" fill="hold"/>
                                        <p:tgtEl>
                                          <p:spTgt spid="2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fill="hold"/>
                                        <p:tgtEl>
                                          <p:spTgt spid="22"/>
                                        </p:tgtEl>
                                        <p:attrNameLst>
                                          <p:attrName>ppt_x</p:attrName>
                                        </p:attrNameLst>
                                      </p:cBhvr>
                                      <p:tavLst>
                                        <p:tav tm="0">
                                          <p:val>
                                            <p:strVal val="#ppt_x"/>
                                          </p:val>
                                        </p:tav>
                                        <p:tav tm="100000">
                                          <p:val>
                                            <p:strVal val="#ppt_x"/>
                                          </p:val>
                                        </p:tav>
                                      </p:tavLst>
                                    </p:anim>
                                    <p:anim calcmode="lin" valueType="num">
                                      <p:cBhvr additive="base">
                                        <p:cTn id="95" dur="500" fill="hold"/>
                                        <p:tgtEl>
                                          <p:spTgt spid="22"/>
                                        </p:tgtEl>
                                        <p:attrNameLst>
                                          <p:attrName>ppt_y</p:attrName>
                                        </p:attrNameLst>
                                      </p:cBhvr>
                                      <p:tavLst>
                                        <p:tav tm="0">
                                          <p:val>
                                            <p:strVal val="1+#ppt_h/2"/>
                                          </p:val>
                                        </p:tav>
                                        <p:tav tm="100000">
                                          <p:val>
                                            <p:strVal val="#ppt_y"/>
                                          </p:val>
                                        </p:tav>
                                      </p:tavLst>
                                    </p:anim>
                                  </p:childTnLst>
                                </p:cTn>
                              </p:par>
                            </p:childTnLst>
                          </p:cTn>
                        </p:par>
                        <p:par>
                          <p:cTn id="96" fill="hold">
                            <p:stCondLst>
                              <p:cond delay="500"/>
                            </p:stCondLst>
                            <p:childTnLst>
                              <p:par>
                                <p:cTn id="97" presetID="42"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250"/>
                                        <p:tgtEl>
                                          <p:spTgt spid="23"/>
                                        </p:tgtEl>
                                      </p:cBhvr>
                                    </p:animEffect>
                                    <p:anim calcmode="lin" valueType="num">
                                      <p:cBhvr>
                                        <p:cTn id="100" dur="250" fill="hold"/>
                                        <p:tgtEl>
                                          <p:spTgt spid="23"/>
                                        </p:tgtEl>
                                        <p:attrNameLst>
                                          <p:attrName>ppt_x</p:attrName>
                                        </p:attrNameLst>
                                      </p:cBhvr>
                                      <p:tavLst>
                                        <p:tav tm="0">
                                          <p:val>
                                            <p:strVal val="#ppt_x"/>
                                          </p:val>
                                        </p:tav>
                                        <p:tav tm="100000">
                                          <p:val>
                                            <p:strVal val="#ppt_x"/>
                                          </p:val>
                                        </p:tav>
                                      </p:tavLst>
                                    </p:anim>
                                    <p:anim calcmode="lin" valueType="num">
                                      <p:cBhvr>
                                        <p:cTn id="101"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337" y="155192"/>
            <a:ext cx="2031326" cy="458908"/>
          </a:xfrm>
          <a:prstGeom prst="rect">
            <a:avLst/>
          </a:prstGeom>
        </p:spPr>
        <p:txBody>
          <a:bodyPr wrap="none">
            <a:spAutoFit/>
          </a:bodyPr>
          <a:lstStyle/>
          <a:p>
            <a:pPr algn="ctr" defTabSz="1088390">
              <a:lnSpc>
                <a:spcPct val="150000"/>
              </a:lnSpc>
            </a:pPr>
            <a:r>
              <a:rPr lang="zh-CN" altLang="en-US" sz="1800" b="1" dirty="0">
                <a:solidFill>
                  <a:srgbClr val="0070C0"/>
                </a:solidFill>
                <a:latin typeface="微软雅黑" panose="020B0503020204020204" pitchFamily="34" charset="-122"/>
                <a:ea typeface="微软雅黑" panose="020B0503020204020204" pitchFamily="34" charset="-122"/>
                <a:cs typeface="Open Sans" pitchFamily="34" charset="0"/>
              </a:rPr>
              <a:t>点击这里添加标题</a:t>
            </a:r>
            <a:endParaRPr lang="en-US" altLang="zh-CN" sz="18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cxnSp>
        <p:nvCxnSpPr>
          <p:cNvPr id="3" name="直接连接符 2"/>
          <p:cNvCxnSpPr/>
          <p:nvPr/>
        </p:nvCxnSpPr>
        <p:spPr>
          <a:xfrm>
            <a:off x="5587663"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420271"/>
            <a:ext cx="35563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ounded Rectangle 17"/>
          <p:cNvSpPr/>
          <p:nvPr/>
        </p:nvSpPr>
        <p:spPr>
          <a:xfrm rot="2700000">
            <a:off x="1074331" y="2071354"/>
            <a:ext cx="1821802" cy="39604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Rectangle 20"/>
          <p:cNvSpPr/>
          <p:nvPr/>
        </p:nvSpPr>
        <p:spPr>
          <a:xfrm rot="2700000">
            <a:off x="1613607" y="2128971"/>
            <a:ext cx="814647" cy="369332"/>
          </a:xfrm>
          <a:prstGeom prst="rect">
            <a:avLst/>
          </a:prstGeom>
        </p:spPr>
        <p:txBody>
          <a:bodyPr wrap="none">
            <a:spAutoFit/>
          </a:bodyPr>
          <a:lstStyle/>
          <a:p>
            <a:pPr algn="ctr"/>
            <a:r>
              <a:rPr lang="en-US" sz="1800" dirty="0" err="1">
                <a:solidFill>
                  <a:schemeClr val="bg1"/>
                </a:solidFill>
                <a:latin typeface="Steelfish" pitchFamily="2" charset="0"/>
              </a:rPr>
              <a:t>Infographics</a:t>
            </a:r>
            <a:endParaRPr lang="bg-BG" sz="1800" dirty="0">
              <a:solidFill>
                <a:schemeClr val="bg1"/>
              </a:solidFill>
            </a:endParaRPr>
          </a:p>
        </p:txBody>
      </p:sp>
      <p:sp>
        <p:nvSpPr>
          <p:cNvPr id="7" name="Rounded Rectangle 25"/>
          <p:cNvSpPr/>
          <p:nvPr/>
        </p:nvSpPr>
        <p:spPr>
          <a:xfrm rot="18900000" flipH="1">
            <a:off x="2776442" y="2071355"/>
            <a:ext cx="1821802" cy="39604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Rectangle 26"/>
          <p:cNvSpPr/>
          <p:nvPr/>
        </p:nvSpPr>
        <p:spPr>
          <a:xfrm rot="18900000">
            <a:off x="3424099" y="2084591"/>
            <a:ext cx="526491" cy="369332"/>
          </a:xfrm>
          <a:prstGeom prst="rect">
            <a:avLst/>
          </a:prstGeom>
        </p:spPr>
        <p:txBody>
          <a:bodyPr wrap="none">
            <a:spAutoFit/>
          </a:bodyPr>
          <a:lstStyle/>
          <a:p>
            <a:pPr algn="ctr"/>
            <a:r>
              <a:rPr lang="en-US" sz="1800">
                <a:solidFill>
                  <a:schemeClr val="bg1"/>
                </a:solidFill>
                <a:latin typeface="Steelfish" pitchFamily="2" charset="0"/>
              </a:rPr>
              <a:t>Photos</a:t>
            </a:r>
            <a:endParaRPr lang="bg-BG" sz="1800">
              <a:solidFill>
                <a:schemeClr val="bg1"/>
              </a:solidFill>
            </a:endParaRPr>
          </a:p>
        </p:txBody>
      </p:sp>
      <p:sp>
        <p:nvSpPr>
          <p:cNvPr id="9" name="Rounded Rectangle 34"/>
          <p:cNvSpPr/>
          <p:nvPr/>
        </p:nvSpPr>
        <p:spPr>
          <a:xfrm rot="2700000">
            <a:off x="2253141" y="1171124"/>
            <a:ext cx="1188132" cy="11881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Rectangle 36"/>
          <p:cNvSpPr/>
          <p:nvPr/>
        </p:nvSpPr>
        <p:spPr>
          <a:xfrm>
            <a:off x="2548150" y="1521649"/>
            <a:ext cx="598113" cy="575542"/>
          </a:xfrm>
          <a:prstGeom prst="rect">
            <a:avLst/>
          </a:prstGeom>
        </p:spPr>
        <p:txBody>
          <a:bodyPr wrap="none">
            <a:spAutoFit/>
          </a:bodyPr>
          <a:lstStyle/>
          <a:p>
            <a:r>
              <a:rPr lang="en-US" sz="2800">
                <a:solidFill>
                  <a:schemeClr val="bg1"/>
                </a:solidFill>
                <a:latin typeface="FontAwesome" pitchFamily="2" charset="0"/>
              </a:rPr>
              <a:t></a:t>
            </a:r>
            <a:endParaRPr lang="bg-BG" sz="2800">
              <a:solidFill>
                <a:schemeClr val="bg1"/>
              </a:solidFill>
            </a:endParaRPr>
          </a:p>
        </p:txBody>
      </p:sp>
      <p:sp>
        <p:nvSpPr>
          <p:cNvPr id="11" name="Rounded Rectangle 37"/>
          <p:cNvSpPr/>
          <p:nvPr/>
        </p:nvSpPr>
        <p:spPr>
          <a:xfrm rot="2700000">
            <a:off x="4469784" y="2071232"/>
            <a:ext cx="1821802" cy="39604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ectangle 38"/>
          <p:cNvSpPr/>
          <p:nvPr/>
        </p:nvSpPr>
        <p:spPr>
          <a:xfrm rot="2700000">
            <a:off x="5009059" y="2084587"/>
            <a:ext cx="814647" cy="369332"/>
          </a:xfrm>
          <a:prstGeom prst="rect">
            <a:avLst/>
          </a:prstGeom>
        </p:spPr>
        <p:txBody>
          <a:bodyPr wrap="none">
            <a:spAutoFit/>
          </a:bodyPr>
          <a:lstStyle/>
          <a:p>
            <a:pPr algn="ctr"/>
            <a:r>
              <a:rPr lang="en-US" sz="1800">
                <a:solidFill>
                  <a:schemeClr val="bg1"/>
                </a:solidFill>
                <a:latin typeface="Steelfish" pitchFamily="2" charset="0"/>
              </a:rPr>
              <a:t>Infographics</a:t>
            </a:r>
            <a:endParaRPr lang="bg-BG" sz="1800">
              <a:solidFill>
                <a:schemeClr val="bg1"/>
              </a:solidFill>
            </a:endParaRPr>
          </a:p>
        </p:txBody>
      </p:sp>
      <p:sp>
        <p:nvSpPr>
          <p:cNvPr id="13" name="Rounded Rectangle 39"/>
          <p:cNvSpPr/>
          <p:nvPr/>
        </p:nvSpPr>
        <p:spPr>
          <a:xfrm rot="18900000" flipH="1">
            <a:off x="6171896" y="2071233"/>
            <a:ext cx="1821802" cy="396044"/>
          </a:xfrm>
          <a:prstGeom prst="roundRect">
            <a:avLst>
              <a:gd name="adj" fmla="val 50000"/>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Rectangle 40"/>
          <p:cNvSpPr/>
          <p:nvPr/>
        </p:nvSpPr>
        <p:spPr>
          <a:xfrm rot="18900000">
            <a:off x="6819553" y="2084469"/>
            <a:ext cx="526491" cy="369332"/>
          </a:xfrm>
          <a:prstGeom prst="rect">
            <a:avLst/>
          </a:prstGeom>
        </p:spPr>
        <p:txBody>
          <a:bodyPr wrap="none">
            <a:spAutoFit/>
          </a:bodyPr>
          <a:lstStyle/>
          <a:p>
            <a:pPr algn="ctr"/>
            <a:r>
              <a:rPr lang="en-US" sz="1800" dirty="0">
                <a:solidFill>
                  <a:schemeClr val="bg1"/>
                </a:solidFill>
                <a:latin typeface="Steelfish" pitchFamily="2" charset="0"/>
              </a:rPr>
              <a:t>Photos</a:t>
            </a:r>
            <a:endParaRPr lang="bg-BG" sz="1800" dirty="0">
              <a:solidFill>
                <a:schemeClr val="bg1"/>
              </a:solidFill>
            </a:endParaRPr>
          </a:p>
        </p:txBody>
      </p:sp>
      <p:sp>
        <p:nvSpPr>
          <p:cNvPr id="15" name="Rounded Rectangle 41"/>
          <p:cNvSpPr/>
          <p:nvPr/>
        </p:nvSpPr>
        <p:spPr>
          <a:xfrm rot="2700000">
            <a:off x="5648595" y="1171002"/>
            <a:ext cx="1188132" cy="11881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Rectangle 42"/>
          <p:cNvSpPr/>
          <p:nvPr/>
        </p:nvSpPr>
        <p:spPr>
          <a:xfrm>
            <a:off x="5971817" y="1505591"/>
            <a:ext cx="541687" cy="575542"/>
          </a:xfrm>
          <a:prstGeom prst="rect">
            <a:avLst/>
          </a:prstGeom>
        </p:spPr>
        <p:txBody>
          <a:bodyPr wrap="none">
            <a:spAutoFit/>
          </a:bodyPr>
          <a:lstStyle/>
          <a:p>
            <a:r>
              <a:rPr lang="en-US" sz="2800">
                <a:solidFill>
                  <a:schemeClr val="bg1"/>
                </a:solidFill>
                <a:latin typeface="FontAwesome" pitchFamily="2" charset="0"/>
              </a:rPr>
              <a:t></a:t>
            </a:r>
            <a:endParaRPr lang="bg-BG" sz="2800">
              <a:solidFill>
                <a:schemeClr val="bg1"/>
              </a:solidFill>
            </a:endParaRPr>
          </a:p>
        </p:txBody>
      </p:sp>
      <p:sp>
        <p:nvSpPr>
          <p:cNvPr id="17" name="Rounded Rectangle 43"/>
          <p:cNvSpPr/>
          <p:nvPr/>
        </p:nvSpPr>
        <p:spPr>
          <a:xfrm rot="2700000">
            <a:off x="3963860" y="2208688"/>
            <a:ext cx="1188132" cy="11881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Rectangle 44"/>
          <p:cNvSpPr/>
          <p:nvPr/>
        </p:nvSpPr>
        <p:spPr>
          <a:xfrm>
            <a:off x="4258869" y="2559213"/>
            <a:ext cx="598113" cy="575542"/>
          </a:xfrm>
          <a:prstGeom prst="rect">
            <a:avLst/>
          </a:prstGeom>
        </p:spPr>
        <p:txBody>
          <a:bodyPr wrap="none">
            <a:spAutoFit/>
          </a:bodyPr>
          <a:lstStyle/>
          <a:p>
            <a:r>
              <a:rPr lang="en-US" sz="2800">
                <a:solidFill>
                  <a:schemeClr val="bg1"/>
                </a:solidFill>
                <a:latin typeface="FontAwesome" pitchFamily="2" charset="0"/>
              </a:rPr>
              <a:t></a:t>
            </a:r>
            <a:endParaRPr lang="bg-BG" sz="2800">
              <a:solidFill>
                <a:schemeClr val="bg1"/>
              </a:solidFill>
            </a:endParaRPr>
          </a:p>
        </p:txBody>
      </p:sp>
      <p:sp>
        <p:nvSpPr>
          <p:cNvPr id="19" name="Text Box 10"/>
          <p:cNvSpPr txBox="1">
            <a:spLocks noChangeArrowheads="1"/>
          </p:cNvSpPr>
          <p:nvPr/>
        </p:nvSpPr>
        <p:spPr bwMode="auto">
          <a:xfrm>
            <a:off x="1002545" y="3841716"/>
            <a:ext cx="7090060" cy="877163"/>
          </a:xfrm>
          <a:prstGeom prst="rect">
            <a:avLst/>
          </a:prstGeom>
          <a:noFill/>
          <a:ln w="9525">
            <a:noFill/>
            <a:miter lim="800000"/>
          </a:ln>
        </p:spPr>
        <p:txBody>
          <a:bodyPr wrap="square" lIns="45720" tIns="22860" rIns="45720" bIns="22860">
            <a:spAutoFit/>
          </a:bodyPr>
          <a:lstStyle/>
          <a:p>
            <a:pPr algn="ctr" defTabSz="1088390">
              <a:lnSpc>
                <a:spcPct val="150000"/>
              </a:lnSpc>
            </a:pPr>
            <a:r>
              <a:rPr lang="zh-CN" altLang="en-US" sz="1600" b="1" dirty="0">
                <a:latin typeface="微软雅黑" panose="020B0503020204020204" pitchFamily="34" charset="-122"/>
                <a:ea typeface="微软雅黑" panose="020B0503020204020204" pitchFamily="34" charset="-122"/>
                <a:cs typeface="Open Sans" pitchFamily="34" charset="0"/>
              </a:rPr>
              <a:t>点击这里添加标题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ctr" defTabSz="1088390">
              <a:lnSpc>
                <a:spcPct val="150000"/>
              </a:lnSpc>
            </a:pPr>
            <a:r>
              <a:rPr lang="zh-CN" altLang="en-US" sz="1000" dirty="0">
                <a:latin typeface="微软雅黑" panose="020B0503020204020204" pitchFamily="34" charset="-122"/>
                <a:ea typeface="微软雅黑" panose="020B0503020204020204" pitchFamily="34" charset="-122"/>
                <a:cs typeface="Open Sans" pitchFamily="34" charset="0"/>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sz="1000" dirty="0">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250"/>
                                        <p:tgtEl>
                                          <p:spTgt spid="19"/>
                                        </p:tgtEl>
                                      </p:cBhvr>
                                    </p:animEffect>
                                    <p:anim calcmode="lin" valueType="num">
                                      <p:cBhvr>
                                        <p:cTn id="84" dur="250" fill="hold"/>
                                        <p:tgtEl>
                                          <p:spTgt spid="19"/>
                                        </p:tgtEl>
                                        <p:attrNameLst>
                                          <p:attrName>ppt_x</p:attrName>
                                        </p:attrNameLst>
                                      </p:cBhvr>
                                      <p:tavLst>
                                        <p:tav tm="0">
                                          <p:val>
                                            <p:strVal val="#ppt_x"/>
                                          </p:val>
                                        </p:tav>
                                        <p:tav tm="100000">
                                          <p:val>
                                            <p:strVal val="#ppt_x"/>
                                          </p:val>
                                        </p:tav>
                                      </p:tavLst>
                                    </p:anim>
                                    <p:anim calcmode="lin" valueType="num">
                                      <p:cBhvr>
                                        <p:cTn id="85"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92"/>
            <a:ext cx="9144000" cy="5150791"/>
          </a:xfrm>
          <a:prstGeom prst="rect">
            <a:avLst/>
          </a:prstGeom>
        </p:spPr>
      </p:pic>
      <p:sp>
        <p:nvSpPr>
          <p:cNvPr id="11" name="文本框 6"/>
          <p:cNvSpPr txBox="1">
            <a:spLocks noChangeArrowheads="1"/>
          </p:cNvSpPr>
          <p:nvPr/>
        </p:nvSpPr>
        <p:spPr bwMode="auto">
          <a:xfrm>
            <a:off x="4470486" y="3463897"/>
            <a:ext cx="2675704"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800" b="1" dirty="0">
                <a:solidFill>
                  <a:schemeClr val="bg1"/>
                </a:solidFill>
                <a:latin typeface="微软雅黑" panose="020B0503020204020204" pitchFamily="34" charset="-122"/>
                <a:ea typeface="微软雅黑" panose="020B0503020204020204" pitchFamily="34" charset="-122"/>
              </a:rPr>
              <a:t>互联网科技</a:t>
            </a:r>
            <a:r>
              <a:rPr lang="en-US" altLang="zh-CN" sz="2800" b="1" dirty="0">
                <a:solidFill>
                  <a:schemeClr val="bg1"/>
                </a:solidFill>
                <a:latin typeface="微软雅黑" panose="020B0503020204020204" pitchFamily="34" charset="-122"/>
                <a:ea typeface="微软雅黑" panose="020B0503020204020204" pitchFamily="34" charset="-122"/>
              </a:rPr>
              <a:t>PPT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文本框 5"/>
          <p:cNvSpPr txBox="1">
            <a:spLocks noChangeArrowheads="1"/>
          </p:cNvSpPr>
          <p:nvPr/>
        </p:nvSpPr>
        <p:spPr bwMode="auto">
          <a:xfrm>
            <a:off x="6782937" y="992658"/>
            <a:ext cx="2361063" cy="31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0000" dirty="0">
                <a:solidFill>
                  <a:schemeClr val="bg1"/>
                </a:solidFill>
                <a:latin typeface="Niagara Engraved" pitchFamily="82" charset="0"/>
                <a:ea typeface="微软雅黑" panose="020B0503020204020204" pitchFamily="34" charset="-122"/>
              </a:rPr>
              <a:t>02</a:t>
            </a:r>
            <a:endParaRPr lang="zh-CN" altLang="en-US" sz="20000" dirty="0">
              <a:solidFill>
                <a:schemeClr val="bg1"/>
              </a:solidFill>
              <a:latin typeface="Niagara Engraved" pitchFamily="82" charset="0"/>
              <a:ea typeface="微软雅黑" panose="020B0503020204020204" pitchFamily="34" charset="-122"/>
            </a:endParaRPr>
          </a:p>
        </p:txBody>
      </p:sp>
      <p:cxnSp>
        <p:nvCxnSpPr>
          <p:cNvPr id="13" name="直接连接符 12"/>
          <p:cNvCxnSpPr/>
          <p:nvPr/>
        </p:nvCxnSpPr>
        <p:spPr>
          <a:xfrm flipH="1">
            <a:off x="2750868" y="3302931"/>
            <a:ext cx="45512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470486" y="4135444"/>
            <a:ext cx="467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470486" y="4135444"/>
            <a:ext cx="126636" cy="256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1000"/>
                                        <p:tgtEl>
                                          <p:spTgt spid="13"/>
                                        </p:tgtEl>
                                      </p:cBhvr>
                                    </p:animEffect>
                                  </p:childTnLst>
                                </p:cTn>
                              </p:par>
                              <p:par>
                                <p:cTn id="40" presetID="6"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theme/theme1.xml><?xml version="1.0" encoding="utf-8"?>
<a:theme xmlns:a="http://schemas.openxmlformats.org/drawingml/2006/main" name="Office 主题">
  <a:themeElements>
    <a:clrScheme name="花纹小清新">
      <a:dk1>
        <a:sysClr val="windowText" lastClr="000000"/>
      </a:dk1>
      <a:lt1>
        <a:sysClr val="window" lastClr="FFFFFF"/>
      </a:lt1>
      <a:dk2>
        <a:srgbClr val="44546A"/>
      </a:dk2>
      <a:lt2>
        <a:srgbClr val="E7E6E6"/>
      </a:lt2>
      <a:accent1>
        <a:srgbClr val="FF7862"/>
      </a:accent1>
      <a:accent2>
        <a:srgbClr val="B28743"/>
      </a:accent2>
      <a:accent3>
        <a:srgbClr val="92951D"/>
      </a:accent3>
      <a:accent4>
        <a:srgbClr val="FFC000"/>
      </a:accent4>
      <a:accent5>
        <a:srgbClr val="4472C4"/>
      </a:accent5>
      <a:accent6>
        <a:srgbClr val="70AD47"/>
      </a:accent6>
      <a:hlink>
        <a:srgbClr val="0563C1"/>
      </a:hlink>
      <a:folHlink>
        <a:srgbClr val="954F72"/>
      </a:folHlink>
    </a:clrScheme>
    <a:fontScheme name="常用2">
      <a:majorFont>
        <a:latin typeface="方正兰亭黑_GBK"/>
        <a:ea typeface="方正兰亭黑_GBK"/>
        <a:cs typeface=""/>
      </a:majorFont>
      <a:minorFont>
        <a:latin typeface="微软雅黑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1251</Words>
  <Application>Microsoft Office PowerPoint</Application>
  <PresentationFormat>全屏显示(16:9)</PresentationFormat>
  <Paragraphs>208</Paragraphs>
  <Slides>26</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FontAwesome</vt:lpstr>
      <vt:lpstr>Steelfish</vt:lpstr>
      <vt:lpstr>方正兰亭黑_GBK</vt:lpstr>
      <vt:lpstr>华文细黑</vt:lpstr>
      <vt:lpstr>微软雅黑</vt:lpstr>
      <vt:lpstr>微软雅黑 Light</vt:lpstr>
      <vt:lpstr>Arial</vt:lpstr>
      <vt:lpstr>Calibri</vt:lpstr>
      <vt:lpstr>Franklin Gothic Medium</vt:lpstr>
      <vt:lpstr>Impact</vt:lpstr>
      <vt:lpstr>Niagara Engraved</vt:lpstr>
      <vt:lpstr>Niagara Solid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217</cp:revision>
  <dcterms:created xsi:type="dcterms:W3CDTF">2016-04-21T16:41:00Z</dcterms:created>
  <dcterms:modified xsi:type="dcterms:W3CDTF">2021-01-05T13:02:48Z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