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1" r:id="rId2"/>
    <p:sldId id="273" r:id="rId3"/>
    <p:sldId id="257" r:id="rId4"/>
    <p:sldId id="274" r:id="rId5"/>
    <p:sldId id="272" r:id="rId6"/>
    <p:sldId id="267" r:id="rId7"/>
    <p:sldId id="277" r:id="rId8"/>
    <p:sldId id="287" r:id="rId9"/>
    <p:sldId id="284" r:id="rId10"/>
    <p:sldId id="276" r:id="rId11"/>
    <p:sldId id="270" r:id="rId12"/>
    <p:sldId id="282" r:id="rId13"/>
    <p:sldId id="283" r:id="rId14"/>
    <p:sldId id="271" r:id="rId15"/>
    <p:sldId id="286" r:id="rId16"/>
    <p:sldId id="275" r:id="rId17"/>
    <p:sldId id="262" r:id="rId18"/>
    <p:sldId id="280" r:id="rId19"/>
    <p:sldId id="256" r:id="rId20"/>
    <p:sldId id="258" r:id="rId21"/>
    <p:sldId id="259" r:id="rId22"/>
    <p:sldId id="260" r:id="rId23"/>
    <p:sldId id="261" r:id="rId24"/>
    <p:sldId id="263" r:id="rId25"/>
    <p:sldId id="264" r:id="rId26"/>
    <p:sldId id="265" r:id="rId27"/>
    <p:sldId id="266" r:id="rId28"/>
    <p:sldId id="268" r:id="rId29"/>
    <p:sldId id="269" r:id="rId30"/>
    <p:sldId id="288" r:id="rId31"/>
    <p:sldId id="289" r:id="rId32"/>
    <p:sldId id="290" r:id="rId33"/>
  </p:sldIdLst>
  <p:sldSz cx="9361488" cy="5400675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29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2E5C"/>
    <a:srgbClr val="0066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588" y="126"/>
      </p:cViewPr>
      <p:guideLst>
        <p:guide orient="horz" pos="1701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920"/>
    </p:cViewPr>
  </p:sorterViewPr>
  <p:notesViewPr>
    <p:cSldViewPr>
      <p:cViewPr varScale="1">
        <p:scale>
          <a:sx n="56" d="100"/>
          <a:sy n="56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D54979A-0AD8-4400-BC55-8F7CCD687E9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B194357-0F92-4852-ACD5-257B3928E01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CBFEF3-DA15-40A9-A109-7E77544BD259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978AA3-7325-4037-B37A-5839C695330A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CA6DBC-3684-4ED8-BB96-62B5964C21A3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0DF9E-DB43-4208-9EF9-442FBFB43B9C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FFA41FC-A952-4754-BE88-0096839E59EC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0F67386-7C19-4613-8B84-ED878266F832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73F372B-4738-422A-A121-A2411C191944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A9AA4CF-6C24-4B3E-AC95-3E9341DA9298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382774A-6812-4E21-BFFB-5752FAB194B6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B6400AD-8D52-4F59-AAFC-BB3165DD19EB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ED047E-E8E1-43C2-81AB-A6BCD5F2596F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737F2B8-71E9-4A14-841C-641F6F304C25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CA08A5B-45D7-434E-9642-B92D522CCE63}" type="slidenum">
              <a:rPr lang="en-US" altLang="zh-CN"/>
              <a:t>20</a:t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5965F61-40E7-4ABA-B41D-E3BB71755C3E}" type="slidenum">
              <a:rPr lang="en-US" altLang="zh-CN"/>
              <a:t>21</a:t>
            </a:fld>
            <a:endParaRPr lang="en-US" altLang="zh-CN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A467F6F-BA81-4017-B1D5-A13A8E2750E1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AC2A0F-AA52-438A-BEAA-FA6C6249F65B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BECAC15-EBD7-4168-8688-FC00AF20D521}" type="slidenum">
              <a:rPr lang="en-US" altLang="zh-CN"/>
              <a:t>24</a:t>
            </a:fld>
            <a:endParaRPr lang="en-US" altLang="zh-CN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A5AE1A-6C5B-427F-8E2B-8FC9D9CC83BA}" type="slidenum">
              <a:rPr lang="en-US" altLang="zh-CN"/>
              <a:t>25</a:t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ED85EB-8D70-4B12-84AB-8BE17AD5ED30}" type="slidenum">
              <a:rPr lang="en-US" altLang="zh-CN"/>
              <a:t>26</a:t>
            </a:fld>
            <a:endParaRPr lang="en-US" altLang="zh-CN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48D624F-4C85-4F85-B6DD-17F94A20457B}" type="slidenum">
              <a:rPr lang="en-US" altLang="zh-CN"/>
              <a:t>27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24F4CB-94F1-45DF-87CB-E35E49C2D7AE}" type="slidenum">
              <a:rPr lang="en-US" altLang="zh-CN"/>
              <a:t>28</a:t>
            </a:fld>
            <a:endParaRPr lang="en-US" altLang="zh-CN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44FC02-92E2-4F48-A0F7-454BFF8E4F7D}" type="slidenum">
              <a:rPr lang="en-US" altLang="zh-CN"/>
              <a:t>29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4FBD09-D816-4B5F-939E-DB42CE21E4D6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2F9E81F-F8DB-4B30-9028-2CA1AE2192C8}" type="slidenum">
              <a:rPr lang="en-US" altLang="zh-CN"/>
              <a:t>30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03E4C2-7481-4121-BF36-C98A8C48CC95}" type="slidenum">
              <a:rPr lang="en-US" altLang="zh-CN"/>
              <a:t>31</a:t>
            </a:fld>
            <a:endParaRPr lang="en-US" altLang="zh-C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4820A4-3DF3-4463-A2FB-FD2346A8BF85}" type="slidenum">
              <a:rPr lang="en-US" altLang="zh-CN"/>
              <a:t>32</a:t>
            </a:fld>
            <a:endParaRPr lang="en-US" altLang="zh-CN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9DDE47-82A1-471E-AB76-8C5E0D12D556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63477B-4AB8-4D91-87B6-420E123B754C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CB3E281-17C4-4F98-AE68-697F846B0EFF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642480-8CF6-4614-9ADB-CFF3576409A4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B15B22-C934-4A33-BDD1-B85F5DA6E888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3BCED3-B17F-43CF-9E42-81F76AE567D2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9988" y="884238"/>
            <a:ext cx="7021512" cy="1879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9988" y="2836863"/>
            <a:ext cx="7021512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338"/>
            <a:ext cx="8075612" cy="10445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1438275"/>
            <a:ext cx="8075612" cy="3425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0838" y="287338"/>
            <a:ext cx="2017712" cy="457676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287338"/>
            <a:ext cx="5905500" cy="4576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338"/>
            <a:ext cx="8075612" cy="10445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38" y="1438275"/>
            <a:ext cx="8075612" cy="3425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175" y="1346200"/>
            <a:ext cx="8075613" cy="2246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8175" y="3614738"/>
            <a:ext cx="8075613" cy="1181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338"/>
            <a:ext cx="8075612" cy="10445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438275"/>
            <a:ext cx="3960812" cy="3425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6150" y="1438275"/>
            <a:ext cx="3962400" cy="3425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525" y="287338"/>
            <a:ext cx="8074025" cy="10445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4525" y="1323975"/>
            <a:ext cx="3960813" cy="6492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4525" y="1973263"/>
            <a:ext cx="3960813" cy="2900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38688" y="1323975"/>
            <a:ext cx="3979862" cy="6492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38688" y="1973263"/>
            <a:ext cx="3979862" cy="2900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338"/>
            <a:ext cx="8075612" cy="10445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525" y="360363"/>
            <a:ext cx="3019425" cy="12604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9863" y="777875"/>
            <a:ext cx="4738687" cy="3836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525" y="1620838"/>
            <a:ext cx="3019425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525" y="360363"/>
            <a:ext cx="3019425" cy="12604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79863" y="777875"/>
            <a:ext cx="4738687" cy="3836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4525" y="1620838"/>
            <a:ext cx="3019425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6" descr="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4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7" name="Picture 53" descr="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7"/>
          <a:stretch>
            <a:fillRect/>
          </a:stretch>
        </p:blipFill>
        <p:spPr bwMode="auto">
          <a:xfrm>
            <a:off x="0" y="0"/>
            <a:ext cx="93614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8" name="Text Box 54"/>
          <p:cNvSpPr txBox="1">
            <a:spLocks noChangeArrowheads="1"/>
          </p:cNvSpPr>
          <p:nvPr userDrawn="1"/>
        </p:nvSpPr>
        <p:spPr bwMode="auto">
          <a:xfrm rot="-4194286">
            <a:off x="7639844" y="402431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20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21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A_图片 123" descr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4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72" name="PA_图片 124" descr="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9"/>
          <a:stretch>
            <a:fillRect/>
          </a:stretch>
        </p:blipFill>
        <p:spPr bwMode="auto">
          <a:xfrm>
            <a:off x="0" y="0"/>
            <a:ext cx="936148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76" name="PA_图片 128" descr="3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8881" r="26149" b="10565"/>
          <a:stretch>
            <a:fillRect/>
          </a:stretch>
        </p:blipFill>
        <p:spPr bwMode="auto">
          <a:xfrm>
            <a:off x="2376488" y="468313"/>
            <a:ext cx="45370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77" name="PA_图片 129" descr="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21162" r="34612" b="22847"/>
          <a:stretch>
            <a:fillRect/>
          </a:stretch>
        </p:blipFill>
        <p:spPr bwMode="auto">
          <a:xfrm>
            <a:off x="3168650" y="111601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78" name="PA_图片 130" descr="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73058" r="84653" b="9212"/>
          <a:stretch>
            <a:fillRect/>
          </a:stretch>
        </p:blipFill>
        <p:spPr bwMode="auto">
          <a:xfrm>
            <a:off x="536575" y="396875"/>
            <a:ext cx="9001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79" name="PA_图片 131" descr="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73058" r="84653" b="9212"/>
          <a:stretch>
            <a:fillRect/>
          </a:stretch>
        </p:blipFill>
        <p:spPr bwMode="auto">
          <a:xfrm>
            <a:off x="1176338" y="901700"/>
            <a:ext cx="623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80" name="PA_图片 132" descr="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73058" r="84653" b="9212"/>
          <a:stretch>
            <a:fillRect/>
          </a:stretch>
        </p:blipFill>
        <p:spPr bwMode="auto">
          <a:xfrm>
            <a:off x="1296988" y="539750"/>
            <a:ext cx="4175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PA_矩形 9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0288" y="4025900"/>
            <a:ext cx="4878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商务科技模板</a:t>
            </a:r>
          </a:p>
        </p:txBody>
      </p:sp>
      <p:sp>
        <p:nvSpPr>
          <p:cNvPr id="93" name="PA_文本框 9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97050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企业战略</a:t>
            </a:r>
          </a:p>
        </p:txBody>
      </p:sp>
      <p:sp>
        <p:nvSpPr>
          <p:cNvPr id="2" name="PA_文本框 9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63863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3" name="PA_文本框 9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9563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商务应用</a:t>
            </a:r>
          </a:p>
        </p:txBody>
      </p:sp>
      <p:sp>
        <p:nvSpPr>
          <p:cNvPr id="27782" name="PA_标题 1"/>
          <p:cNvSpPr/>
          <p:nvPr>
            <p:custDataLst>
              <p:tags r:id="rId12"/>
            </p:custDataLst>
          </p:nvPr>
        </p:nvSpPr>
        <p:spPr bwMode="auto">
          <a:xfrm>
            <a:off x="0" y="3997325"/>
            <a:ext cx="9361488" cy="1223963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5400">
              <a:solidFill>
                <a:schemeClr val="bg1"/>
              </a:solidFill>
              <a:latin typeface="HelveticaNeueLT Pro 25 UltLt"/>
            </a:endParaRPr>
          </a:p>
        </p:txBody>
      </p:sp>
      <p:sp>
        <p:nvSpPr>
          <p:cNvPr id="4" name="PA_文本框 9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65738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高新科技</a:t>
            </a:r>
          </a:p>
        </p:txBody>
      </p:sp>
      <p:sp>
        <p:nvSpPr>
          <p:cNvPr id="5" name="PA_文本框 9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10325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年终总结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77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3000" fill="hold"/>
                                        <p:tgtEl>
                                          <p:spTgt spid="27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27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5000" fill="hold"/>
                                        <p:tgtEl>
                                          <p:spTgt spid="27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animBg="1"/>
      <p:bldP spid="2" grpId="0" animBg="1"/>
      <p:bldP spid="3" grpId="0" animBg="1"/>
      <p:bldP spid="27782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16125" y="2278063"/>
            <a:ext cx="2763838" cy="2727325"/>
            <a:chOff x="1619251" y="1997273"/>
            <a:chExt cx="3629025" cy="2727722"/>
          </a:xfrm>
        </p:grpSpPr>
        <p:pic>
          <p:nvPicPr>
            <p:cNvPr id="22537" name="Picture 153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1" y="1997273"/>
              <a:ext cx="3629025" cy="272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Text Box 148"/>
            <p:cNvSpPr txBox="1">
              <a:spLocks noChangeArrowheads="1"/>
            </p:cNvSpPr>
            <p:nvPr/>
          </p:nvSpPr>
          <p:spPr bwMode="gray">
            <a:xfrm>
              <a:off x="2453379" y="3246817"/>
              <a:ext cx="1985302" cy="64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86288" y="1123950"/>
            <a:ext cx="2190750" cy="2136775"/>
            <a:chOff x="4578351" y="843558"/>
            <a:chExt cx="2873375" cy="2135981"/>
          </a:xfrm>
        </p:grpSpPr>
        <p:pic>
          <p:nvPicPr>
            <p:cNvPr id="22535" name="Picture 155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351" y="843558"/>
              <a:ext cx="2873375" cy="213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156"/>
            <p:cNvSpPr txBox="1">
              <a:spLocks noChangeArrowheads="1"/>
            </p:cNvSpPr>
            <p:nvPr/>
          </p:nvSpPr>
          <p:spPr bwMode="gray">
            <a:xfrm>
              <a:off x="5402885" y="1708424"/>
              <a:ext cx="1215979" cy="517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981575" y="3190875"/>
            <a:ext cx="1563688" cy="1538288"/>
            <a:chOff x="5145088" y="2909291"/>
            <a:chExt cx="2051050" cy="1539479"/>
          </a:xfrm>
        </p:grpSpPr>
        <p:pic>
          <p:nvPicPr>
            <p:cNvPr id="22533" name="Picture 154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088" y="2909291"/>
              <a:ext cx="2051050" cy="153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Text Box 157"/>
            <p:cNvSpPr txBox="1">
              <a:spLocks noChangeArrowheads="1"/>
            </p:cNvSpPr>
            <p:nvPr/>
          </p:nvSpPr>
          <p:spPr bwMode="gray">
            <a:xfrm>
              <a:off x="5530311" y="3490766"/>
              <a:ext cx="1216054" cy="457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728788" y="895350"/>
            <a:ext cx="3028950" cy="3743325"/>
            <a:chOff x="1082676" y="894754"/>
            <a:chExt cx="3846513" cy="3743325"/>
          </a:xfrm>
        </p:grpSpPr>
        <p:pic>
          <p:nvPicPr>
            <p:cNvPr id="24582" name="Picture 102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676" y="894754"/>
              <a:ext cx="3846513" cy="374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90"/>
            <p:cNvSpPr txBox="1">
              <a:spLocks noChangeArrowheads="1"/>
            </p:cNvSpPr>
            <p:nvPr/>
          </p:nvSpPr>
          <p:spPr bwMode="gray">
            <a:xfrm>
              <a:off x="1923345" y="2650529"/>
              <a:ext cx="1862776" cy="915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64063" y="842963"/>
            <a:ext cx="2747962" cy="3749675"/>
            <a:chOff x="4683126" y="843558"/>
            <a:chExt cx="3489325" cy="3749278"/>
          </a:xfrm>
        </p:grpSpPr>
        <p:pic>
          <p:nvPicPr>
            <p:cNvPr id="24580" name="Picture 103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26" y="843558"/>
              <a:ext cx="3489325" cy="374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1" name="Text Box 104"/>
            <p:cNvSpPr txBox="1">
              <a:spLocks noChangeArrowheads="1"/>
            </p:cNvSpPr>
            <p:nvPr/>
          </p:nvSpPr>
          <p:spPr bwMode="gray">
            <a:xfrm>
              <a:off x="5469282" y="2654704"/>
              <a:ext cx="1862586" cy="915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2081213" y="1319213"/>
            <a:ext cx="2593975" cy="1808162"/>
            <a:chOff x="1474788" y="1070917"/>
            <a:chExt cx="3295650" cy="1808560"/>
          </a:xfrm>
        </p:grpSpPr>
        <p:pic>
          <p:nvPicPr>
            <p:cNvPr id="26639" name="Picture 16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788" y="1070917"/>
              <a:ext cx="3295650" cy="180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Text Box 148"/>
            <p:cNvSpPr txBox="1">
              <a:spLocks noChangeArrowheads="1"/>
            </p:cNvSpPr>
            <p:nvPr/>
          </p:nvSpPr>
          <p:spPr bwMode="gray">
            <a:xfrm>
              <a:off x="2138355" y="1613961"/>
              <a:ext cx="1159730" cy="457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532313" y="1235075"/>
            <a:ext cx="2597150" cy="1874838"/>
            <a:chOff x="4587875" y="987574"/>
            <a:chExt cx="3297238" cy="1875235"/>
          </a:xfrm>
        </p:grpSpPr>
        <p:pic>
          <p:nvPicPr>
            <p:cNvPr id="26637" name="Picture 161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987574"/>
              <a:ext cx="3297238" cy="187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165"/>
            <p:cNvSpPr txBox="1">
              <a:spLocks noChangeArrowheads="1"/>
            </p:cNvSpPr>
            <p:nvPr/>
          </p:nvSpPr>
          <p:spPr bwMode="gray">
            <a:xfrm>
              <a:off x="6061152" y="1613182"/>
              <a:ext cx="1160886" cy="457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027238" y="2927350"/>
            <a:ext cx="2665412" cy="1747838"/>
            <a:chOff x="1406525" y="2679452"/>
            <a:chExt cx="3384550" cy="1747838"/>
          </a:xfrm>
        </p:grpSpPr>
        <p:pic>
          <p:nvPicPr>
            <p:cNvPr id="26635" name="Picture 162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525" y="2679452"/>
              <a:ext cx="3384550" cy="174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166"/>
            <p:cNvSpPr txBox="1">
              <a:spLocks noChangeArrowheads="1"/>
            </p:cNvSpPr>
            <p:nvPr/>
          </p:nvSpPr>
          <p:spPr bwMode="gray">
            <a:xfrm>
              <a:off x="2138265" y="3516065"/>
              <a:ext cx="116110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532313" y="2859088"/>
            <a:ext cx="2597150" cy="1857375"/>
            <a:chOff x="4587875" y="2611586"/>
            <a:chExt cx="3297238" cy="1857375"/>
          </a:xfrm>
        </p:grpSpPr>
        <p:pic>
          <p:nvPicPr>
            <p:cNvPr id="26633" name="Picture 163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5" y="2611586"/>
              <a:ext cx="3297238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Text Box 167"/>
            <p:cNvSpPr txBox="1">
              <a:spLocks noChangeArrowheads="1"/>
            </p:cNvSpPr>
            <p:nvPr/>
          </p:nvSpPr>
          <p:spPr bwMode="gray">
            <a:xfrm>
              <a:off x="6061152" y="3514874"/>
              <a:ext cx="116088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494088" y="1941513"/>
            <a:ext cx="2220912" cy="2109787"/>
            <a:chOff x="3268664" y="1693614"/>
            <a:chExt cx="2820987" cy="2109788"/>
          </a:xfrm>
        </p:grpSpPr>
        <p:pic>
          <p:nvPicPr>
            <p:cNvPr id="26631" name="Picture 164" descr="Untitled-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664" y="1693614"/>
              <a:ext cx="2820987" cy="210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Text Box 168"/>
            <p:cNvSpPr txBox="1">
              <a:spLocks noChangeArrowheads="1"/>
            </p:cNvSpPr>
            <p:nvPr/>
          </p:nvSpPr>
          <p:spPr bwMode="gray">
            <a:xfrm>
              <a:off x="3996365" y="2525464"/>
              <a:ext cx="143890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703513" y="1138238"/>
            <a:ext cx="2024062" cy="1920875"/>
            <a:chOff x="2393951" y="865459"/>
            <a:chExt cx="2568575" cy="1920479"/>
          </a:xfrm>
        </p:grpSpPr>
        <p:pic>
          <p:nvPicPr>
            <p:cNvPr id="28684" name="Picture 172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51" y="865459"/>
              <a:ext cx="2568575" cy="192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 Box 176"/>
            <p:cNvSpPr txBox="1">
              <a:spLocks noChangeArrowheads="1"/>
            </p:cNvSpPr>
            <p:nvPr/>
          </p:nvSpPr>
          <p:spPr bwMode="gray">
            <a:xfrm>
              <a:off x="3058759" y="1551118"/>
              <a:ext cx="862235" cy="320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479925" y="1260475"/>
            <a:ext cx="2095500" cy="2014538"/>
            <a:chOff x="4648200" y="988094"/>
            <a:chExt cx="2660650" cy="2014538"/>
          </a:xfrm>
        </p:grpSpPr>
        <p:pic>
          <p:nvPicPr>
            <p:cNvPr id="28682" name="Picture 173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988094"/>
              <a:ext cx="2660650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Text Box 177"/>
            <p:cNvSpPr txBox="1">
              <a:spLocks noChangeArrowheads="1"/>
            </p:cNvSpPr>
            <p:nvPr/>
          </p:nvSpPr>
          <p:spPr bwMode="gray">
            <a:xfrm>
              <a:off x="5972478" y="1699294"/>
              <a:ext cx="832461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592388" y="2881313"/>
            <a:ext cx="2017712" cy="1927225"/>
            <a:chOff x="2252664" y="2608535"/>
            <a:chExt cx="2560637" cy="1926431"/>
          </a:xfrm>
        </p:grpSpPr>
        <p:pic>
          <p:nvPicPr>
            <p:cNvPr id="28680" name="Picture 175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664" y="2608535"/>
              <a:ext cx="2560637" cy="192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 Box 178"/>
            <p:cNvSpPr txBox="1">
              <a:spLocks noChangeArrowheads="1"/>
            </p:cNvSpPr>
            <p:nvPr/>
          </p:nvSpPr>
          <p:spPr bwMode="gray">
            <a:xfrm>
              <a:off x="2915488" y="3589206"/>
              <a:ext cx="834071" cy="320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427538" y="3013075"/>
            <a:ext cx="2087562" cy="1919288"/>
            <a:chOff x="4581526" y="2739503"/>
            <a:chExt cx="2651125" cy="1920479"/>
          </a:xfrm>
        </p:grpSpPr>
        <p:pic>
          <p:nvPicPr>
            <p:cNvPr id="28678" name="Picture 174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26" y="2739503"/>
              <a:ext cx="2651125" cy="192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179"/>
            <p:cNvSpPr txBox="1">
              <a:spLocks noChangeArrowheads="1"/>
            </p:cNvSpPr>
            <p:nvPr/>
          </p:nvSpPr>
          <p:spPr bwMode="gray">
            <a:xfrm>
              <a:off x="5845599" y="3684652"/>
              <a:ext cx="887068" cy="320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592388" y="1076325"/>
            <a:ext cx="4038600" cy="4000500"/>
            <a:chOff x="1982789" y="731490"/>
            <a:chExt cx="5397500" cy="4000500"/>
          </a:xfrm>
        </p:grpSpPr>
        <p:pic>
          <p:nvPicPr>
            <p:cNvPr id="30723" name="Picture 183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739" y="1672083"/>
              <a:ext cx="2846387" cy="212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4" name="Picture 184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789" y="2116187"/>
              <a:ext cx="1584325" cy="11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Picture 185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525" y="3148458"/>
              <a:ext cx="1671638" cy="118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186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551" y="3485405"/>
              <a:ext cx="1592263" cy="124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187" descr="Untitled-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589" y="3153221"/>
              <a:ext cx="1584325" cy="118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188" descr="Untitled-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4" y="2116187"/>
              <a:ext cx="1584325" cy="119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189" descr="Untitled-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588" y="1129159"/>
              <a:ext cx="1662112" cy="118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90" descr="Untitled-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263" y="731490"/>
              <a:ext cx="1592262" cy="118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191" descr="Untitled-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764" y="1125586"/>
              <a:ext cx="1609725" cy="118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 Box 182"/>
            <p:cNvSpPr txBox="1">
              <a:spLocks noChangeArrowheads="1"/>
            </p:cNvSpPr>
            <p:nvPr/>
          </p:nvSpPr>
          <p:spPr bwMode="gray">
            <a:xfrm>
              <a:off x="3629888" y="2609503"/>
              <a:ext cx="2039177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30733" name="Text Box 192"/>
            <p:cNvSpPr txBox="1">
              <a:spLocks noChangeArrowheads="1"/>
            </p:cNvSpPr>
            <p:nvPr/>
          </p:nvSpPr>
          <p:spPr bwMode="gray">
            <a:xfrm>
              <a:off x="2971482" y="1623665"/>
              <a:ext cx="657714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4" name="Text Box 193"/>
            <p:cNvSpPr txBox="1">
              <a:spLocks noChangeArrowheads="1"/>
            </p:cNvSpPr>
            <p:nvPr/>
          </p:nvSpPr>
          <p:spPr bwMode="gray">
            <a:xfrm>
              <a:off x="2445311" y="2609503"/>
              <a:ext cx="657714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5" name="Text Box 194"/>
            <p:cNvSpPr txBox="1">
              <a:spLocks noChangeArrowheads="1"/>
            </p:cNvSpPr>
            <p:nvPr/>
          </p:nvSpPr>
          <p:spPr bwMode="gray">
            <a:xfrm>
              <a:off x="3037253" y="3646140"/>
              <a:ext cx="657715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6" name="Text Box 195"/>
            <p:cNvSpPr txBox="1">
              <a:spLocks noChangeArrowheads="1"/>
            </p:cNvSpPr>
            <p:nvPr/>
          </p:nvSpPr>
          <p:spPr bwMode="gray">
            <a:xfrm>
              <a:off x="4352682" y="4041428"/>
              <a:ext cx="657714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7" name="Text Box 196"/>
            <p:cNvSpPr txBox="1">
              <a:spLocks noChangeArrowheads="1"/>
            </p:cNvSpPr>
            <p:nvPr/>
          </p:nvSpPr>
          <p:spPr bwMode="gray">
            <a:xfrm>
              <a:off x="5668110" y="3646140"/>
              <a:ext cx="659836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8" name="Text Box 197"/>
            <p:cNvSpPr txBox="1">
              <a:spLocks noChangeArrowheads="1"/>
            </p:cNvSpPr>
            <p:nvPr/>
          </p:nvSpPr>
          <p:spPr bwMode="gray">
            <a:xfrm>
              <a:off x="6260053" y="2609503"/>
              <a:ext cx="659836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9" name="Text Box 198"/>
            <p:cNvSpPr txBox="1">
              <a:spLocks noChangeArrowheads="1"/>
            </p:cNvSpPr>
            <p:nvPr/>
          </p:nvSpPr>
          <p:spPr bwMode="gray">
            <a:xfrm>
              <a:off x="5668110" y="1623665"/>
              <a:ext cx="659836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40" name="Text Box 199"/>
            <p:cNvSpPr txBox="1">
              <a:spLocks noChangeArrowheads="1"/>
            </p:cNvSpPr>
            <p:nvPr/>
          </p:nvSpPr>
          <p:spPr bwMode="gray">
            <a:xfrm>
              <a:off x="4352682" y="1228378"/>
              <a:ext cx="657714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617663" y="1054100"/>
            <a:ext cx="1719262" cy="3717925"/>
            <a:chOff x="1044772" y="854174"/>
            <a:chExt cx="2297113" cy="3718322"/>
          </a:xfrm>
        </p:grpSpPr>
        <p:pic>
          <p:nvPicPr>
            <p:cNvPr id="32804" name="Picture 207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960" y="1543546"/>
              <a:ext cx="21050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5" name="Picture 215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960" y="2924670"/>
              <a:ext cx="21050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6" name="Picture 219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960" y="3612852"/>
              <a:ext cx="21050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7" name="Picture 226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72" y="854174"/>
              <a:ext cx="2184400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8" name="Picture 232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960" y="2231727"/>
              <a:ext cx="21939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9" name="Text Box 182"/>
            <p:cNvSpPr txBox="1">
              <a:spLocks noChangeArrowheads="1"/>
            </p:cNvSpPr>
            <p:nvPr/>
          </p:nvSpPr>
          <p:spPr bwMode="gray">
            <a:xfrm>
              <a:off x="1835929" y="1222513"/>
              <a:ext cx="746615" cy="27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10" name="Text Box 182"/>
            <p:cNvSpPr txBox="1">
              <a:spLocks noChangeArrowheads="1"/>
            </p:cNvSpPr>
            <p:nvPr/>
          </p:nvSpPr>
          <p:spPr bwMode="gray">
            <a:xfrm>
              <a:off x="1835929" y="1889335"/>
              <a:ext cx="746615" cy="27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11" name="Text Box 182"/>
            <p:cNvSpPr txBox="1">
              <a:spLocks noChangeArrowheads="1"/>
            </p:cNvSpPr>
            <p:nvPr/>
          </p:nvSpPr>
          <p:spPr bwMode="gray">
            <a:xfrm>
              <a:off x="1835929" y="2545042"/>
              <a:ext cx="746615" cy="27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12" name="Text Box 182"/>
            <p:cNvSpPr txBox="1">
              <a:spLocks noChangeArrowheads="1"/>
            </p:cNvSpPr>
            <p:nvPr/>
          </p:nvSpPr>
          <p:spPr bwMode="gray">
            <a:xfrm>
              <a:off x="1835929" y="3294422"/>
              <a:ext cx="746615" cy="27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13" name="Text Box 182"/>
            <p:cNvSpPr txBox="1">
              <a:spLocks noChangeArrowheads="1"/>
            </p:cNvSpPr>
            <p:nvPr/>
          </p:nvSpPr>
          <p:spPr bwMode="gray">
            <a:xfrm>
              <a:off x="1835929" y="3942191"/>
              <a:ext cx="746615" cy="27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944813" y="1054100"/>
            <a:ext cx="1636712" cy="3717925"/>
            <a:chOff x="2818009" y="854174"/>
            <a:chExt cx="2185989" cy="3718322"/>
          </a:xfrm>
        </p:grpSpPr>
        <p:pic>
          <p:nvPicPr>
            <p:cNvPr id="32794" name="Picture 203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973" y="854174"/>
              <a:ext cx="21050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208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973" y="1543546"/>
              <a:ext cx="21050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6" name="Picture 22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973" y="3612852"/>
              <a:ext cx="21050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7" name="Picture 223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973" y="2169814"/>
              <a:ext cx="2105025" cy="1026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8" name="Picture 227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009" y="2919908"/>
              <a:ext cx="2185988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9" name="Text Box 182"/>
            <p:cNvSpPr txBox="1">
              <a:spLocks noChangeArrowheads="1"/>
            </p:cNvSpPr>
            <p:nvPr/>
          </p:nvSpPr>
          <p:spPr bwMode="gray">
            <a:xfrm>
              <a:off x="3549499" y="1201874"/>
              <a:ext cx="746332" cy="27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0" name="Text Box 182"/>
            <p:cNvSpPr txBox="1">
              <a:spLocks noChangeArrowheads="1"/>
            </p:cNvSpPr>
            <p:nvPr/>
          </p:nvSpPr>
          <p:spPr bwMode="gray">
            <a:xfrm>
              <a:off x="3568581" y="1855994"/>
              <a:ext cx="744212" cy="27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1" name="Text Box 182"/>
            <p:cNvSpPr txBox="1">
              <a:spLocks noChangeArrowheads="1"/>
            </p:cNvSpPr>
            <p:nvPr/>
          </p:nvSpPr>
          <p:spPr bwMode="gray">
            <a:xfrm>
              <a:off x="3564341" y="2537104"/>
              <a:ext cx="744211" cy="27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2" name="Text Box 182"/>
            <p:cNvSpPr txBox="1">
              <a:spLocks noChangeArrowheads="1"/>
            </p:cNvSpPr>
            <p:nvPr/>
          </p:nvSpPr>
          <p:spPr bwMode="gray">
            <a:xfrm>
              <a:off x="3564341" y="3294422"/>
              <a:ext cx="744211" cy="27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03" name="Text Box 182"/>
            <p:cNvSpPr txBox="1">
              <a:spLocks noChangeArrowheads="1"/>
            </p:cNvSpPr>
            <p:nvPr/>
          </p:nvSpPr>
          <p:spPr bwMode="gray">
            <a:xfrm>
              <a:off x="3564341" y="3942191"/>
              <a:ext cx="744211" cy="274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311650" y="1071563"/>
            <a:ext cx="1717675" cy="3716337"/>
            <a:chOff x="4645222" y="870843"/>
            <a:chExt cx="2297113" cy="3717131"/>
          </a:xfrm>
        </p:grpSpPr>
        <p:pic>
          <p:nvPicPr>
            <p:cNvPr id="32784" name="Picture 207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410" y="1559024"/>
              <a:ext cx="21050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5" name="Picture 215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410" y="2941339"/>
              <a:ext cx="2105025" cy="95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6" name="Picture 219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410" y="3629520"/>
              <a:ext cx="2105025" cy="95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7" name="Picture 226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222" y="870843"/>
              <a:ext cx="2184400" cy="958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232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410" y="2247205"/>
              <a:ext cx="21939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9" name="Text Box 182"/>
            <p:cNvSpPr txBox="1">
              <a:spLocks noChangeArrowheads="1"/>
            </p:cNvSpPr>
            <p:nvPr/>
          </p:nvSpPr>
          <p:spPr bwMode="gray">
            <a:xfrm>
              <a:off x="5437110" y="1237634"/>
              <a:ext cx="745182" cy="27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90" name="Text Box 182"/>
            <p:cNvSpPr txBox="1">
              <a:spLocks noChangeArrowheads="1"/>
            </p:cNvSpPr>
            <p:nvPr/>
          </p:nvSpPr>
          <p:spPr bwMode="gray">
            <a:xfrm>
              <a:off x="5437110" y="1906114"/>
              <a:ext cx="745182" cy="27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91" name="Text Box 182"/>
            <p:cNvSpPr txBox="1">
              <a:spLocks noChangeArrowheads="1"/>
            </p:cNvSpPr>
            <p:nvPr/>
          </p:nvSpPr>
          <p:spPr bwMode="gray">
            <a:xfrm>
              <a:off x="5437110" y="2560304"/>
              <a:ext cx="745182" cy="27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92" name="Text Box 182"/>
            <p:cNvSpPr txBox="1">
              <a:spLocks noChangeArrowheads="1"/>
            </p:cNvSpPr>
            <p:nvPr/>
          </p:nvSpPr>
          <p:spPr bwMode="gray">
            <a:xfrm>
              <a:off x="5437110" y="3309764"/>
              <a:ext cx="745182" cy="27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93" name="Text Box 182"/>
            <p:cNvSpPr txBox="1">
              <a:spLocks noChangeArrowheads="1"/>
            </p:cNvSpPr>
            <p:nvPr/>
          </p:nvSpPr>
          <p:spPr bwMode="gray">
            <a:xfrm>
              <a:off x="5437110" y="3957602"/>
              <a:ext cx="745182" cy="27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638800" y="1071563"/>
            <a:ext cx="1633538" cy="3716337"/>
            <a:chOff x="6418459" y="870843"/>
            <a:chExt cx="2185989" cy="3717131"/>
          </a:xfrm>
        </p:grpSpPr>
        <p:pic>
          <p:nvPicPr>
            <p:cNvPr id="32774" name="Picture 203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423" y="870843"/>
              <a:ext cx="2105025" cy="958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208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423" y="1559024"/>
              <a:ext cx="2105025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22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423" y="3629520"/>
              <a:ext cx="2105025" cy="958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223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423" y="2186483"/>
              <a:ext cx="2105025" cy="102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27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459" y="2935387"/>
              <a:ext cx="2185988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Text Box 182"/>
            <p:cNvSpPr txBox="1">
              <a:spLocks noChangeArrowheads="1"/>
            </p:cNvSpPr>
            <p:nvPr/>
          </p:nvSpPr>
          <p:spPr bwMode="gray">
            <a:xfrm>
              <a:off x="7151371" y="1216992"/>
              <a:ext cx="743533" cy="27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80" name="Text Box 182"/>
            <p:cNvSpPr txBox="1">
              <a:spLocks noChangeArrowheads="1"/>
            </p:cNvSpPr>
            <p:nvPr/>
          </p:nvSpPr>
          <p:spPr bwMode="gray">
            <a:xfrm>
              <a:off x="7168366" y="1872769"/>
              <a:ext cx="743533" cy="274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81" name="Text Box 182"/>
            <p:cNvSpPr txBox="1">
              <a:spLocks noChangeArrowheads="1"/>
            </p:cNvSpPr>
            <p:nvPr/>
          </p:nvSpPr>
          <p:spPr bwMode="gray">
            <a:xfrm>
              <a:off x="7164117" y="2553952"/>
              <a:ext cx="745658" cy="274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82" name="Text Box 182"/>
            <p:cNvSpPr txBox="1">
              <a:spLocks noChangeArrowheads="1"/>
            </p:cNvSpPr>
            <p:nvPr/>
          </p:nvSpPr>
          <p:spPr bwMode="gray">
            <a:xfrm>
              <a:off x="7164117" y="3309764"/>
              <a:ext cx="745658" cy="27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83" name="Text Box 182"/>
            <p:cNvSpPr txBox="1">
              <a:spLocks noChangeArrowheads="1"/>
            </p:cNvSpPr>
            <p:nvPr/>
          </p:nvSpPr>
          <p:spPr bwMode="gray">
            <a:xfrm>
              <a:off x="7164117" y="3957602"/>
              <a:ext cx="745658" cy="274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778125" y="735013"/>
            <a:ext cx="2374900" cy="2244725"/>
            <a:chOff x="1835151" y="735806"/>
            <a:chExt cx="3173413" cy="2244329"/>
          </a:xfrm>
        </p:grpSpPr>
        <p:pic>
          <p:nvPicPr>
            <p:cNvPr id="34825" name="Picture 398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1" y="735806"/>
              <a:ext cx="3173413" cy="2244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6" name="Text Box 376"/>
            <p:cNvSpPr txBox="1">
              <a:spLocks noChangeArrowheads="1"/>
            </p:cNvSpPr>
            <p:nvPr/>
          </p:nvSpPr>
          <p:spPr bwMode="gray">
            <a:xfrm>
              <a:off x="2274671" y="1657981"/>
              <a:ext cx="2256067" cy="64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778125" y="2684463"/>
            <a:ext cx="2374900" cy="2224087"/>
            <a:chOff x="1835151" y="2683669"/>
            <a:chExt cx="3173413" cy="2224088"/>
          </a:xfrm>
        </p:grpSpPr>
        <p:pic>
          <p:nvPicPr>
            <p:cNvPr id="34823" name="Picture 399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1" y="2683669"/>
              <a:ext cx="3173413" cy="222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 Box 401"/>
            <p:cNvSpPr txBox="1">
              <a:spLocks noChangeArrowheads="1"/>
            </p:cNvSpPr>
            <p:nvPr/>
          </p:nvSpPr>
          <p:spPr bwMode="gray">
            <a:xfrm>
              <a:off x="2274671" y="3704432"/>
              <a:ext cx="2256067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40250" y="1608138"/>
            <a:ext cx="2373313" cy="2317750"/>
            <a:chOff x="4189413" y="1607344"/>
            <a:chExt cx="3173412" cy="2318147"/>
          </a:xfrm>
        </p:grpSpPr>
        <p:pic>
          <p:nvPicPr>
            <p:cNvPr id="34821" name="Picture 400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3" y="1607344"/>
              <a:ext cx="3173412" cy="231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 Box 402"/>
            <p:cNvSpPr txBox="1">
              <a:spLocks noChangeArrowheads="1"/>
            </p:cNvSpPr>
            <p:nvPr/>
          </p:nvSpPr>
          <p:spPr bwMode="gray">
            <a:xfrm>
              <a:off x="4669255" y="2631457"/>
              <a:ext cx="2254050" cy="64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16125" y="1044575"/>
            <a:ext cx="2720975" cy="1939925"/>
            <a:chOff x="1258888" y="916755"/>
            <a:chExt cx="3636962" cy="1939529"/>
          </a:xfrm>
        </p:grpSpPr>
        <p:pic>
          <p:nvPicPr>
            <p:cNvPr id="36876" name="Picture 268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916755"/>
              <a:ext cx="3636962" cy="193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269"/>
            <p:cNvSpPr txBox="1">
              <a:spLocks noChangeArrowheads="1"/>
            </p:cNvSpPr>
            <p:nvPr/>
          </p:nvSpPr>
          <p:spPr bwMode="gray">
            <a:xfrm>
              <a:off x="1969790" y="1791289"/>
              <a:ext cx="2017278" cy="641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45013" y="1044575"/>
            <a:ext cx="2541587" cy="2162175"/>
            <a:chOff x="4637089" y="915566"/>
            <a:chExt cx="3400425" cy="2163365"/>
          </a:xfrm>
        </p:grpSpPr>
        <p:pic>
          <p:nvPicPr>
            <p:cNvPr id="36874" name="Picture 267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089" y="915566"/>
              <a:ext cx="3400425" cy="216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5" name="Text Box 270"/>
            <p:cNvSpPr txBox="1">
              <a:spLocks noChangeArrowheads="1"/>
            </p:cNvSpPr>
            <p:nvPr/>
          </p:nvSpPr>
          <p:spPr bwMode="gray">
            <a:xfrm>
              <a:off x="5346504" y="1790760"/>
              <a:ext cx="2016424" cy="641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016125" y="2851150"/>
            <a:ext cx="2546350" cy="1935163"/>
            <a:chOff x="1258888" y="2722935"/>
            <a:chExt cx="3402012" cy="1934765"/>
          </a:xfrm>
        </p:grpSpPr>
        <p:pic>
          <p:nvPicPr>
            <p:cNvPr id="36872" name="Picture 265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2722935"/>
              <a:ext cx="3402012" cy="193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271"/>
            <p:cNvSpPr txBox="1">
              <a:spLocks noChangeArrowheads="1"/>
            </p:cNvSpPr>
            <p:nvPr/>
          </p:nvSpPr>
          <p:spPr bwMode="gray">
            <a:xfrm>
              <a:off x="1969701" y="3568899"/>
              <a:ext cx="2017025" cy="641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367213" y="2938463"/>
            <a:ext cx="2789237" cy="1868487"/>
            <a:chOff x="4400550" y="2809850"/>
            <a:chExt cx="3730625" cy="1869281"/>
          </a:xfrm>
        </p:grpSpPr>
        <p:pic>
          <p:nvPicPr>
            <p:cNvPr id="36870" name="Picture 266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550" y="2809850"/>
              <a:ext cx="3730625" cy="186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Text Box 272"/>
            <p:cNvSpPr txBox="1">
              <a:spLocks noChangeArrowheads="1"/>
            </p:cNvSpPr>
            <p:nvPr/>
          </p:nvSpPr>
          <p:spPr bwMode="gray">
            <a:xfrm>
              <a:off x="5346033" y="3568997"/>
              <a:ext cx="2017395" cy="641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779588" y="1543050"/>
            <a:ext cx="2949575" cy="2946400"/>
            <a:chOff x="876300" y="1356123"/>
            <a:chExt cx="3943350" cy="2945606"/>
          </a:xfrm>
        </p:grpSpPr>
        <p:pic>
          <p:nvPicPr>
            <p:cNvPr id="38918" name="Picture 275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1356123"/>
              <a:ext cx="3943350" cy="2945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Text Box 277"/>
            <p:cNvSpPr txBox="1">
              <a:spLocks noChangeArrowheads="1"/>
            </p:cNvSpPr>
            <p:nvPr/>
          </p:nvSpPr>
          <p:spPr bwMode="gray">
            <a:xfrm>
              <a:off x="1631254" y="2735289"/>
              <a:ext cx="2127430" cy="64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45013" y="1530350"/>
            <a:ext cx="2944812" cy="2970213"/>
            <a:chOff x="4572000" y="1343025"/>
            <a:chExt cx="3937000" cy="2970610"/>
          </a:xfrm>
        </p:grpSpPr>
        <p:pic>
          <p:nvPicPr>
            <p:cNvPr id="38916" name="Picture 276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343025"/>
              <a:ext cx="3937000" cy="297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Text Box 278"/>
            <p:cNvSpPr txBox="1">
              <a:spLocks noChangeArrowheads="1"/>
            </p:cNvSpPr>
            <p:nvPr/>
          </p:nvSpPr>
          <p:spPr bwMode="gray">
            <a:xfrm>
              <a:off x="5508595" y="2735449"/>
              <a:ext cx="2126127" cy="64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609725" y="1006475"/>
            <a:ext cx="3651250" cy="1576388"/>
            <a:chOff x="1175195" y="771550"/>
            <a:chExt cx="4881562" cy="1576388"/>
          </a:xfrm>
        </p:grpSpPr>
        <p:pic>
          <p:nvPicPr>
            <p:cNvPr id="40969" name="Picture 281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195" y="771550"/>
              <a:ext cx="4881562" cy="157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0" name="Text Box 277"/>
            <p:cNvSpPr txBox="1">
              <a:spLocks noChangeArrowheads="1"/>
            </p:cNvSpPr>
            <p:nvPr/>
          </p:nvSpPr>
          <p:spPr bwMode="gray">
            <a:xfrm>
              <a:off x="2210511" y="1449413"/>
              <a:ext cx="219707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609725" y="2217738"/>
            <a:ext cx="4724400" cy="1570037"/>
            <a:chOff x="1175195" y="1982416"/>
            <a:chExt cx="6316662" cy="1570435"/>
          </a:xfrm>
        </p:grpSpPr>
        <p:pic>
          <p:nvPicPr>
            <p:cNvPr id="40967" name="Picture 282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195" y="1982416"/>
              <a:ext cx="6316662" cy="157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Text Box 285"/>
            <p:cNvSpPr txBox="1">
              <a:spLocks noChangeArrowheads="1"/>
            </p:cNvSpPr>
            <p:nvPr/>
          </p:nvSpPr>
          <p:spPr bwMode="gray">
            <a:xfrm>
              <a:off x="2210563" y="2657274"/>
              <a:ext cx="2197180" cy="64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530350" y="3495675"/>
            <a:ext cx="5959475" cy="1436688"/>
            <a:chOff x="1070421" y="3261147"/>
            <a:chExt cx="7966075" cy="1435894"/>
          </a:xfrm>
        </p:grpSpPr>
        <p:pic>
          <p:nvPicPr>
            <p:cNvPr id="40965" name="Picture 283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21" y="3261147"/>
              <a:ext cx="7966075" cy="1435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6" name="Text Box 286"/>
            <p:cNvSpPr txBox="1">
              <a:spLocks noChangeArrowheads="1"/>
            </p:cNvSpPr>
            <p:nvPr/>
          </p:nvSpPr>
          <p:spPr bwMode="gray">
            <a:xfrm>
              <a:off x="2210264" y="3868824"/>
              <a:ext cx="2197222" cy="640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195638" y="1331913"/>
            <a:ext cx="4221162" cy="1182687"/>
            <a:chOff x="2951163" y="1022722"/>
            <a:chExt cx="4660900" cy="1182291"/>
          </a:xfrm>
        </p:grpSpPr>
        <p:pic>
          <p:nvPicPr>
            <p:cNvPr id="6157" name="Picture 77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163" y="1022722"/>
              <a:ext cx="4660900" cy="118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 Box 71"/>
            <p:cNvSpPr txBox="1">
              <a:spLocks noChangeArrowheads="1"/>
            </p:cNvSpPr>
            <p:nvPr/>
          </p:nvSpPr>
          <p:spPr bwMode="gray">
            <a:xfrm>
              <a:off x="3708406" y="1432160"/>
              <a:ext cx="2879977" cy="396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单击添加标题内容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159125" y="2343150"/>
            <a:ext cx="4227513" cy="1233488"/>
            <a:chOff x="2865439" y="2033563"/>
            <a:chExt cx="4668837" cy="1233488"/>
          </a:xfrm>
        </p:grpSpPr>
        <p:pic>
          <p:nvPicPr>
            <p:cNvPr id="6155" name="Picture 78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9" y="2033563"/>
              <a:ext cx="4668837" cy="123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80"/>
            <p:cNvSpPr txBox="1">
              <a:spLocks noChangeArrowheads="1"/>
            </p:cNvSpPr>
            <p:nvPr/>
          </p:nvSpPr>
          <p:spPr bwMode="gray">
            <a:xfrm>
              <a:off x="3708740" y="2420913"/>
              <a:ext cx="288054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单击添加标题内容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235325" y="3330575"/>
            <a:ext cx="4140200" cy="1250950"/>
            <a:chOff x="2951163" y="3021783"/>
            <a:chExt cx="4570412" cy="1250156"/>
          </a:xfrm>
        </p:grpSpPr>
        <p:pic>
          <p:nvPicPr>
            <p:cNvPr id="6153" name="Picture 79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163" y="3021783"/>
              <a:ext cx="4570412" cy="125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81"/>
            <p:cNvSpPr txBox="1">
              <a:spLocks noChangeArrowheads="1"/>
            </p:cNvSpPr>
            <p:nvPr/>
          </p:nvSpPr>
          <p:spPr bwMode="gray">
            <a:xfrm>
              <a:off x="3708225" y="3421579"/>
              <a:ext cx="2879290" cy="396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单击添加标题内容</a:t>
              </a:r>
            </a:p>
          </p:txBody>
        </p:sp>
      </p:grpSp>
      <p:pic>
        <p:nvPicPr>
          <p:cNvPr id="5123" name="Picture 76" descr="Untitled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25550"/>
            <a:ext cx="18938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82"/>
          <p:cNvSpPr txBox="1">
            <a:spLocks noChangeArrowheads="1"/>
          </p:cNvSpPr>
          <p:nvPr/>
        </p:nvSpPr>
        <p:spPr bwMode="gray">
          <a:xfrm>
            <a:off x="2405063" y="1739900"/>
            <a:ext cx="674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ko-KR" sz="2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131" name="Text Box 83"/>
          <p:cNvSpPr txBox="1">
            <a:spLocks noChangeArrowheads="1"/>
          </p:cNvSpPr>
          <p:nvPr/>
        </p:nvSpPr>
        <p:spPr bwMode="gray">
          <a:xfrm>
            <a:off x="2405063" y="2773363"/>
            <a:ext cx="674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ko-KR" sz="2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132" name="Text Box 84"/>
          <p:cNvSpPr txBox="1">
            <a:spLocks noChangeArrowheads="1"/>
          </p:cNvSpPr>
          <p:nvPr/>
        </p:nvSpPr>
        <p:spPr bwMode="gray">
          <a:xfrm>
            <a:off x="2405063" y="3802063"/>
            <a:ext cx="674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ko-KR" sz="2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1" name="Group 35"/>
          <p:cNvGrpSpPr/>
          <p:nvPr/>
        </p:nvGrpSpPr>
        <p:grpSpPr bwMode="auto">
          <a:xfrm>
            <a:off x="2074863" y="971550"/>
            <a:ext cx="5054600" cy="1528763"/>
            <a:chOff x="602" y="395"/>
            <a:chExt cx="3184" cy="963"/>
          </a:xfrm>
        </p:grpSpPr>
        <p:pic>
          <p:nvPicPr>
            <p:cNvPr id="43019" name="Picture 289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395"/>
              <a:ext cx="3184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0" name="Text Box 292"/>
            <p:cNvSpPr txBox="1">
              <a:spLocks noChangeArrowheads="1"/>
            </p:cNvSpPr>
            <p:nvPr/>
          </p:nvSpPr>
          <p:spPr bwMode="gray">
            <a:xfrm>
              <a:off x="2079" y="758"/>
              <a:ext cx="9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点击添加文字</a:t>
              </a:r>
            </a:p>
          </p:txBody>
        </p:sp>
        <p:sp>
          <p:nvSpPr>
            <p:cNvPr id="43021" name="Text Box 295"/>
            <p:cNvSpPr txBox="1">
              <a:spLocks noChangeArrowheads="1"/>
            </p:cNvSpPr>
            <p:nvPr/>
          </p:nvSpPr>
          <p:spPr bwMode="gray">
            <a:xfrm>
              <a:off x="762" y="667"/>
              <a:ext cx="5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点击添加文字</a:t>
              </a:r>
              <a:r>
                <a:rPr lang="ko-KR" altLang="en-US" sz="1600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 </a:t>
              </a:r>
              <a:endParaRPr lang="en-US" altLang="ko-KR" sz="1600">
                <a:solidFill>
                  <a:schemeClr val="bg1"/>
                </a:solidFill>
                <a:ea typeface="微软雅黑" panose="020B0503020204020204" pitchFamily="34" charset="-122"/>
                <a:cs typeface="Malgun Gothic" panose="020B0503020000020004" pitchFamily="34" charset="-127"/>
              </a:endParaRPr>
            </a:p>
          </p:txBody>
        </p:sp>
      </p:grpSp>
      <p:grpSp>
        <p:nvGrpSpPr>
          <p:cNvPr id="4135" name="Group 39"/>
          <p:cNvGrpSpPr/>
          <p:nvPr/>
        </p:nvGrpSpPr>
        <p:grpSpPr bwMode="auto">
          <a:xfrm>
            <a:off x="2074863" y="2190750"/>
            <a:ext cx="5054600" cy="1528763"/>
            <a:chOff x="602" y="395"/>
            <a:chExt cx="3184" cy="963"/>
          </a:xfrm>
        </p:grpSpPr>
        <p:pic>
          <p:nvPicPr>
            <p:cNvPr id="43016" name="Picture 289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395"/>
              <a:ext cx="3184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7" name="Text Box 292"/>
            <p:cNvSpPr txBox="1">
              <a:spLocks noChangeArrowheads="1"/>
            </p:cNvSpPr>
            <p:nvPr/>
          </p:nvSpPr>
          <p:spPr bwMode="gray">
            <a:xfrm>
              <a:off x="2079" y="758"/>
              <a:ext cx="9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点击添加文字</a:t>
              </a:r>
            </a:p>
          </p:txBody>
        </p:sp>
        <p:sp>
          <p:nvSpPr>
            <p:cNvPr id="43018" name="Text Box 295"/>
            <p:cNvSpPr txBox="1">
              <a:spLocks noChangeArrowheads="1"/>
            </p:cNvSpPr>
            <p:nvPr/>
          </p:nvSpPr>
          <p:spPr bwMode="gray">
            <a:xfrm>
              <a:off x="762" y="667"/>
              <a:ext cx="5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点击添加文字</a:t>
              </a:r>
              <a:r>
                <a:rPr lang="ko-KR" altLang="en-US" sz="1600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 </a:t>
              </a:r>
              <a:endParaRPr lang="en-US" altLang="ko-KR" sz="1600">
                <a:solidFill>
                  <a:schemeClr val="bg1"/>
                </a:solidFill>
                <a:ea typeface="微软雅黑" panose="020B0503020204020204" pitchFamily="34" charset="-122"/>
                <a:cs typeface="Malgun Gothic" panose="020B0503020000020004" pitchFamily="34" charset="-127"/>
              </a:endParaRPr>
            </a:p>
          </p:txBody>
        </p:sp>
      </p:grpSp>
      <p:grpSp>
        <p:nvGrpSpPr>
          <p:cNvPr id="4139" name="Group 43"/>
          <p:cNvGrpSpPr/>
          <p:nvPr/>
        </p:nvGrpSpPr>
        <p:grpSpPr bwMode="auto">
          <a:xfrm>
            <a:off x="2074863" y="3403600"/>
            <a:ext cx="5054600" cy="1528763"/>
            <a:chOff x="602" y="395"/>
            <a:chExt cx="3184" cy="963"/>
          </a:xfrm>
        </p:grpSpPr>
        <p:pic>
          <p:nvPicPr>
            <p:cNvPr id="43013" name="Picture 289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395"/>
              <a:ext cx="3184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 Box 292"/>
            <p:cNvSpPr txBox="1">
              <a:spLocks noChangeArrowheads="1"/>
            </p:cNvSpPr>
            <p:nvPr/>
          </p:nvSpPr>
          <p:spPr bwMode="gray">
            <a:xfrm>
              <a:off x="2079" y="758"/>
              <a:ext cx="9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点击添加文字</a:t>
              </a:r>
            </a:p>
          </p:txBody>
        </p:sp>
        <p:sp>
          <p:nvSpPr>
            <p:cNvPr id="43015" name="Text Box 295"/>
            <p:cNvSpPr txBox="1">
              <a:spLocks noChangeArrowheads="1"/>
            </p:cNvSpPr>
            <p:nvPr/>
          </p:nvSpPr>
          <p:spPr bwMode="gray">
            <a:xfrm>
              <a:off x="762" y="667"/>
              <a:ext cx="5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点击添加文字</a:t>
              </a:r>
              <a:r>
                <a:rPr lang="ko-KR" altLang="en-US" sz="1600">
                  <a:solidFill>
                    <a:schemeClr val="bg1"/>
                  </a:solidFill>
                  <a:ea typeface="微软雅黑" panose="020B0503020204020204" pitchFamily="34" charset="-122"/>
                  <a:cs typeface="Malgun Gothic" panose="020B0503020000020004" pitchFamily="34" charset="-127"/>
                </a:rPr>
                <a:t> </a:t>
              </a:r>
              <a:endParaRPr lang="en-US" altLang="ko-KR" sz="1600">
                <a:solidFill>
                  <a:schemeClr val="bg1"/>
                </a:solidFill>
                <a:ea typeface="微软雅黑" panose="020B0503020204020204" pitchFamily="34" charset="-122"/>
                <a:cs typeface="Malgun Gothic" panose="020B0503020000020004" pitchFamily="34" charset="-127"/>
              </a:endParaRP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760538" y="1090613"/>
            <a:ext cx="2052637" cy="3959225"/>
            <a:chOff x="1135954" y="745777"/>
            <a:chExt cx="2744788" cy="3960019"/>
          </a:xfrm>
        </p:grpSpPr>
        <p:pic>
          <p:nvPicPr>
            <p:cNvPr id="45067" name="Picture 30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954" y="745777"/>
              <a:ext cx="2744788" cy="396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8" name="Text Box 292"/>
            <p:cNvSpPr txBox="1">
              <a:spLocks noChangeArrowheads="1"/>
            </p:cNvSpPr>
            <p:nvPr/>
          </p:nvSpPr>
          <p:spPr bwMode="gray">
            <a:xfrm>
              <a:off x="1549901" y="1217359"/>
              <a:ext cx="2169508" cy="27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45069" name="Text Box 305"/>
            <p:cNvSpPr txBox="1">
              <a:spLocks noChangeArrowheads="1"/>
            </p:cNvSpPr>
            <p:nvPr/>
          </p:nvSpPr>
          <p:spPr bwMode="gray">
            <a:xfrm>
              <a:off x="1625179" y="2956020"/>
              <a:ext cx="1879941" cy="641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587750" y="1185863"/>
            <a:ext cx="2052638" cy="3890962"/>
            <a:chOff x="3580704" y="841027"/>
            <a:chExt cx="2743200" cy="3890963"/>
          </a:xfrm>
        </p:grpSpPr>
        <p:pic>
          <p:nvPicPr>
            <p:cNvPr id="45064" name="Picture 301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704" y="841027"/>
              <a:ext cx="2743200" cy="389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5" name="Text Box 303"/>
            <p:cNvSpPr txBox="1">
              <a:spLocks noChangeArrowheads="1"/>
            </p:cNvSpPr>
            <p:nvPr/>
          </p:nvSpPr>
          <p:spPr bwMode="gray">
            <a:xfrm>
              <a:off x="3996533" y="1217265"/>
              <a:ext cx="2098241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45066" name="Text Box 307"/>
            <p:cNvSpPr txBox="1">
              <a:spLocks noChangeArrowheads="1"/>
            </p:cNvSpPr>
            <p:nvPr/>
          </p:nvSpPr>
          <p:spPr bwMode="gray">
            <a:xfrm>
              <a:off x="4068140" y="2955577"/>
              <a:ext cx="1880109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441950" y="1185863"/>
            <a:ext cx="2119313" cy="3822700"/>
            <a:chOff x="6057205" y="841027"/>
            <a:chExt cx="2835275" cy="3823097"/>
          </a:xfrm>
        </p:grpSpPr>
        <p:pic>
          <p:nvPicPr>
            <p:cNvPr id="45061" name="Picture 302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205" y="841027"/>
              <a:ext cx="2835275" cy="382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2" name="Text Box 304"/>
            <p:cNvSpPr txBox="1">
              <a:spLocks noChangeArrowheads="1"/>
            </p:cNvSpPr>
            <p:nvPr/>
          </p:nvSpPr>
          <p:spPr bwMode="gray">
            <a:xfrm>
              <a:off x="6439489" y="1217304"/>
              <a:ext cx="2104688" cy="27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45063" name="Text Box 308"/>
            <p:cNvSpPr txBox="1">
              <a:spLocks noChangeArrowheads="1"/>
            </p:cNvSpPr>
            <p:nvPr/>
          </p:nvSpPr>
          <p:spPr bwMode="gray">
            <a:xfrm>
              <a:off x="6511729" y="2955797"/>
              <a:ext cx="1880408" cy="64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</a:p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368425" y="1223963"/>
            <a:ext cx="3254375" cy="3270250"/>
            <a:chOff x="250826" y="1191816"/>
            <a:chExt cx="4352925" cy="3270647"/>
          </a:xfrm>
        </p:grpSpPr>
        <p:pic>
          <p:nvPicPr>
            <p:cNvPr id="47113" name="Picture 312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6" y="1191816"/>
              <a:ext cx="4352925" cy="327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4" name="Text Box 315"/>
            <p:cNvSpPr txBox="1">
              <a:spLocks noChangeArrowheads="1"/>
            </p:cNvSpPr>
            <p:nvPr/>
          </p:nvSpPr>
          <p:spPr bwMode="gray">
            <a:xfrm>
              <a:off x="1323020" y="2695361"/>
              <a:ext cx="2140723" cy="641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717925" y="1230313"/>
            <a:ext cx="2570163" cy="3270250"/>
            <a:chOff x="3392488" y="1197769"/>
            <a:chExt cx="3435350" cy="3270647"/>
          </a:xfrm>
        </p:grpSpPr>
        <p:pic>
          <p:nvPicPr>
            <p:cNvPr id="47111" name="Picture 313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488" y="1197769"/>
              <a:ext cx="3435350" cy="327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2" name="Text Box 316"/>
            <p:cNvSpPr txBox="1">
              <a:spLocks noChangeArrowheads="1"/>
            </p:cNvSpPr>
            <p:nvPr/>
          </p:nvSpPr>
          <p:spPr bwMode="gray">
            <a:xfrm>
              <a:off x="4676235" y="2588588"/>
              <a:ext cx="1143702" cy="457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310188" y="1144588"/>
            <a:ext cx="2465387" cy="3349625"/>
            <a:chOff x="5521325" y="1113235"/>
            <a:chExt cx="3295650" cy="3349228"/>
          </a:xfrm>
        </p:grpSpPr>
        <p:pic>
          <p:nvPicPr>
            <p:cNvPr id="47109" name="Picture 314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325" y="1113235"/>
              <a:ext cx="3295650" cy="334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Text Box 317"/>
            <p:cNvSpPr txBox="1">
              <a:spLocks noChangeArrowheads="1"/>
            </p:cNvSpPr>
            <p:nvPr/>
          </p:nvSpPr>
          <p:spPr bwMode="gray">
            <a:xfrm>
              <a:off x="6815817" y="2587848"/>
              <a:ext cx="1143822" cy="457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32"/>
          <p:cNvGrpSpPr/>
          <p:nvPr/>
        </p:nvGrpSpPr>
        <p:grpSpPr bwMode="auto">
          <a:xfrm>
            <a:off x="1258888" y="989013"/>
            <a:ext cx="6302375" cy="3943350"/>
            <a:chOff x="68" y="247"/>
            <a:chExt cx="5624" cy="3509"/>
          </a:xfrm>
        </p:grpSpPr>
        <p:pic>
          <p:nvPicPr>
            <p:cNvPr id="49155" name="Picture 32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389"/>
              <a:ext cx="1272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6" name="Picture 321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797"/>
              <a:ext cx="120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7" name="Picture 322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933"/>
              <a:ext cx="120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323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247"/>
              <a:ext cx="3366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324" descr="Untitled-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342"/>
              <a:ext cx="336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325" descr="Untitled-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2478"/>
              <a:ext cx="3366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1" name="Text Box 326"/>
            <p:cNvSpPr txBox="1">
              <a:spLocks noChangeArrowheads="1"/>
            </p:cNvSpPr>
            <p:nvPr/>
          </p:nvSpPr>
          <p:spPr bwMode="gray">
            <a:xfrm>
              <a:off x="3288" y="799"/>
              <a:ext cx="136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49162" name="Text Box 327"/>
            <p:cNvSpPr txBox="1">
              <a:spLocks noChangeArrowheads="1"/>
            </p:cNvSpPr>
            <p:nvPr/>
          </p:nvSpPr>
          <p:spPr bwMode="gray">
            <a:xfrm>
              <a:off x="3288" y="1884"/>
              <a:ext cx="136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49163" name="Text Box 328"/>
            <p:cNvSpPr txBox="1">
              <a:spLocks noChangeArrowheads="1"/>
            </p:cNvSpPr>
            <p:nvPr/>
          </p:nvSpPr>
          <p:spPr bwMode="gray">
            <a:xfrm>
              <a:off x="3288" y="2972"/>
              <a:ext cx="1360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49164" name="Text Box 329"/>
            <p:cNvSpPr txBox="1">
              <a:spLocks noChangeArrowheads="1"/>
            </p:cNvSpPr>
            <p:nvPr/>
          </p:nvSpPr>
          <p:spPr bwMode="gray">
            <a:xfrm>
              <a:off x="1418" y="1257"/>
              <a:ext cx="8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49165" name="Text Box 330"/>
            <p:cNvSpPr txBox="1">
              <a:spLocks noChangeArrowheads="1"/>
            </p:cNvSpPr>
            <p:nvPr/>
          </p:nvSpPr>
          <p:spPr bwMode="gray">
            <a:xfrm>
              <a:off x="1418" y="2346"/>
              <a:ext cx="8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49166" name="Text Box 331"/>
            <p:cNvSpPr txBox="1">
              <a:spLocks noChangeArrowheads="1"/>
            </p:cNvSpPr>
            <p:nvPr/>
          </p:nvSpPr>
          <p:spPr bwMode="gray">
            <a:xfrm>
              <a:off x="307" y="1801"/>
              <a:ext cx="86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725613" y="2071688"/>
            <a:ext cx="1944687" cy="1952625"/>
            <a:chOff x="755650" y="1943100"/>
            <a:chExt cx="2598738" cy="1952625"/>
          </a:xfrm>
        </p:grpSpPr>
        <p:pic>
          <p:nvPicPr>
            <p:cNvPr id="51221" name="Picture 334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1943100"/>
              <a:ext cx="2598738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2" name="Text Box 341"/>
            <p:cNvSpPr txBox="1">
              <a:spLocks noChangeArrowheads="1"/>
            </p:cNvSpPr>
            <p:nvPr/>
          </p:nvSpPr>
          <p:spPr bwMode="gray">
            <a:xfrm>
              <a:off x="1404804" y="2717800"/>
              <a:ext cx="121769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687638" y="1130300"/>
            <a:ext cx="1944687" cy="1958975"/>
            <a:chOff x="2041525" y="1001316"/>
            <a:chExt cx="2598738" cy="1958578"/>
          </a:xfrm>
        </p:grpSpPr>
        <p:pic>
          <p:nvPicPr>
            <p:cNvPr id="51219" name="Picture 335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525" y="1001316"/>
              <a:ext cx="2598738" cy="195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0" name="Text Box 342"/>
            <p:cNvSpPr txBox="1">
              <a:spLocks noChangeArrowheads="1"/>
            </p:cNvSpPr>
            <p:nvPr/>
          </p:nvSpPr>
          <p:spPr bwMode="gray">
            <a:xfrm>
              <a:off x="2688558" y="1750464"/>
              <a:ext cx="1217694" cy="4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2687638" y="3041650"/>
            <a:ext cx="1944687" cy="2035175"/>
            <a:chOff x="2041525" y="2912269"/>
            <a:chExt cx="2598738" cy="2035969"/>
          </a:xfrm>
        </p:grpSpPr>
        <p:pic>
          <p:nvPicPr>
            <p:cNvPr id="51217" name="Picture 336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525" y="2912269"/>
              <a:ext cx="2598738" cy="2035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Text Box 343"/>
            <p:cNvSpPr txBox="1">
              <a:spLocks noChangeArrowheads="1"/>
            </p:cNvSpPr>
            <p:nvPr/>
          </p:nvSpPr>
          <p:spPr bwMode="gray">
            <a:xfrm>
              <a:off x="2688558" y="3685683"/>
              <a:ext cx="1217694" cy="457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630613" y="2071688"/>
            <a:ext cx="1938337" cy="1952625"/>
            <a:chOff x="3302000" y="1943100"/>
            <a:chExt cx="2590800" cy="1952625"/>
          </a:xfrm>
        </p:grpSpPr>
        <p:pic>
          <p:nvPicPr>
            <p:cNvPr id="51215" name="Picture 337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0" y="1943100"/>
              <a:ext cx="259080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6" name="Text Box 344"/>
            <p:cNvSpPr txBox="1">
              <a:spLocks noChangeArrowheads="1"/>
            </p:cNvSpPr>
            <p:nvPr/>
          </p:nvSpPr>
          <p:spPr bwMode="gray">
            <a:xfrm>
              <a:off x="3970388" y="2717800"/>
              <a:ext cx="1220074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608513" y="1130300"/>
            <a:ext cx="1943100" cy="1958975"/>
            <a:chOff x="4608514" y="1001316"/>
            <a:chExt cx="2598737" cy="1958578"/>
          </a:xfrm>
        </p:grpSpPr>
        <p:pic>
          <p:nvPicPr>
            <p:cNvPr id="51213" name="Picture 338" descr="Untitled-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14" y="1001316"/>
              <a:ext cx="2598737" cy="195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4" name="Text Box 345"/>
            <p:cNvSpPr txBox="1">
              <a:spLocks noChangeArrowheads="1"/>
            </p:cNvSpPr>
            <p:nvPr/>
          </p:nvSpPr>
          <p:spPr bwMode="gray">
            <a:xfrm>
              <a:off x="5319770" y="1750464"/>
              <a:ext cx="1220812" cy="457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545138" y="2071688"/>
            <a:ext cx="1944687" cy="1952625"/>
            <a:chOff x="5862639" y="1943100"/>
            <a:chExt cx="2598737" cy="1952625"/>
          </a:xfrm>
        </p:grpSpPr>
        <p:pic>
          <p:nvPicPr>
            <p:cNvPr id="51211" name="Picture 339" descr="Untitled-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639" y="1943100"/>
              <a:ext cx="2598737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2" name="Text Box 346"/>
            <p:cNvSpPr txBox="1">
              <a:spLocks noChangeArrowheads="1"/>
            </p:cNvSpPr>
            <p:nvPr/>
          </p:nvSpPr>
          <p:spPr bwMode="gray">
            <a:xfrm>
              <a:off x="6541493" y="2717800"/>
              <a:ext cx="1217694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584700" y="3041650"/>
            <a:ext cx="1944688" cy="1957388"/>
            <a:chOff x="4576764" y="2912269"/>
            <a:chExt cx="2598737" cy="1958579"/>
          </a:xfrm>
        </p:grpSpPr>
        <p:pic>
          <p:nvPicPr>
            <p:cNvPr id="51209" name="Picture 340" descr="Untitled-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764" y="2912269"/>
              <a:ext cx="2598737" cy="195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0" name="Text Box 347"/>
            <p:cNvSpPr txBox="1">
              <a:spLocks noChangeArrowheads="1"/>
            </p:cNvSpPr>
            <p:nvPr/>
          </p:nvSpPr>
          <p:spPr bwMode="gray">
            <a:xfrm>
              <a:off x="5253496" y="3685852"/>
              <a:ext cx="1219816" cy="457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2068513" y="2571750"/>
            <a:ext cx="1123950" cy="1123950"/>
            <a:chOff x="1081089" y="2561581"/>
            <a:chExt cx="1500187" cy="1125140"/>
          </a:xfrm>
        </p:grpSpPr>
        <p:pic>
          <p:nvPicPr>
            <p:cNvPr id="53260" name="Picture 35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089" y="2561581"/>
              <a:ext cx="1500187" cy="112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1" name="Text Box 342"/>
            <p:cNvSpPr txBox="1">
              <a:spLocks noChangeArrowheads="1"/>
            </p:cNvSpPr>
            <p:nvPr/>
          </p:nvSpPr>
          <p:spPr bwMode="gray">
            <a:xfrm>
              <a:off x="1352309" y="2860347"/>
              <a:ext cx="970460" cy="640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941638" y="1690688"/>
            <a:ext cx="1919287" cy="1995487"/>
            <a:chOff x="2273300" y="1690043"/>
            <a:chExt cx="2565400" cy="1996678"/>
          </a:xfrm>
        </p:grpSpPr>
        <p:pic>
          <p:nvPicPr>
            <p:cNvPr id="53258" name="Picture 351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1690043"/>
              <a:ext cx="2565400" cy="199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9" name="Text Box 354"/>
            <p:cNvSpPr txBox="1">
              <a:spLocks noChangeArrowheads="1"/>
            </p:cNvSpPr>
            <p:nvPr/>
          </p:nvSpPr>
          <p:spPr bwMode="gray">
            <a:xfrm>
              <a:off x="2534296" y="2595458"/>
              <a:ext cx="2181333" cy="274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708525" y="987425"/>
            <a:ext cx="2781300" cy="2789238"/>
            <a:chOff x="4635501" y="987574"/>
            <a:chExt cx="3719513" cy="2789634"/>
          </a:xfrm>
        </p:grpSpPr>
        <p:pic>
          <p:nvPicPr>
            <p:cNvPr id="53256" name="Picture 352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1" y="987574"/>
              <a:ext cx="3719513" cy="2789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7" name="Text Box 355"/>
            <p:cNvSpPr txBox="1">
              <a:spLocks noChangeArrowheads="1"/>
            </p:cNvSpPr>
            <p:nvPr/>
          </p:nvSpPr>
          <p:spPr bwMode="gray">
            <a:xfrm>
              <a:off x="5505935" y="2276807"/>
              <a:ext cx="2091165" cy="274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1957388" y="3549650"/>
            <a:ext cx="5459412" cy="1196975"/>
            <a:chOff x="960438" y="3549799"/>
            <a:chExt cx="7296150" cy="1196578"/>
          </a:xfrm>
        </p:grpSpPr>
        <p:pic>
          <p:nvPicPr>
            <p:cNvPr id="53254" name="Picture 353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38" y="3549799"/>
              <a:ext cx="7296150" cy="119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Text Box 356"/>
            <p:cNvSpPr txBox="1">
              <a:spLocks noChangeArrowheads="1"/>
            </p:cNvSpPr>
            <p:nvPr/>
          </p:nvSpPr>
          <p:spPr bwMode="gray">
            <a:xfrm>
              <a:off x="3750330" y="4005260"/>
              <a:ext cx="2405883" cy="274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439863" y="1198563"/>
            <a:ext cx="3370262" cy="3387725"/>
            <a:chOff x="701676" y="1198960"/>
            <a:chExt cx="4506913" cy="3387328"/>
          </a:xfrm>
        </p:grpSpPr>
        <p:pic>
          <p:nvPicPr>
            <p:cNvPr id="55308" name="Picture 36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76" y="1198960"/>
              <a:ext cx="4506913" cy="338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9" name="Text Box 354"/>
            <p:cNvSpPr txBox="1">
              <a:spLocks noChangeArrowheads="1"/>
            </p:cNvSpPr>
            <p:nvPr/>
          </p:nvSpPr>
          <p:spPr bwMode="gray">
            <a:xfrm>
              <a:off x="1938832" y="2802147"/>
              <a:ext cx="2074756" cy="64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622800" y="2266950"/>
            <a:ext cx="2630488" cy="1241425"/>
            <a:chOff x="4956175" y="2266951"/>
            <a:chExt cx="3517900" cy="1241822"/>
          </a:xfrm>
        </p:grpSpPr>
        <p:pic>
          <p:nvPicPr>
            <p:cNvPr id="55306" name="Picture 362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175" y="2266951"/>
              <a:ext cx="3517900" cy="124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7" name="Text Box 364"/>
            <p:cNvSpPr txBox="1">
              <a:spLocks noChangeArrowheads="1"/>
            </p:cNvSpPr>
            <p:nvPr/>
          </p:nvSpPr>
          <p:spPr bwMode="gray">
            <a:xfrm>
              <a:off x="5962502" y="2802110"/>
              <a:ext cx="2074224" cy="2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18025" y="1184275"/>
            <a:ext cx="2644775" cy="1239838"/>
            <a:chOff x="4818064" y="1183482"/>
            <a:chExt cx="3533775" cy="1240631"/>
          </a:xfrm>
        </p:grpSpPr>
        <p:pic>
          <p:nvPicPr>
            <p:cNvPr id="55304" name="Picture 361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064" y="1183482"/>
              <a:ext cx="3533775" cy="124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365"/>
            <p:cNvSpPr txBox="1">
              <a:spLocks noChangeArrowheads="1"/>
            </p:cNvSpPr>
            <p:nvPr/>
          </p:nvSpPr>
          <p:spPr bwMode="gray">
            <a:xfrm>
              <a:off x="5963465" y="1718812"/>
              <a:ext cx="2072328" cy="27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605338" y="3398838"/>
            <a:ext cx="2557462" cy="1243012"/>
            <a:chOff x="4933950" y="3399235"/>
            <a:chExt cx="3417888" cy="1241822"/>
          </a:xfrm>
        </p:grpSpPr>
        <p:pic>
          <p:nvPicPr>
            <p:cNvPr id="55302" name="Picture 363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3399235"/>
              <a:ext cx="3417888" cy="124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Text Box 366"/>
            <p:cNvSpPr txBox="1">
              <a:spLocks noChangeArrowheads="1"/>
            </p:cNvSpPr>
            <p:nvPr/>
          </p:nvSpPr>
          <p:spPr bwMode="gray">
            <a:xfrm>
              <a:off x="5962923" y="3881373"/>
              <a:ext cx="2072797" cy="274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1654175" y="3676650"/>
            <a:ext cx="5835650" cy="1255713"/>
            <a:chOff x="803276" y="3519488"/>
            <a:chExt cx="7800975" cy="1254919"/>
          </a:xfrm>
        </p:grpSpPr>
        <p:pic>
          <p:nvPicPr>
            <p:cNvPr id="57356" name="Picture 374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76" y="3519488"/>
              <a:ext cx="7800975" cy="125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7" name="Text Box 354"/>
            <p:cNvSpPr txBox="1">
              <a:spLocks noChangeArrowheads="1"/>
            </p:cNvSpPr>
            <p:nvPr/>
          </p:nvSpPr>
          <p:spPr bwMode="gray">
            <a:xfrm>
              <a:off x="3666039" y="4006543"/>
              <a:ext cx="2141236" cy="27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387600" y="2751138"/>
            <a:ext cx="4371975" cy="1243012"/>
            <a:chOff x="1781176" y="2594372"/>
            <a:chExt cx="5845175" cy="1243013"/>
          </a:xfrm>
        </p:grpSpPr>
        <p:pic>
          <p:nvPicPr>
            <p:cNvPr id="57354" name="Picture 373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6" y="2594372"/>
              <a:ext cx="5845175" cy="124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Text Box 375"/>
            <p:cNvSpPr txBox="1">
              <a:spLocks noChangeArrowheads="1"/>
            </p:cNvSpPr>
            <p:nvPr/>
          </p:nvSpPr>
          <p:spPr bwMode="gray">
            <a:xfrm>
              <a:off x="3663772" y="3081735"/>
              <a:ext cx="2143656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117850" y="1908175"/>
            <a:ext cx="2908300" cy="1185863"/>
            <a:chOff x="2759075" y="1751410"/>
            <a:chExt cx="3887788" cy="1184672"/>
          </a:xfrm>
        </p:grpSpPr>
        <p:pic>
          <p:nvPicPr>
            <p:cNvPr id="57352" name="Picture 372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075" y="1751410"/>
              <a:ext cx="3887788" cy="118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3" name="Text Box 376"/>
            <p:cNvSpPr txBox="1">
              <a:spLocks noChangeArrowheads="1"/>
            </p:cNvSpPr>
            <p:nvPr/>
          </p:nvSpPr>
          <p:spPr bwMode="gray">
            <a:xfrm>
              <a:off x="3667357" y="2155816"/>
              <a:ext cx="2139133" cy="274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849688" y="1001713"/>
            <a:ext cx="1446212" cy="1100137"/>
            <a:chOff x="3738563" y="844153"/>
            <a:chExt cx="1930400" cy="1100138"/>
          </a:xfrm>
        </p:grpSpPr>
        <p:pic>
          <p:nvPicPr>
            <p:cNvPr id="57350" name="Picture 371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563" y="844153"/>
              <a:ext cx="1930400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1" name="Text Box 377"/>
            <p:cNvSpPr txBox="1">
              <a:spLocks noChangeArrowheads="1"/>
            </p:cNvSpPr>
            <p:nvPr/>
          </p:nvSpPr>
          <p:spPr bwMode="gray">
            <a:xfrm>
              <a:off x="4314928" y="1379141"/>
              <a:ext cx="77767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4551363" y="2141538"/>
            <a:ext cx="2794000" cy="1457325"/>
            <a:chOff x="4495800" y="2140744"/>
            <a:chExt cx="3733800" cy="1457325"/>
          </a:xfrm>
        </p:grpSpPr>
        <p:pic>
          <p:nvPicPr>
            <p:cNvPr id="59404" name="Picture 384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140744"/>
              <a:ext cx="373380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5" name="Text Box 385"/>
            <p:cNvSpPr txBox="1">
              <a:spLocks noChangeArrowheads="1"/>
            </p:cNvSpPr>
            <p:nvPr/>
          </p:nvSpPr>
          <p:spPr bwMode="gray">
            <a:xfrm>
              <a:off x="5276504" y="2732882"/>
              <a:ext cx="2376054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790950" y="681038"/>
            <a:ext cx="1539875" cy="2143125"/>
            <a:chOff x="3478213" y="681038"/>
            <a:chExt cx="2057400" cy="2143125"/>
          </a:xfrm>
        </p:grpSpPr>
        <p:pic>
          <p:nvPicPr>
            <p:cNvPr id="59402" name="Picture 381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213" y="681038"/>
              <a:ext cx="20574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3" name="Text Box 386"/>
            <p:cNvSpPr txBox="1">
              <a:spLocks noChangeArrowheads="1"/>
            </p:cNvSpPr>
            <p:nvPr/>
          </p:nvSpPr>
          <p:spPr bwMode="gray">
            <a:xfrm>
              <a:off x="3910903" y="1387476"/>
              <a:ext cx="122595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790950" y="2932113"/>
            <a:ext cx="1574800" cy="2178050"/>
            <a:chOff x="3478214" y="2931319"/>
            <a:chExt cx="2105025" cy="2178844"/>
          </a:xfrm>
        </p:grpSpPr>
        <p:pic>
          <p:nvPicPr>
            <p:cNvPr id="59400" name="Picture 383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214" y="2931319"/>
              <a:ext cx="2105025" cy="217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1" name="Text Box 387"/>
            <p:cNvSpPr txBox="1">
              <a:spLocks noChangeArrowheads="1"/>
            </p:cNvSpPr>
            <p:nvPr/>
          </p:nvSpPr>
          <p:spPr bwMode="gray">
            <a:xfrm>
              <a:off x="3913224" y="3873050"/>
              <a:ext cx="1224395" cy="457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1916113" y="2030413"/>
            <a:ext cx="2628900" cy="1628775"/>
            <a:chOff x="971551" y="2031206"/>
            <a:chExt cx="3514725" cy="1628775"/>
          </a:xfrm>
        </p:grpSpPr>
        <p:pic>
          <p:nvPicPr>
            <p:cNvPr id="59398" name="Picture 382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1" y="2031206"/>
              <a:ext cx="351472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9" name="Text Box 376"/>
            <p:cNvSpPr txBox="1">
              <a:spLocks noChangeArrowheads="1"/>
            </p:cNvSpPr>
            <p:nvPr/>
          </p:nvSpPr>
          <p:spPr bwMode="gray">
            <a:xfrm>
              <a:off x="1459707" y="2729706"/>
              <a:ext cx="2377109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91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196975"/>
            <a:ext cx="2889250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92" descr="Untitle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1466850"/>
            <a:ext cx="19272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93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181100"/>
            <a:ext cx="304323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376"/>
          <p:cNvSpPr txBox="1">
            <a:spLocks noChangeArrowheads="1"/>
          </p:cNvSpPr>
          <p:nvPr/>
        </p:nvSpPr>
        <p:spPr bwMode="gray">
          <a:xfrm>
            <a:off x="2044700" y="2965450"/>
            <a:ext cx="1557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单击添加文字内容</a:t>
            </a:r>
          </a:p>
        </p:txBody>
      </p:sp>
      <p:sp>
        <p:nvSpPr>
          <p:cNvPr id="32775" name="Text Box 394"/>
          <p:cNvSpPr txBox="1">
            <a:spLocks noChangeArrowheads="1"/>
          </p:cNvSpPr>
          <p:nvPr/>
        </p:nvSpPr>
        <p:spPr bwMode="gray">
          <a:xfrm>
            <a:off x="3838575" y="2968625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单击添加文字内容</a:t>
            </a:r>
          </a:p>
        </p:txBody>
      </p:sp>
      <p:sp>
        <p:nvSpPr>
          <p:cNvPr id="32776" name="Text Box 395"/>
          <p:cNvSpPr txBox="1">
            <a:spLocks noChangeArrowheads="1"/>
          </p:cNvSpPr>
          <p:nvPr/>
        </p:nvSpPr>
        <p:spPr bwMode="gray">
          <a:xfrm>
            <a:off x="5676900" y="2968625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单击添加文字内容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410075" y="846138"/>
            <a:ext cx="2084388" cy="1987550"/>
            <a:chOff x="4157663" y="573881"/>
            <a:chExt cx="2647950" cy="1985963"/>
          </a:xfrm>
        </p:grpSpPr>
        <p:pic>
          <p:nvPicPr>
            <p:cNvPr id="8204" name="Picture 69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63" y="573881"/>
              <a:ext cx="26479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57"/>
            <p:cNvSpPr txBox="1">
              <a:spLocks noChangeArrowheads="1"/>
            </p:cNvSpPr>
            <p:nvPr/>
          </p:nvSpPr>
          <p:spPr bwMode="gray">
            <a:xfrm>
              <a:off x="4716573" y="1330514"/>
              <a:ext cx="1513638" cy="64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751138" y="3235325"/>
            <a:ext cx="2085975" cy="1985963"/>
            <a:chOff x="2052638" y="2962275"/>
            <a:chExt cx="2647950" cy="1985963"/>
          </a:xfrm>
        </p:grpSpPr>
        <p:pic>
          <p:nvPicPr>
            <p:cNvPr id="8202" name="Picture 68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2962275"/>
              <a:ext cx="2647950" cy="19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Text Box 71"/>
            <p:cNvSpPr txBox="1">
              <a:spLocks noChangeArrowheads="1"/>
            </p:cNvSpPr>
            <p:nvPr/>
          </p:nvSpPr>
          <p:spPr bwMode="gray">
            <a:xfrm>
              <a:off x="2628040" y="3760788"/>
              <a:ext cx="151363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901825" y="1041400"/>
            <a:ext cx="2819400" cy="3478213"/>
            <a:chOff x="973138" y="767954"/>
            <a:chExt cx="3581400" cy="3479006"/>
          </a:xfrm>
        </p:grpSpPr>
        <p:pic>
          <p:nvPicPr>
            <p:cNvPr id="8200" name="Picture 67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767954"/>
              <a:ext cx="3581400" cy="347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72"/>
            <p:cNvSpPr txBox="1">
              <a:spLocks noChangeArrowheads="1"/>
            </p:cNvSpPr>
            <p:nvPr/>
          </p:nvSpPr>
          <p:spPr bwMode="auto">
            <a:xfrm>
              <a:off x="2915080" y="1449147"/>
              <a:ext cx="814687" cy="366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629150" y="1441450"/>
            <a:ext cx="2716213" cy="3578225"/>
            <a:chOff x="4437063" y="1168004"/>
            <a:chExt cx="3448050" cy="3579019"/>
          </a:xfrm>
        </p:grpSpPr>
        <p:pic>
          <p:nvPicPr>
            <p:cNvPr id="8198" name="Picture 70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1168004"/>
              <a:ext cx="3448050" cy="357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 Box 73"/>
            <p:cNvSpPr txBox="1">
              <a:spLocks noChangeArrowheads="1"/>
            </p:cNvSpPr>
            <p:nvPr/>
          </p:nvSpPr>
          <p:spPr bwMode="auto">
            <a:xfrm>
              <a:off x="5366082" y="3814954"/>
              <a:ext cx="814151" cy="366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260725" y="733425"/>
            <a:ext cx="1522413" cy="2271713"/>
            <a:chOff x="2659064" y="733425"/>
            <a:chExt cx="2035175" cy="2271713"/>
          </a:xfrm>
        </p:grpSpPr>
        <p:pic>
          <p:nvPicPr>
            <p:cNvPr id="63500" name="Picture 123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064" y="733425"/>
              <a:ext cx="2035175" cy="227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1" name="Text Box 90"/>
            <p:cNvSpPr txBox="1">
              <a:spLocks noChangeArrowheads="1"/>
            </p:cNvSpPr>
            <p:nvPr/>
          </p:nvSpPr>
          <p:spPr bwMode="gray">
            <a:xfrm>
              <a:off x="3416684" y="2220913"/>
              <a:ext cx="7809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447925" y="2803525"/>
            <a:ext cx="2335213" cy="1490663"/>
            <a:chOff x="1571626" y="2803922"/>
            <a:chExt cx="3122613" cy="1490663"/>
          </a:xfrm>
        </p:grpSpPr>
        <p:pic>
          <p:nvPicPr>
            <p:cNvPr id="63498" name="Picture 124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6" y="2803922"/>
              <a:ext cx="3122613" cy="149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9" name="Text Box 127"/>
            <p:cNvSpPr txBox="1">
              <a:spLocks noChangeArrowheads="1"/>
            </p:cNvSpPr>
            <p:nvPr/>
          </p:nvSpPr>
          <p:spPr bwMode="gray">
            <a:xfrm>
              <a:off x="3488499" y="3284935"/>
              <a:ext cx="7811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630738" y="1493838"/>
            <a:ext cx="2166937" cy="1419225"/>
            <a:chOff x="4489450" y="1493044"/>
            <a:chExt cx="2897188" cy="1420416"/>
          </a:xfrm>
        </p:grpSpPr>
        <p:pic>
          <p:nvPicPr>
            <p:cNvPr id="63496" name="Picture 126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450" y="1493044"/>
              <a:ext cx="2897188" cy="1420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7" name="Text Box 128"/>
            <p:cNvSpPr txBox="1">
              <a:spLocks noChangeArrowheads="1"/>
            </p:cNvSpPr>
            <p:nvPr/>
          </p:nvSpPr>
          <p:spPr bwMode="gray">
            <a:xfrm>
              <a:off x="4833292" y="2222318"/>
              <a:ext cx="778951" cy="305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632325" y="2754313"/>
            <a:ext cx="1422400" cy="2249487"/>
            <a:chOff x="4491038" y="2753917"/>
            <a:chExt cx="1903412" cy="2250281"/>
          </a:xfrm>
        </p:grpSpPr>
        <p:pic>
          <p:nvPicPr>
            <p:cNvPr id="63494" name="Picture 125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038" y="2753917"/>
              <a:ext cx="1903412" cy="225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5" name="Text Box 129"/>
            <p:cNvSpPr txBox="1">
              <a:spLocks noChangeArrowheads="1"/>
            </p:cNvSpPr>
            <p:nvPr/>
          </p:nvSpPr>
          <p:spPr bwMode="gray">
            <a:xfrm>
              <a:off x="4907409" y="3279565"/>
              <a:ext cx="779635" cy="304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</a:t>
              </a:r>
              <a:endParaRPr lang="en-US" altLang="ko-KR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447925" y="3038475"/>
            <a:ext cx="2316163" cy="1881188"/>
            <a:chOff x="1979614" y="3042047"/>
            <a:chExt cx="3095625" cy="1881188"/>
          </a:xfrm>
        </p:grpSpPr>
        <p:pic>
          <p:nvPicPr>
            <p:cNvPr id="65548" name="Picture 61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4" y="3042047"/>
              <a:ext cx="3095625" cy="188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9" name="Text Box 59"/>
            <p:cNvSpPr txBox="1">
              <a:spLocks noChangeArrowheads="1"/>
            </p:cNvSpPr>
            <p:nvPr/>
          </p:nvSpPr>
          <p:spPr bwMode="gray">
            <a:xfrm>
              <a:off x="2675546" y="3759597"/>
              <a:ext cx="133457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33900" y="2659063"/>
            <a:ext cx="1958975" cy="2265362"/>
            <a:chOff x="4768850" y="2662238"/>
            <a:chExt cx="2617788" cy="2264569"/>
          </a:xfrm>
        </p:grpSpPr>
        <p:pic>
          <p:nvPicPr>
            <p:cNvPr id="65546" name="Picture 62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850" y="2662238"/>
              <a:ext cx="2617788" cy="226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7" name="Text Box 60"/>
            <p:cNvSpPr txBox="1">
              <a:spLocks noChangeArrowheads="1"/>
            </p:cNvSpPr>
            <p:nvPr/>
          </p:nvSpPr>
          <p:spPr bwMode="gray">
            <a:xfrm>
              <a:off x="5341624" y="3760403"/>
              <a:ext cx="1330108" cy="45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090988" y="900113"/>
            <a:ext cx="2341562" cy="1962150"/>
            <a:chOff x="4176713" y="902494"/>
            <a:chExt cx="3128962" cy="1962150"/>
          </a:xfrm>
        </p:grpSpPr>
        <p:pic>
          <p:nvPicPr>
            <p:cNvPr id="65544" name="Picture 63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713" y="902494"/>
              <a:ext cx="3128962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5" name="Text Box 58"/>
            <p:cNvSpPr txBox="1">
              <a:spLocks noChangeArrowheads="1"/>
            </p:cNvSpPr>
            <p:nvPr/>
          </p:nvSpPr>
          <p:spPr bwMode="gray">
            <a:xfrm>
              <a:off x="5404963" y="1710532"/>
              <a:ext cx="1330074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509838" y="995363"/>
            <a:ext cx="1881187" cy="1885950"/>
            <a:chOff x="2062164" y="997744"/>
            <a:chExt cx="2516187" cy="1887141"/>
          </a:xfrm>
        </p:grpSpPr>
        <p:pic>
          <p:nvPicPr>
            <p:cNvPr id="65542" name="Picture 64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4" y="997744"/>
              <a:ext cx="2516187" cy="1887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3" name="Text Box 57"/>
            <p:cNvSpPr txBox="1">
              <a:spLocks noChangeArrowheads="1"/>
            </p:cNvSpPr>
            <p:nvPr/>
          </p:nvSpPr>
          <p:spPr bwMode="gray">
            <a:xfrm>
              <a:off x="2677940" y="1714159"/>
              <a:ext cx="1329226" cy="45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1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14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7" name="Picture 23" descr="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8881" r="26149" b="10565"/>
          <a:stretch>
            <a:fillRect/>
          </a:stretch>
        </p:blipFill>
        <p:spPr bwMode="auto">
          <a:xfrm>
            <a:off x="2376488" y="468313"/>
            <a:ext cx="45370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2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9"/>
          <a:stretch>
            <a:fillRect/>
          </a:stretch>
        </p:blipFill>
        <p:spPr bwMode="auto">
          <a:xfrm>
            <a:off x="0" y="0"/>
            <a:ext cx="936148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56" name="标题 1"/>
          <p:cNvSpPr/>
          <p:nvPr/>
        </p:nvSpPr>
        <p:spPr bwMode="auto">
          <a:xfrm>
            <a:off x="0" y="3997325"/>
            <a:ext cx="9361488" cy="1223963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5400">
              <a:solidFill>
                <a:schemeClr val="bg1"/>
              </a:solidFill>
              <a:latin typeface="HelveticaNeueLT Pro 25 UltLt"/>
            </a:endParaRPr>
          </a:p>
        </p:txBody>
      </p:sp>
      <p:pic>
        <p:nvPicPr>
          <p:cNvPr id="77848" name="Picture 24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21162" r="34612" b="22847"/>
          <a:stretch>
            <a:fillRect/>
          </a:stretch>
        </p:blipFill>
        <p:spPr bwMode="auto">
          <a:xfrm>
            <a:off x="3168650" y="111601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9" name="Picture 25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73058" r="84653" b="9212"/>
          <a:stretch>
            <a:fillRect/>
          </a:stretch>
        </p:blipFill>
        <p:spPr bwMode="auto">
          <a:xfrm>
            <a:off x="536575" y="396875"/>
            <a:ext cx="9001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0" name="Picture 26" descr="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73058" r="84653" b="9212"/>
          <a:stretch>
            <a:fillRect/>
          </a:stretch>
        </p:blipFill>
        <p:spPr bwMode="auto">
          <a:xfrm>
            <a:off x="1176338" y="901700"/>
            <a:ext cx="623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1" name="Picture 27" descr="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73058" r="84653" b="9212"/>
          <a:stretch>
            <a:fillRect/>
          </a:stretch>
        </p:blipFill>
        <p:spPr bwMode="auto">
          <a:xfrm>
            <a:off x="1296988" y="539750"/>
            <a:ext cx="41751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2300288" y="4025900"/>
            <a:ext cx="4878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谢谢观赏 再见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1797050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企业战略</a:t>
            </a:r>
          </a:p>
        </p:txBody>
      </p:sp>
      <p:sp>
        <p:nvSpPr>
          <p:cNvPr id="2" name="TextBox 92"/>
          <p:cNvSpPr txBox="1">
            <a:spLocks noChangeArrowheads="1"/>
          </p:cNvSpPr>
          <p:nvPr/>
        </p:nvSpPr>
        <p:spPr bwMode="auto">
          <a:xfrm>
            <a:off x="2963863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工作汇报</a:t>
            </a:r>
          </a:p>
        </p:txBody>
      </p:sp>
      <p:sp>
        <p:nvSpPr>
          <p:cNvPr id="3" name="TextBox 92"/>
          <p:cNvSpPr txBox="1">
            <a:spLocks noChangeArrowheads="1"/>
          </p:cNvSpPr>
          <p:nvPr/>
        </p:nvSpPr>
        <p:spPr bwMode="auto">
          <a:xfrm>
            <a:off x="4119563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商务应用</a:t>
            </a:r>
          </a:p>
        </p:txBody>
      </p:sp>
      <p:sp>
        <p:nvSpPr>
          <p:cNvPr id="4" name="TextBox 92"/>
          <p:cNvSpPr txBox="1">
            <a:spLocks noChangeArrowheads="1"/>
          </p:cNvSpPr>
          <p:nvPr/>
        </p:nvSpPr>
        <p:spPr bwMode="auto">
          <a:xfrm>
            <a:off x="5265738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高新科技</a:t>
            </a:r>
          </a:p>
        </p:txBody>
      </p:sp>
      <p:sp>
        <p:nvSpPr>
          <p:cNvPr id="5" name="TextBox 92"/>
          <p:cNvSpPr txBox="1">
            <a:spLocks noChangeArrowheads="1"/>
          </p:cNvSpPr>
          <p:nvPr/>
        </p:nvSpPr>
        <p:spPr bwMode="auto">
          <a:xfrm>
            <a:off x="6410325" y="4756150"/>
            <a:ext cx="1079500" cy="320675"/>
          </a:xfrm>
          <a:prstGeom prst="rect">
            <a:avLst/>
          </a:prstGeom>
          <a:solidFill>
            <a:schemeClr val="bg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b="1">
                <a:solidFill>
                  <a:schemeClr val="bg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年终总结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7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30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50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6" grpId="0" animBg="1"/>
      <p:bldP spid="92" grpId="0"/>
      <p:bldP spid="93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976438" y="958850"/>
            <a:ext cx="5594350" cy="2387600"/>
            <a:chOff x="998539" y="915566"/>
            <a:chExt cx="7102475" cy="2388394"/>
          </a:xfrm>
        </p:grpSpPr>
        <p:pic>
          <p:nvPicPr>
            <p:cNvPr id="10246" name="Picture 117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539" y="915566"/>
              <a:ext cx="7102475" cy="2388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90"/>
            <p:cNvSpPr txBox="1">
              <a:spLocks noChangeArrowheads="1"/>
            </p:cNvSpPr>
            <p:nvPr/>
          </p:nvSpPr>
          <p:spPr bwMode="gray">
            <a:xfrm>
              <a:off x="3558171" y="1565069"/>
              <a:ext cx="2309715" cy="33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728788" y="2405063"/>
            <a:ext cx="5645150" cy="2239962"/>
            <a:chOff x="684213" y="2362176"/>
            <a:chExt cx="7167562" cy="2239565"/>
          </a:xfrm>
        </p:grpSpPr>
        <p:pic>
          <p:nvPicPr>
            <p:cNvPr id="10244" name="Picture 118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2362176"/>
              <a:ext cx="7167562" cy="2239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5" name="Text Box 119"/>
            <p:cNvSpPr txBox="1">
              <a:spLocks noChangeArrowheads="1"/>
            </p:cNvSpPr>
            <p:nvPr/>
          </p:nvSpPr>
          <p:spPr bwMode="gray">
            <a:xfrm>
              <a:off x="3558494" y="3762103"/>
              <a:ext cx="2670703" cy="336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7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260475"/>
            <a:ext cx="5376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8"/>
          <p:cNvSpPr txBox="1">
            <a:spLocks noChangeArrowheads="1"/>
          </p:cNvSpPr>
          <p:nvPr/>
        </p:nvSpPr>
        <p:spPr bwMode="gray">
          <a:xfrm>
            <a:off x="3957638" y="1736725"/>
            <a:ext cx="21193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单击添加文字内容</a:t>
            </a:r>
          </a:p>
        </p:txBody>
      </p:sp>
      <p:sp>
        <p:nvSpPr>
          <p:cNvPr id="8197" name="Text Box 89"/>
          <p:cNvSpPr txBox="1">
            <a:spLocks noChangeArrowheads="1"/>
          </p:cNvSpPr>
          <p:nvPr/>
        </p:nvSpPr>
        <p:spPr bwMode="gray">
          <a:xfrm>
            <a:off x="3957638" y="2606675"/>
            <a:ext cx="2119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单击添加文字内容</a:t>
            </a:r>
          </a:p>
        </p:txBody>
      </p:sp>
      <p:sp>
        <p:nvSpPr>
          <p:cNvPr id="8198" name="Text Box 90"/>
          <p:cNvSpPr txBox="1">
            <a:spLocks noChangeArrowheads="1"/>
          </p:cNvSpPr>
          <p:nvPr/>
        </p:nvSpPr>
        <p:spPr bwMode="gray">
          <a:xfrm>
            <a:off x="3957638" y="3479800"/>
            <a:ext cx="21193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单击添加文字内容</a:t>
            </a:r>
          </a:p>
        </p:txBody>
      </p: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2519363" y="1012825"/>
            <a:ext cx="4100512" cy="3905250"/>
            <a:chOff x="2139950" y="1013222"/>
            <a:chExt cx="5208588" cy="3905250"/>
          </a:xfrm>
        </p:grpSpPr>
        <p:pic>
          <p:nvPicPr>
            <p:cNvPr id="14345" name="Picture 94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950" y="1013222"/>
              <a:ext cx="5208588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 Box 90"/>
            <p:cNvSpPr txBox="1">
              <a:spLocks noChangeArrowheads="1"/>
            </p:cNvSpPr>
            <p:nvPr/>
          </p:nvSpPr>
          <p:spPr bwMode="gray">
            <a:xfrm>
              <a:off x="2841881" y="1860947"/>
              <a:ext cx="146251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14347" name="Text Box 97"/>
            <p:cNvSpPr txBox="1">
              <a:spLocks noChangeArrowheads="1"/>
            </p:cNvSpPr>
            <p:nvPr/>
          </p:nvSpPr>
          <p:spPr bwMode="gray">
            <a:xfrm>
              <a:off x="5198758" y="3631010"/>
              <a:ext cx="1466176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447925" y="3008313"/>
            <a:ext cx="2078038" cy="1914525"/>
            <a:chOff x="2051051" y="3008710"/>
            <a:chExt cx="2638425" cy="1914525"/>
          </a:xfrm>
        </p:grpSpPr>
        <p:pic>
          <p:nvPicPr>
            <p:cNvPr id="14343" name="Picture 95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1" y="3008710"/>
              <a:ext cx="2638425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 Box 98"/>
            <p:cNvSpPr txBox="1">
              <a:spLocks noChangeArrowheads="1"/>
            </p:cNvSpPr>
            <p:nvPr/>
          </p:nvSpPr>
          <p:spPr bwMode="gray">
            <a:xfrm>
              <a:off x="2714322" y="3772298"/>
              <a:ext cx="1465791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4622800" y="1001713"/>
            <a:ext cx="2009775" cy="1916112"/>
            <a:chOff x="4811713" y="1001317"/>
            <a:chExt cx="2552700" cy="1915715"/>
          </a:xfrm>
        </p:grpSpPr>
        <p:pic>
          <p:nvPicPr>
            <p:cNvPr id="14341" name="Picture 96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713" y="1001317"/>
              <a:ext cx="2552700" cy="191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99"/>
            <p:cNvSpPr txBox="1">
              <a:spLocks noChangeArrowheads="1"/>
            </p:cNvSpPr>
            <p:nvPr/>
          </p:nvSpPr>
          <p:spPr bwMode="gray">
            <a:xfrm>
              <a:off x="5326651" y="1766333"/>
              <a:ext cx="1464183" cy="64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2303463" y="3878263"/>
            <a:ext cx="4548187" cy="1066800"/>
            <a:chOff x="1568451" y="3604617"/>
            <a:chExt cx="5775325" cy="1067991"/>
          </a:xfrm>
        </p:grpSpPr>
        <p:pic>
          <p:nvPicPr>
            <p:cNvPr id="16396" name="Picture 110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451" y="3604617"/>
              <a:ext cx="5775325" cy="1067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113"/>
            <p:cNvSpPr txBox="1">
              <a:spLocks noChangeArrowheads="1"/>
            </p:cNvSpPr>
            <p:nvPr/>
          </p:nvSpPr>
          <p:spPr bwMode="gray">
            <a:xfrm>
              <a:off x="2700339" y="3984427"/>
              <a:ext cx="34559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306638" y="2973388"/>
            <a:ext cx="4541837" cy="1152525"/>
            <a:chOff x="1571625" y="2699742"/>
            <a:chExt cx="5767388" cy="1152525"/>
          </a:xfrm>
        </p:grpSpPr>
        <p:pic>
          <p:nvPicPr>
            <p:cNvPr id="16394" name="Picture 109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2699742"/>
              <a:ext cx="5767388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Text Box 112"/>
            <p:cNvSpPr txBox="1">
              <a:spLocks noChangeArrowheads="1"/>
            </p:cNvSpPr>
            <p:nvPr/>
          </p:nvSpPr>
          <p:spPr bwMode="gray">
            <a:xfrm>
              <a:off x="2700545" y="3075980"/>
              <a:ext cx="3456401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316163" y="1982788"/>
            <a:ext cx="4522787" cy="1217612"/>
            <a:chOff x="1584326" y="1709142"/>
            <a:chExt cx="5743575" cy="1218010"/>
          </a:xfrm>
        </p:grpSpPr>
        <p:pic>
          <p:nvPicPr>
            <p:cNvPr id="16392" name="Picture 108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326" y="1709142"/>
              <a:ext cx="5743575" cy="121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 Box 111"/>
            <p:cNvSpPr txBox="1">
              <a:spLocks noChangeArrowheads="1"/>
            </p:cNvSpPr>
            <p:nvPr/>
          </p:nvSpPr>
          <p:spPr bwMode="gray">
            <a:xfrm>
              <a:off x="2700420" y="2160139"/>
              <a:ext cx="3456407" cy="366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232025" y="1116013"/>
            <a:ext cx="4597400" cy="1230312"/>
            <a:chOff x="1476376" y="843558"/>
            <a:chExt cx="5838825" cy="1229915"/>
          </a:xfrm>
        </p:grpSpPr>
        <p:pic>
          <p:nvPicPr>
            <p:cNvPr id="16390" name="Picture 107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6" y="843558"/>
              <a:ext cx="5838825" cy="1229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90"/>
            <p:cNvSpPr txBox="1">
              <a:spLocks noChangeArrowheads="1"/>
            </p:cNvSpPr>
            <p:nvPr/>
          </p:nvSpPr>
          <p:spPr bwMode="gray">
            <a:xfrm>
              <a:off x="2700587" y="1206978"/>
              <a:ext cx="3456379" cy="366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976438" y="3055938"/>
            <a:ext cx="1800225" cy="1714500"/>
            <a:chOff x="1249364" y="2676500"/>
            <a:chExt cx="2287587" cy="1714500"/>
          </a:xfrm>
        </p:grpSpPr>
        <p:pic>
          <p:nvPicPr>
            <p:cNvPr id="18446" name="Picture 134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4" y="2676500"/>
              <a:ext cx="2287587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138"/>
            <p:cNvSpPr txBox="1">
              <a:spLocks noChangeArrowheads="1"/>
            </p:cNvSpPr>
            <p:nvPr/>
          </p:nvSpPr>
          <p:spPr bwMode="gray">
            <a:xfrm>
              <a:off x="1535312" y="3444850"/>
              <a:ext cx="1772514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1871663" y="1295400"/>
            <a:ext cx="5346700" cy="3565525"/>
            <a:chOff x="1116014" y="915566"/>
            <a:chExt cx="6791325" cy="3565922"/>
          </a:xfrm>
        </p:grpSpPr>
        <p:pic>
          <p:nvPicPr>
            <p:cNvPr id="18442" name="Picture 133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4" y="915566"/>
              <a:ext cx="6791325" cy="356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 Box 132"/>
            <p:cNvSpPr txBox="1">
              <a:spLocks noChangeArrowheads="1"/>
            </p:cNvSpPr>
            <p:nvPr/>
          </p:nvSpPr>
          <p:spPr bwMode="gray">
            <a:xfrm>
              <a:off x="1535661" y="1817366"/>
              <a:ext cx="1772049" cy="641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18444" name="Text Box 137"/>
            <p:cNvSpPr txBox="1">
              <a:spLocks noChangeArrowheads="1"/>
            </p:cNvSpPr>
            <p:nvPr/>
          </p:nvSpPr>
          <p:spPr bwMode="gray">
            <a:xfrm>
              <a:off x="5715643" y="1817366"/>
              <a:ext cx="1772049" cy="641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  <p:sp>
          <p:nvSpPr>
            <p:cNvPr id="18445" name="Text Box 139"/>
            <p:cNvSpPr txBox="1">
              <a:spLocks noChangeArrowheads="1"/>
            </p:cNvSpPr>
            <p:nvPr/>
          </p:nvSpPr>
          <p:spPr bwMode="gray">
            <a:xfrm>
              <a:off x="3652224" y="3444735"/>
              <a:ext cx="1775713" cy="641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644900" y="1457325"/>
            <a:ext cx="1800225" cy="1727200"/>
            <a:chOff x="3368675" y="1078682"/>
            <a:chExt cx="2286000" cy="1726406"/>
          </a:xfrm>
        </p:grpSpPr>
        <p:pic>
          <p:nvPicPr>
            <p:cNvPr id="18440" name="Picture 136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675" y="1078682"/>
              <a:ext cx="2286000" cy="1726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140"/>
            <p:cNvSpPr txBox="1">
              <a:spLocks noChangeArrowheads="1"/>
            </p:cNvSpPr>
            <p:nvPr/>
          </p:nvSpPr>
          <p:spPr bwMode="gray">
            <a:xfrm>
              <a:off x="3652593" y="1818117"/>
              <a:ext cx="1774947" cy="64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5314950" y="3055938"/>
            <a:ext cx="1798638" cy="1778000"/>
            <a:chOff x="5487988" y="2676500"/>
            <a:chExt cx="2286000" cy="1777604"/>
          </a:xfrm>
        </p:grpSpPr>
        <p:pic>
          <p:nvPicPr>
            <p:cNvPr id="18438" name="Picture 135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988" y="2676500"/>
              <a:ext cx="2286000" cy="177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141"/>
            <p:cNvSpPr txBox="1">
              <a:spLocks noChangeArrowheads="1"/>
            </p:cNvSpPr>
            <p:nvPr/>
          </p:nvSpPr>
          <p:spPr bwMode="gray">
            <a:xfrm>
              <a:off x="5770301" y="3444679"/>
              <a:ext cx="1774537" cy="64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251075" y="2786063"/>
            <a:ext cx="4686300" cy="2290762"/>
            <a:chOff x="1690689" y="2646760"/>
            <a:chExt cx="5951537" cy="2290763"/>
          </a:xfrm>
        </p:grpSpPr>
        <p:pic>
          <p:nvPicPr>
            <p:cNvPr id="20492" name="Picture 147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89" y="2646760"/>
              <a:ext cx="5951537" cy="229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32"/>
            <p:cNvSpPr txBox="1">
              <a:spLocks noChangeArrowheads="1"/>
            </p:cNvSpPr>
            <p:nvPr/>
          </p:nvSpPr>
          <p:spPr bwMode="gray">
            <a:xfrm>
              <a:off x="3779372" y="3608785"/>
              <a:ext cx="1959652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7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</a:t>
              </a:r>
            </a:p>
            <a:p>
              <a:pPr algn="ctr"/>
              <a:r>
                <a:rPr lang="zh-CN" altLang="en-US" sz="17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2298700" y="1042988"/>
            <a:ext cx="1695450" cy="1976437"/>
            <a:chOff x="1752600" y="902494"/>
            <a:chExt cx="2152650" cy="1977629"/>
          </a:xfrm>
        </p:grpSpPr>
        <p:pic>
          <p:nvPicPr>
            <p:cNvPr id="20490" name="Picture 144" descr="Untitled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902494"/>
              <a:ext cx="2152650" cy="1977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Text Box 148"/>
            <p:cNvSpPr txBox="1">
              <a:spLocks noChangeArrowheads="1"/>
            </p:cNvSpPr>
            <p:nvPr/>
          </p:nvSpPr>
          <p:spPr bwMode="gray">
            <a:xfrm>
              <a:off x="2198045" y="1568057"/>
              <a:ext cx="1265791" cy="58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795713" y="1090613"/>
            <a:ext cx="1693862" cy="1990725"/>
            <a:chOff x="3651250" y="951310"/>
            <a:chExt cx="2152650" cy="1989534"/>
          </a:xfrm>
        </p:grpSpPr>
        <p:pic>
          <p:nvPicPr>
            <p:cNvPr id="20488" name="Picture 145" descr="Untitled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250" y="951310"/>
              <a:ext cx="2152650" cy="198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Text Box 149"/>
            <p:cNvSpPr txBox="1">
              <a:spLocks noChangeArrowheads="1"/>
            </p:cNvSpPr>
            <p:nvPr/>
          </p:nvSpPr>
          <p:spPr bwMode="gray">
            <a:xfrm>
              <a:off x="4095095" y="1568478"/>
              <a:ext cx="1264960" cy="548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5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5291138" y="1090613"/>
            <a:ext cx="1693862" cy="1909762"/>
            <a:chOff x="5551488" y="951310"/>
            <a:chExt cx="2151062" cy="1908572"/>
          </a:xfrm>
        </p:grpSpPr>
        <p:pic>
          <p:nvPicPr>
            <p:cNvPr id="20486" name="Picture 146" descr="Untitled-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488" y="951310"/>
              <a:ext cx="2151062" cy="190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150"/>
            <p:cNvSpPr txBox="1">
              <a:spLocks noChangeArrowheads="1"/>
            </p:cNvSpPr>
            <p:nvPr/>
          </p:nvSpPr>
          <p:spPr bwMode="gray">
            <a:xfrm>
              <a:off x="5990974" y="1568463"/>
              <a:ext cx="1268058" cy="58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单击添加文字内容</a:t>
              </a:r>
            </a:p>
          </p:txBody>
        </p:sp>
      </p:grpSp>
    </p:spTree>
  </p:cSld>
  <p:clrMapOvr>
    <a:masterClrMapping/>
  </p:clrMapOvr>
  <p:transition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自定义</PresentationFormat>
  <Paragraphs>195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HelveticaNeueLT Pro 25 UltLt</vt:lpstr>
      <vt:lpstr>微软雅黑</vt:lpstr>
      <vt:lpstr>Arial</vt:lpstr>
      <vt:lpstr>Franklin Gothic Medium</vt:lpstr>
      <vt:lpstr>Impact</vt:lpstr>
      <vt:lpstr>Verdana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2014-06-04T13:02:00Z</dcterms:created>
  <dcterms:modified xsi:type="dcterms:W3CDTF">2021-01-05T12:17:35Z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