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charts/chart2.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88" r:id="rId2"/>
    <p:sldId id="289" r:id="rId3"/>
    <p:sldId id="290" r:id="rId4"/>
    <p:sldId id="314" r:id="rId5"/>
    <p:sldId id="309" r:id="rId6"/>
    <p:sldId id="303" r:id="rId7"/>
    <p:sldId id="298" r:id="rId8"/>
    <p:sldId id="307" r:id="rId9"/>
    <p:sldId id="291" r:id="rId10"/>
    <p:sldId id="297" r:id="rId11"/>
    <p:sldId id="300" r:id="rId12"/>
    <p:sldId id="299" r:id="rId13"/>
    <p:sldId id="310" r:id="rId14"/>
    <p:sldId id="304" r:id="rId15"/>
    <p:sldId id="292" r:id="rId16"/>
    <p:sldId id="296" r:id="rId17"/>
    <p:sldId id="302" r:id="rId18"/>
    <p:sldId id="301" r:id="rId19"/>
    <p:sldId id="308" r:id="rId20"/>
    <p:sldId id="306" r:id="rId21"/>
    <p:sldId id="293" r:id="rId22"/>
    <p:sldId id="294" r:id="rId23"/>
    <p:sldId id="295" r:id="rId24"/>
    <p:sldId id="305" r:id="rId25"/>
    <p:sldId id="311" r:id="rId26"/>
    <p:sldId id="312" r:id="rId27"/>
    <p:sldId id="313" r:id="rId28"/>
  </p:sldIdLst>
  <p:sldSz cx="12192000" cy="6858000"/>
  <p:notesSz cx="6858000" cy="9144000"/>
  <p:embeddedFontLst>
    <p:embeddedFont>
      <p:font typeface="等线" panose="02010600030101010101" pitchFamily="2" charset="-122"/>
      <p:regular r:id="rId30"/>
      <p:bold r:id="rId31"/>
    </p:embeddedFont>
    <p:embeddedFont>
      <p:font typeface="黑体" panose="02010609060101010101" pitchFamily="49" charset="-122"/>
      <p:regular r:id="rId32"/>
    </p:embeddedFont>
    <p:embeddedFont>
      <p:font typeface="微软雅黑" panose="020B0503020204020204" pitchFamily="34" charset="-122"/>
      <p:regular r:id="rId33"/>
      <p:bold r:id="rId34"/>
    </p:embeddedFont>
    <p:embeddedFont>
      <p:font typeface="Algerian" panose="04020705040A02060702" pitchFamily="82" charset="0"/>
      <p:regular r:id="rId35"/>
    </p:embeddedFont>
    <p:embeddedFont>
      <p:font typeface="Arial Black" panose="020B0A04020102020204" pitchFamily="34" charset="0"/>
      <p:bold r:id="rId36"/>
    </p:embeddedFont>
    <p:embeddedFont>
      <p:font typeface="Batang" panose="02030600000101010101" pitchFamily="18" charset="-127"/>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Impact" panose="020B0806030902050204" pitchFamily="34" charset="0"/>
      <p:regular r:id="rId44"/>
    </p:embeddedFont>
    <p:embeddedFont>
      <p:font typeface="Lucida Sans Unicode" panose="020B0602030504020204" pitchFamily="34" charset="0"/>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92E4F2"/>
              </a:solidFill>
            </c:spPr>
            <c:extLst>
              <c:ext xmlns:c16="http://schemas.microsoft.com/office/drawing/2014/chart" uri="{C3380CC4-5D6E-409C-BE32-E72D297353CC}">
                <c16:uniqueId val="{00000001-660B-4976-8554-BB9183273C75}"/>
              </c:ext>
            </c:extLst>
          </c:dPt>
          <c:dPt>
            <c:idx val="1"/>
            <c:bubble3D val="0"/>
            <c:spPr>
              <a:solidFill>
                <a:srgbClr val="7EC4FA"/>
              </a:solidFill>
            </c:spPr>
            <c:extLst>
              <c:ext xmlns:c16="http://schemas.microsoft.com/office/drawing/2014/chart" uri="{C3380CC4-5D6E-409C-BE32-E72D297353CC}">
                <c16:uniqueId val="{00000003-660B-4976-8554-BB9183273C75}"/>
              </c:ext>
            </c:extLst>
          </c:dPt>
          <c:dPt>
            <c:idx val="2"/>
            <c:bubble3D val="0"/>
            <c:spPr>
              <a:solidFill>
                <a:srgbClr val="54A9EA"/>
              </a:solidFill>
            </c:spPr>
            <c:extLst>
              <c:ext xmlns:c16="http://schemas.microsoft.com/office/drawing/2014/chart" uri="{C3380CC4-5D6E-409C-BE32-E72D297353CC}">
                <c16:uniqueId val="{00000005-660B-4976-8554-BB9183273C75}"/>
              </c:ext>
            </c:extLst>
          </c:dPt>
          <c:dPt>
            <c:idx val="3"/>
            <c:bubble3D val="0"/>
            <c:spPr>
              <a:solidFill>
                <a:srgbClr val="7EC4FA"/>
              </a:solidFill>
            </c:spPr>
            <c:extLst>
              <c:ext xmlns:c16="http://schemas.microsoft.com/office/drawing/2014/chart" uri="{C3380CC4-5D6E-409C-BE32-E72D297353CC}">
                <c16:uniqueId val="{00000007-660B-4976-8554-BB9183273C75}"/>
              </c:ext>
            </c:extLst>
          </c:dPt>
          <c:cat>
            <c:strRef>
              <c:f>Sheet1!$A$2:$A$5</c:f>
              <c:strCache>
                <c:ptCount val="4"/>
                <c:pt idx="0">
                  <c:v>第一季度</c:v>
                </c:pt>
                <c:pt idx="1">
                  <c:v>第二季度</c:v>
                </c:pt>
                <c:pt idx="2">
                  <c:v>第三季度</c:v>
                </c:pt>
                <c:pt idx="3">
                  <c:v>第四季度</c:v>
                </c:pt>
              </c:strCache>
            </c:strRef>
          </c:cat>
          <c:val>
            <c:numRef>
              <c:f>Sheet1!$B$2:$B$5</c:f>
              <c:numCache>
                <c:formatCode>g/"通""用""格""式"</c:formatCode>
                <c:ptCount val="4"/>
                <c:pt idx="0">
                  <c:v>4</c:v>
                </c:pt>
                <c:pt idx="1">
                  <c:v>4</c:v>
                </c:pt>
                <c:pt idx="2">
                  <c:v>4</c:v>
                </c:pt>
                <c:pt idx="3">
                  <c:v>4</c:v>
                </c:pt>
              </c:numCache>
            </c:numRef>
          </c:val>
          <c:extLst>
            <c:ext xmlns:c16="http://schemas.microsoft.com/office/drawing/2014/chart" uri="{C3380CC4-5D6E-409C-BE32-E72D297353CC}">
              <c16:uniqueId val="{00000008-660B-4976-8554-BB9183273C7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74418253628839E-2"/>
          <c:y val="3.3208001604326701E-2"/>
          <c:w val="0.93191683214846799"/>
          <c:h val="0.75679706349847398"/>
        </c:manualLayout>
      </c:layout>
      <c:barChart>
        <c:barDir val="col"/>
        <c:grouping val="clustered"/>
        <c:varyColors val="0"/>
        <c:ser>
          <c:idx val="0"/>
          <c:order val="0"/>
          <c:tx>
            <c:strRef>
              <c:f>Sheet1!$B$1</c:f>
              <c:strCache>
                <c:ptCount val="1"/>
                <c:pt idx="0">
                  <c:v>销量</c:v>
                </c:pt>
              </c:strCache>
            </c:strRef>
          </c:tx>
          <c:spPr>
            <a:solidFill>
              <a:srgbClr val="54A9EA"/>
            </a:solidFill>
          </c:spPr>
          <c:invertIfNegative val="0"/>
          <c:dPt>
            <c:idx val="0"/>
            <c:invertIfNegative val="0"/>
            <c:bubble3D val="0"/>
            <c:extLst>
              <c:ext xmlns:c16="http://schemas.microsoft.com/office/drawing/2014/chart" uri="{C3380CC4-5D6E-409C-BE32-E72D297353CC}">
                <c16:uniqueId val="{00000000-69A4-4CA8-B78B-F13AF87A6459}"/>
              </c:ext>
            </c:extLst>
          </c:dPt>
          <c:dPt>
            <c:idx val="1"/>
            <c:invertIfNegative val="0"/>
            <c:bubble3D val="0"/>
            <c:extLst>
              <c:ext xmlns:c16="http://schemas.microsoft.com/office/drawing/2014/chart" uri="{C3380CC4-5D6E-409C-BE32-E72D297353CC}">
                <c16:uniqueId val="{00000001-69A4-4CA8-B78B-F13AF87A6459}"/>
              </c:ext>
            </c:extLst>
          </c:dPt>
          <c:dPt>
            <c:idx val="2"/>
            <c:invertIfNegative val="0"/>
            <c:bubble3D val="0"/>
            <c:extLst>
              <c:ext xmlns:c16="http://schemas.microsoft.com/office/drawing/2014/chart" uri="{C3380CC4-5D6E-409C-BE32-E72D297353CC}">
                <c16:uniqueId val="{00000002-69A4-4CA8-B78B-F13AF87A6459}"/>
              </c:ext>
            </c:extLst>
          </c:dPt>
          <c:dPt>
            <c:idx val="3"/>
            <c:invertIfNegative val="0"/>
            <c:bubble3D val="0"/>
            <c:extLst>
              <c:ext xmlns:c16="http://schemas.microsoft.com/office/drawing/2014/chart" uri="{C3380CC4-5D6E-409C-BE32-E72D297353CC}">
                <c16:uniqueId val="{00000003-69A4-4CA8-B78B-F13AF87A6459}"/>
              </c:ext>
            </c:extLst>
          </c:dPt>
          <c:cat>
            <c:strRef>
              <c:f>Sheet1!$A$2:$A$5</c:f>
              <c:strCache>
                <c:ptCount val="4"/>
                <c:pt idx="0">
                  <c:v>Text1</c:v>
                </c:pt>
                <c:pt idx="1">
                  <c:v>Text2</c:v>
                </c:pt>
                <c:pt idx="2">
                  <c:v>Text3</c:v>
                </c:pt>
                <c:pt idx="3">
                  <c:v>Text4</c:v>
                </c:pt>
              </c:strCache>
            </c:strRef>
          </c:cat>
          <c:val>
            <c:numRef>
              <c:f>Sheet1!$B$2:$B$5</c:f>
              <c:numCache>
                <c:formatCode>g/"通""用""格""式"</c:formatCode>
                <c:ptCount val="4"/>
                <c:pt idx="0">
                  <c:v>6.9</c:v>
                </c:pt>
                <c:pt idx="1">
                  <c:v>7.8</c:v>
                </c:pt>
                <c:pt idx="2">
                  <c:v>9.1999999999999993</c:v>
                </c:pt>
                <c:pt idx="3">
                  <c:v>8.9</c:v>
                </c:pt>
              </c:numCache>
            </c:numRef>
          </c:val>
          <c:extLst>
            <c:ext xmlns:c16="http://schemas.microsoft.com/office/drawing/2014/chart" uri="{C3380CC4-5D6E-409C-BE32-E72D297353CC}">
              <c16:uniqueId val="{00000004-69A4-4CA8-B78B-F13AF87A6459}"/>
            </c:ext>
          </c:extLst>
        </c:ser>
        <c:dLbls>
          <c:showLegendKey val="0"/>
          <c:showVal val="0"/>
          <c:showCatName val="0"/>
          <c:showSerName val="0"/>
          <c:showPercent val="0"/>
          <c:showBubbleSize val="0"/>
        </c:dLbls>
        <c:gapWidth val="100"/>
        <c:overlap val="-24"/>
        <c:axId val="187559936"/>
        <c:axId val="187561472"/>
      </c:barChart>
      <c:catAx>
        <c:axId val="187559936"/>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187561472"/>
        <c:crosses val="autoZero"/>
        <c:auto val="1"/>
        <c:lblAlgn val="ctr"/>
        <c:lblOffset val="100"/>
        <c:noMultiLvlLbl val="0"/>
      </c:catAx>
      <c:valAx>
        <c:axId val="187561472"/>
        <c:scaling>
          <c:orientation val="minMax"/>
        </c:scaling>
        <c:delete val="0"/>
        <c:axPos val="l"/>
        <c:majorGridlines/>
        <c:numFmt formatCode="g/&quot;通&quot;&quot;用&quot;&quot;格&quot;&quot;式&quot;"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187559936"/>
        <c:crosses val="autoZero"/>
        <c:crossBetween val="between"/>
        <c:majorUnit val="1"/>
        <c:minorUnit val="1"/>
      </c:valAx>
    </c:plotArea>
    <c:plotVisOnly val="1"/>
    <c:dispBlanksAs val="gap"/>
    <c:showDLblsOverMax val="0"/>
  </c:chart>
  <c:txPr>
    <a:bodyPr/>
    <a:lstStyle/>
    <a:p>
      <a:pPr>
        <a:defRPr lang="zh-CN" sz="1800"/>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0.2801</cdr:x>
      <cdr:y>0.17987</cdr:y>
    </cdr:from>
    <cdr:to>
      <cdr:x>0.72018</cdr:x>
      <cdr:y>0.83999</cdr:y>
    </cdr:to>
    <cdr:sp macro="" textlink="">
      <cdr:nvSpPr>
        <cdr:cNvPr id="2" name="椭圆 1"/>
        <cdr:cNvSpPr/>
      </cdr:nvSpPr>
      <cdr:spPr>
        <a:xfrm xmlns:a="http://schemas.openxmlformats.org/drawingml/2006/main">
          <a:off x="2054810" y="879671"/>
          <a:ext cx="3228392" cy="3228392"/>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3E252-AE8B-45A5-A1C3-3AB1C4E55A8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F2FC6-5B23-448C-9BF2-45967AFDE49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screen"/>
          <a:stretch>
            <a:fillRect/>
          </a:stretch>
        </p:blipFill>
        <p:spPr>
          <a:xfrm>
            <a:off x="0" y="-1"/>
            <a:ext cx="12192000" cy="6860033"/>
          </a:xfrm>
          <a:prstGeom prst="rect">
            <a:avLst/>
          </a:prstGeom>
        </p:spPr>
      </p:pic>
      <p:sp>
        <p:nvSpPr>
          <p:cNvPr id="4" name="矩形 3"/>
          <p:cNvSpPr/>
          <p:nvPr userDrawn="1"/>
        </p:nvSpPr>
        <p:spPr bwMode="auto">
          <a:xfrm>
            <a:off x="406549" y="1"/>
            <a:ext cx="637280" cy="573552"/>
          </a:xfrm>
          <a:prstGeom prst="rect">
            <a:avLst/>
          </a:prstGeom>
          <a:solidFill>
            <a:srgbClr val="54A9EA"/>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lstStyle/>
          <a:p>
            <a:pPr marL="0" marR="0" indent="0" algn="l" defTabSz="1097280" rtl="0" eaLnBrk="1" fontAlgn="base" latinLnBrk="0" hangingPunct="1">
              <a:lnSpc>
                <a:spcPct val="100000"/>
              </a:lnSpc>
              <a:spcBef>
                <a:spcPct val="0"/>
              </a:spcBef>
              <a:spcAft>
                <a:spcPct val="0"/>
              </a:spcAft>
              <a:buClrTx/>
              <a:buSzTx/>
              <a:buFontTx/>
              <a:buNone/>
            </a:pPr>
            <a:endParaRPr kumimoji="0" lang="zh-CN" altLang="en-US" sz="216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userDrawn="1"/>
        </p:nvSpPr>
        <p:spPr bwMode="auto">
          <a:xfrm>
            <a:off x="593036" y="133825"/>
            <a:ext cx="637280" cy="573552"/>
          </a:xfrm>
          <a:prstGeom prst="rect">
            <a:avLst/>
          </a:prstGeom>
          <a:solidFill>
            <a:srgbClr val="00487E"/>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lstStyle/>
          <a:p>
            <a:pPr marL="0" marR="0" indent="0" algn="l" defTabSz="1097280" rtl="0" eaLnBrk="1" fontAlgn="base" latinLnBrk="0" hangingPunct="1">
              <a:lnSpc>
                <a:spcPct val="100000"/>
              </a:lnSpc>
              <a:spcBef>
                <a:spcPct val="0"/>
              </a:spcBef>
              <a:spcAft>
                <a:spcPct val="0"/>
              </a:spcAft>
              <a:buClrTx/>
              <a:buSzTx/>
              <a:buFontTx/>
              <a:buNone/>
            </a:pPr>
            <a:endParaRPr kumimoji="0" lang="zh-CN" altLang="en-US" sz="216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6" name="直接连接符 5"/>
          <p:cNvCxnSpPr/>
          <p:nvPr userDrawn="1"/>
        </p:nvCxnSpPr>
        <p:spPr bwMode="auto">
          <a:xfrm>
            <a:off x="1320925" y="594435"/>
            <a:ext cx="7518203" cy="4272"/>
          </a:xfrm>
          <a:prstGeom prst="line">
            <a:avLst/>
          </a:prstGeom>
          <a:solidFill>
            <a:schemeClr val="accent1"/>
          </a:solidFill>
          <a:ln w="19050" cap="flat" cmpd="sng" algn="ctr">
            <a:solidFill>
              <a:srgbClr val="00487E"/>
            </a:solidFill>
            <a:prstDash val="solid"/>
            <a:round/>
            <a:headEnd type="none" w="med" len="med"/>
            <a:tailEnd type="none" w="med" len="med"/>
          </a:ln>
          <a:effectLst/>
        </p:spPr>
      </p:cxnSp>
      <p:sp>
        <p:nvSpPr>
          <p:cNvPr id="7" name="TextBox 6"/>
          <p:cNvSpPr txBox="1"/>
          <p:nvPr userDrawn="1"/>
        </p:nvSpPr>
        <p:spPr>
          <a:xfrm>
            <a:off x="1422523" y="130355"/>
            <a:ext cx="4344459" cy="424732"/>
          </a:xfrm>
          <a:prstGeom prst="rect">
            <a:avLst/>
          </a:prstGeom>
          <a:noFill/>
        </p:spPr>
        <p:txBody>
          <a:bodyPr wrap="none" rtlCol="0">
            <a:spAutoFit/>
          </a:bodyPr>
          <a:lstStyle/>
          <a:p>
            <a:r>
              <a:rPr lang="zh-CN" altLang="en-US" sz="2160" dirty="0">
                <a:latin typeface="微软雅黑" panose="020B0503020204020204" pitchFamily="34" charset="-122"/>
                <a:ea typeface="微软雅黑" panose="020B0503020204020204" pitchFamily="34" charset="-122"/>
              </a:rPr>
              <a:t>单击此处添加文字输入您的小标题</a:t>
            </a:r>
          </a:p>
        </p:txBody>
      </p:sp>
      <p:sp>
        <p:nvSpPr>
          <p:cNvPr id="3" name="矩形 2"/>
          <p:cNvSpPr/>
          <p:nvPr userDrawn="1"/>
        </p:nvSpPr>
        <p:spPr bwMode="auto">
          <a:xfrm>
            <a:off x="0" y="841201"/>
            <a:ext cx="12192000" cy="5788115"/>
          </a:xfrm>
          <a:prstGeom prst="rect">
            <a:avLst/>
          </a:prstGeom>
          <a:solidFill>
            <a:schemeClr val="bg1">
              <a:alpha val="62000"/>
            </a:schemeClr>
          </a:solidFill>
          <a:ln w="9525" cap="flat" cmpd="sng" algn="ctr">
            <a:noFill/>
            <a:prstDash val="solid"/>
            <a:round/>
            <a:headEnd type="none" w="med" len="med"/>
            <a:tailEnd type="none" w="med" len="med"/>
          </a:ln>
          <a:effectLst/>
        </p:spPr>
        <p:txBody>
          <a:bodyPr vert="horz" wrap="square" lIns="109728" tIns="54864" rIns="109728" bIns="54864" numCol="1" rtlCol="0" anchor="t" anchorCtr="0" compatLnSpc="1"/>
          <a:lstStyle/>
          <a:p>
            <a:pPr marL="0" marR="0" indent="0" algn="l" defTabSz="1097280" rtl="0" eaLnBrk="1" fontAlgn="base" latinLnBrk="0" hangingPunct="1">
              <a:lnSpc>
                <a:spcPct val="100000"/>
              </a:lnSpc>
              <a:spcBef>
                <a:spcPct val="0"/>
              </a:spcBef>
              <a:spcAft>
                <a:spcPct val="0"/>
              </a:spcAft>
              <a:buClrTx/>
              <a:buSzTx/>
              <a:buFontTx/>
              <a:buNone/>
            </a:pPr>
            <a:endParaRPr kumimoji="0" lang="zh-CN" altLang="en-US" sz="216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jpeg"/><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1"/>
            <a:ext cx="12192000" cy="686003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592" y="-1"/>
            <a:ext cx="4749408" cy="6858000"/>
          </a:xfrm>
          <a:prstGeom prst="rect">
            <a:avLst/>
          </a:prstGeom>
        </p:spPr>
      </p:pic>
      <p:sp>
        <p:nvSpPr>
          <p:cNvPr id="4" name="文本框 3"/>
          <p:cNvSpPr txBox="1"/>
          <p:nvPr/>
        </p:nvSpPr>
        <p:spPr>
          <a:xfrm>
            <a:off x="863600" y="1677471"/>
            <a:ext cx="6638356" cy="872098"/>
          </a:xfrm>
          <a:prstGeom prst="rect">
            <a:avLst/>
          </a:prstGeom>
          <a:noFill/>
        </p:spPr>
        <p:txBody>
          <a:bodyPr wrap="none" rtlCol="0">
            <a:spAutoFit/>
          </a:bodyPr>
          <a:lstStyle/>
          <a:p>
            <a:pPr defTabSz="914400"/>
            <a:r>
              <a:rPr lang="zh-CN" altLang="en-US" sz="5065" b="1" dirty="0">
                <a:solidFill>
                  <a:prstClr val="black"/>
                </a:solidFill>
                <a:latin typeface="微软雅黑" panose="020B0503020204020204" pitchFamily="34" charset="-122"/>
                <a:ea typeface="微软雅黑" panose="020B0503020204020204" pitchFamily="34" charset="-122"/>
              </a:rPr>
              <a:t>游戏网游动态</a:t>
            </a:r>
            <a:r>
              <a:rPr lang="en-US" altLang="zh-CN" sz="5065" b="1" dirty="0">
                <a:solidFill>
                  <a:prstClr val="black"/>
                </a:solidFill>
                <a:latin typeface="微软雅黑" panose="020B0503020204020204" pitchFamily="34" charset="-122"/>
                <a:ea typeface="微软雅黑" panose="020B0503020204020204" pitchFamily="34" charset="-122"/>
              </a:rPr>
              <a:t>PPT</a:t>
            </a:r>
            <a:r>
              <a:rPr lang="zh-CN" altLang="en-US" sz="5065" b="1" dirty="0">
                <a:solidFill>
                  <a:prstClr val="black"/>
                </a:solidFill>
                <a:latin typeface="微软雅黑" panose="020B0503020204020204" pitchFamily="34" charset="-122"/>
                <a:ea typeface="微软雅黑" panose="020B0503020204020204" pitchFamily="34" charset="-122"/>
              </a:rPr>
              <a:t>模板</a:t>
            </a:r>
          </a:p>
        </p:txBody>
      </p:sp>
      <p:sp>
        <p:nvSpPr>
          <p:cNvPr id="5" name="文本框 4"/>
          <p:cNvSpPr txBox="1"/>
          <p:nvPr/>
        </p:nvSpPr>
        <p:spPr>
          <a:xfrm>
            <a:off x="2519052" y="1043914"/>
            <a:ext cx="3308985" cy="583565"/>
          </a:xfrm>
          <a:prstGeom prst="rect">
            <a:avLst/>
          </a:prstGeom>
          <a:noFill/>
        </p:spPr>
        <p:txBody>
          <a:bodyPr wrap="none" rtlCol="0">
            <a:spAutoFit/>
          </a:bodyPr>
          <a:lstStyle/>
          <a:p>
            <a:pPr defTabSz="914400"/>
            <a:r>
              <a:rPr lang="en-US" altLang="zh-CN" sz="3200" dirty="0">
                <a:solidFill>
                  <a:prstClr val="black"/>
                </a:solidFill>
                <a:latin typeface="Calibri" panose="020F0502020204030204"/>
                <a:ea typeface="等线" panose="02010600030101010101" pitchFamily="2" charset="-122"/>
              </a:rPr>
              <a:t>202XPOWERPOINT</a:t>
            </a:r>
            <a:endParaRPr lang="zh-CN" altLang="en-US" sz="3200" dirty="0">
              <a:solidFill>
                <a:prstClr val="black"/>
              </a:solidFill>
              <a:latin typeface="Calibri" panose="020F0502020204030204"/>
              <a:ea typeface="等线" panose="02010600030101010101" pitchFamily="2" charset="-122"/>
            </a:endParaRPr>
          </a:p>
        </p:txBody>
      </p:sp>
      <p:sp>
        <p:nvSpPr>
          <p:cNvPr id="6" name="文本框 5"/>
          <p:cNvSpPr txBox="1"/>
          <p:nvPr/>
        </p:nvSpPr>
        <p:spPr>
          <a:xfrm>
            <a:off x="1747177" y="2775841"/>
            <a:ext cx="4940776" cy="400110"/>
          </a:xfrm>
          <a:prstGeom prst="rect">
            <a:avLst/>
          </a:prstGeom>
          <a:noFill/>
        </p:spPr>
        <p:txBody>
          <a:bodyPr wrap="none" rtlCol="0">
            <a:spAutoFit/>
          </a:bodyPr>
          <a:lstStyle/>
          <a:p>
            <a:pPr defTabSz="914400"/>
            <a:r>
              <a:rPr lang="zh-CN" altLang="en-US" sz="2000">
                <a:solidFill>
                  <a:prstClr val="black"/>
                </a:solidFill>
                <a:latin typeface="微软雅黑" panose="020B0503020204020204" pitchFamily="34" charset="-122"/>
                <a:ea typeface="微软雅黑" panose="020B0503020204020204" pitchFamily="34" charset="-122"/>
              </a:rPr>
              <a:t>汇报人：</a:t>
            </a:r>
            <a:r>
              <a:rPr lang="en-US" altLang="zh-CN" sz="2000">
                <a:solidFill>
                  <a:prstClr val="black"/>
                </a:solidFill>
                <a:latin typeface="微软雅黑" panose="020B0503020204020204" pitchFamily="34" charset="-122"/>
                <a:ea typeface="微软雅黑" panose="020B0503020204020204" pitchFamily="34" charset="-122"/>
              </a:rPr>
              <a:t>xiazaii     </a:t>
            </a:r>
            <a:r>
              <a:rPr lang="zh-CN" altLang="en-US" sz="2000">
                <a:solidFill>
                  <a:prstClr val="black"/>
                </a:solidFill>
                <a:latin typeface="微软雅黑" panose="020B0503020204020204" pitchFamily="34" charset="-122"/>
                <a:ea typeface="微软雅黑" panose="020B0503020204020204" pitchFamily="34" charset="-122"/>
              </a:rPr>
              <a:t>日期：</a:t>
            </a:r>
            <a:r>
              <a:rPr lang="en-US" altLang="zh-CN" sz="2000">
                <a:solidFill>
                  <a:prstClr val="black"/>
                </a:solidFill>
                <a:latin typeface="微软雅黑" panose="020B0503020204020204" pitchFamily="34" charset="-122"/>
                <a:ea typeface="微软雅黑" panose="020B0503020204020204" pitchFamily="34" charset="-122"/>
              </a:rPr>
              <a:t>202X</a:t>
            </a:r>
            <a:r>
              <a:rPr lang="zh-CN" altLang="en-US" sz="2000">
                <a:solidFill>
                  <a:prstClr val="black"/>
                </a:solidFill>
                <a:latin typeface="微软雅黑" panose="020B0503020204020204" pitchFamily="34" charset="-122"/>
                <a:ea typeface="微软雅黑" panose="020B0503020204020204" pitchFamily="34" charset="-122"/>
              </a:rPr>
              <a:t>年</a:t>
            </a:r>
            <a:r>
              <a:rPr lang="en-US" altLang="zh-CN" sz="2000">
                <a:solidFill>
                  <a:prstClr val="black"/>
                </a:solidFill>
                <a:latin typeface="微软雅黑" panose="020B0503020204020204" pitchFamily="34" charset="-122"/>
                <a:ea typeface="微软雅黑" panose="020B0503020204020204" pitchFamily="34" charset="-122"/>
              </a:rPr>
              <a:t>10</a:t>
            </a:r>
            <a:r>
              <a:rPr lang="zh-CN" altLang="en-US" sz="2000">
                <a:solidFill>
                  <a:prstClr val="black"/>
                </a:solidFill>
                <a:latin typeface="微软雅黑" panose="020B0503020204020204" pitchFamily="34" charset="-122"/>
                <a:ea typeface="微软雅黑" panose="020B0503020204020204" pitchFamily="34" charset="-122"/>
              </a:rPr>
              <a:t>月</a:t>
            </a:r>
            <a:r>
              <a:rPr lang="en-US" altLang="zh-CN" sz="2000">
                <a:solidFill>
                  <a:prstClr val="black"/>
                </a:solidFill>
                <a:latin typeface="微软雅黑" panose="020B0503020204020204" pitchFamily="34" charset="-122"/>
                <a:ea typeface="微软雅黑" panose="020B0503020204020204" pitchFamily="34" charset="-122"/>
              </a:rPr>
              <a:t>1</a:t>
            </a:r>
            <a:r>
              <a:rPr lang="zh-CN" altLang="en-US" sz="2000">
                <a:solidFill>
                  <a:prstClr val="black"/>
                </a:solidFill>
                <a:latin typeface="微软雅黑" panose="020B0503020204020204" pitchFamily="34" charset="-122"/>
                <a:ea typeface="微软雅黑" panose="020B0503020204020204" pitchFamily="34" charset="-122"/>
              </a:rPr>
              <a:t>日</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 decel="20000"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2409"/>
                            </p:stCondLst>
                            <p:childTnLst>
                              <p:par>
                                <p:cTn id="21" presetID="2" presetClass="entr" presetSubtype="4" decel="20000" fill="hold" grpId="0" nodeType="afterEffect">
                                  <p:stCondLst>
                                    <p:cond delay="0"/>
                                  </p:stCondLst>
                                  <p:iterate type="lt">
                                    <p:tmPct val="14000"/>
                                  </p:iterate>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61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82181" y="1700921"/>
            <a:ext cx="1702125" cy="2215991"/>
            <a:chOff x="3143818" y="1417433"/>
            <a:chExt cx="1418438" cy="1846658"/>
          </a:xfrm>
        </p:grpSpPr>
        <p:sp>
          <p:nvSpPr>
            <p:cNvPr id="54" name="圆角矩形 53"/>
            <p:cNvSpPr/>
            <p:nvPr/>
          </p:nvSpPr>
          <p:spPr bwMode="auto">
            <a:xfrm>
              <a:off x="3143818" y="1462323"/>
              <a:ext cx="1418438" cy="1771285"/>
            </a:xfrm>
            <a:prstGeom prst="roundRect">
              <a:avLst>
                <a:gd name="adj" fmla="val 0"/>
              </a:avLst>
            </a:prstGeom>
            <a:solidFill>
              <a:srgbClr val="54A9EA"/>
            </a:solidFill>
            <a:ln w="9525" algn="ctr">
              <a:noFill/>
              <a:miter lim="800000"/>
            </a:ln>
            <a:effectLst/>
          </p:spPr>
          <p:txBody>
            <a:bodyPr wrap="none" anchor="ctr"/>
            <a:lstStyle/>
            <a:p>
              <a:pPr algn="ctr" defTabSz="1097280">
                <a:defRPr/>
              </a:pPr>
              <a:endParaRPr lang="zh-CN" altLang="en-US" sz="192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58" name="矩形 57"/>
            <p:cNvSpPr/>
            <p:nvPr/>
          </p:nvSpPr>
          <p:spPr>
            <a:xfrm>
              <a:off x="3301617" y="1417433"/>
              <a:ext cx="974092" cy="1846658"/>
            </a:xfrm>
            <a:prstGeom prst="rect">
              <a:avLst/>
            </a:prstGeom>
          </p:spPr>
          <p:txBody>
            <a:bodyPr wrap="none" anchor="ctr">
              <a:spAutoFit/>
            </a:bodyPr>
            <a:lstStyle/>
            <a:p>
              <a:pPr algn="ctr" defTabSz="1097280">
                <a:defRPr/>
              </a:pPr>
              <a:r>
                <a:rPr lang="en-US" altLang="zh-CN"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1</a:t>
              </a:r>
              <a:endParaRPr lang="zh-CN" altLang="en-US"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258098" y="1700921"/>
            <a:ext cx="1702125" cy="2215991"/>
            <a:chOff x="4707081" y="1417433"/>
            <a:chExt cx="1418438" cy="1846658"/>
          </a:xfrm>
        </p:grpSpPr>
        <p:sp>
          <p:nvSpPr>
            <p:cNvPr id="50" name="圆角矩形 49"/>
            <p:cNvSpPr/>
            <p:nvPr/>
          </p:nvSpPr>
          <p:spPr bwMode="auto">
            <a:xfrm>
              <a:off x="4707081" y="1462323"/>
              <a:ext cx="1418438" cy="1771285"/>
            </a:xfrm>
            <a:prstGeom prst="roundRect">
              <a:avLst>
                <a:gd name="adj" fmla="val 0"/>
              </a:avLst>
            </a:prstGeom>
            <a:solidFill>
              <a:srgbClr val="54A9EA"/>
            </a:solidFill>
            <a:ln w="9525" algn="ctr">
              <a:noFill/>
              <a:miter lim="800000"/>
            </a:ln>
            <a:effectLst/>
          </p:spPr>
          <p:txBody>
            <a:bodyPr wrap="none" anchor="ctr"/>
            <a:lstStyle/>
            <a:p>
              <a:pPr algn="ctr" defTabSz="1097280">
                <a:defRPr/>
              </a:pPr>
              <a:endParaRPr lang="zh-CN" altLang="en-US" sz="192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59" name="矩形 58"/>
            <p:cNvSpPr/>
            <p:nvPr/>
          </p:nvSpPr>
          <p:spPr>
            <a:xfrm>
              <a:off x="4953401" y="1417433"/>
              <a:ext cx="974092" cy="1846658"/>
            </a:xfrm>
            <a:prstGeom prst="rect">
              <a:avLst/>
            </a:prstGeom>
          </p:spPr>
          <p:txBody>
            <a:bodyPr wrap="none" anchor="ctr">
              <a:spAutoFit/>
            </a:bodyPr>
            <a:lstStyle/>
            <a:p>
              <a:pPr algn="ctr" defTabSz="1097280">
                <a:defRPr/>
              </a:pPr>
              <a:r>
                <a:rPr lang="en-US" altLang="zh-CN"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2</a:t>
              </a:r>
              <a:endParaRPr lang="zh-CN" altLang="en-US"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
          <p:cNvGrpSpPr/>
          <p:nvPr/>
        </p:nvGrpSpPr>
        <p:grpSpPr>
          <a:xfrm>
            <a:off x="4382181" y="4001583"/>
            <a:ext cx="1702125" cy="2215991"/>
            <a:chOff x="3143818" y="3334651"/>
            <a:chExt cx="1418438" cy="1846658"/>
          </a:xfrm>
        </p:grpSpPr>
        <p:sp>
          <p:nvSpPr>
            <p:cNvPr id="55" name="圆角矩形 54"/>
            <p:cNvSpPr/>
            <p:nvPr/>
          </p:nvSpPr>
          <p:spPr bwMode="auto">
            <a:xfrm>
              <a:off x="3143818" y="3379541"/>
              <a:ext cx="1418438" cy="1771214"/>
            </a:xfrm>
            <a:prstGeom prst="roundRect">
              <a:avLst>
                <a:gd name="adj" fmla="val 0"/>
              </a:avLst>
            </a:prstGeom>
            <a:solidFill>
              <a:srgbClr val="7EC4FA"/>
            </a:solidFill>
            <a:ln w="9525" algn="ctr">
              <a:noFill/>
              <a:miter lim="800000"/>
            </a:ln>
            <a:effectLst/>
          </p:spPr>
          <p:txBody>
            <a:bodyPr wrap="none" anchor="ctr"/>
            <a:lstStyle/>
            <a:p>
              <a:pPr algn="ctr" defTabSz="1097280">
                <a:defRPr/>
              </a:pPr>
              <a:endParaRPr lang="zh-CN" altLang="en-US" sz="192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0" name="矩形 59"/>
            <p:cNvSpPr/>
            <p:nvPr/>
          </p:nvSpPr>
          <p:spPr>
            <a:xfrm>
              <a:off x="3301617" y="3334651"/>
              <a:ext cx="974092" cy="1846658"/>
            </a:xfrm>
            <a:prstGeom prst="rect">
              <a:avLst/>
            </a:prstGeom>
          </p:spPr>
          <p:txBody>
            <a:bodyPr wrap="none" anchor="ctr">
              <a:spAutoFit/>
            </a:bodyPr>
            <a:lstStyle/>
            <a:p>
              <a:pPr algn="ctr" defTabSz="1097280">
                <a:defRPr/>
              </a:pPr>
              <a:r>
                <a:rPr lang="en-US" altLang="zh-CN"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3</a:t>
              </a:r>
              <a:endParaRPr lang="zh-CN" altLang="en-US"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6258098" y="4001583"/>
            <a:ext cx="1702125" cy="2215991"/>
            <a:chOff x="4707081" y="3334651"/>
            <a:chExt cx="1418438" cy="1846658"/>
          </a:xfrm>
        </p:grpSpPr>
        <p:sp>
          <p:nvSpPr>
            <p:cNvPr id="51" name="圆角矩形 50"/>
            <p:cNvSpPr/>
            <p:nvPr/>
          </p:nvSpPr>
          <p:spPr bwMode="auto">
            <a:xfrm>
              <a:off x="4707081" y="3379541"/>
              <a:ext cx="1418438" cy="1771214"/>
            </a:xfrm>
            <a:prstGeom prst="roundRect">
              <a:avLst>
                <a:gd name="adj" fmla="val 0"/>
              </a:avLst>
            </a:prstGeom>
            <a:solidFill>
              <a:srgbClr val="7EC4FA"/>
            </a:solidFill>
            <a:ln w="9525" algn="ctr">
              <a:noFill/>
              <a:miter lim="800000"/>
            </a:ln>
            <a:effectLst/>
          </p:spPr>
          <p:txBody>
            <a:bodyPr wrap="none" anchor="ctr"/>
            <a:lstStyle/>
            <a:p>
              <a:pPr algn="ctr" defTabSz="1097280">
                <a:defRPr/>
              </a:pPr>
              <a:endParaRPr lang="zh-CN" altLang="en-US" sz="192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1" name="矩形 60"/>
            <p:cNvSpPr/>
            <p:nvPr/>
          </p:nvSpPr>
          <p:spPr>
            <a:xfrm>
              <a:off x="4953401" y="3334651"/>
              <a:ext cx="974092" cy="1846658"/>
            </a:xfrm>
            <a:prstGeom prst="rect">
              <a:avLst/>
            </a:prstGeom>
          </p:spPr>
          <p:txBody>
            <a:bodyPr wrap="none" anchor="ctr">
              <a:spAutoFit/>
            </a:bodyPr>
            <a:lstStyle/>
            <a:p>
              <a:pPr algn="ctr" defTabSz="1097280">
                <a:defRPr/>
              </a:pPr>
              <a:r>
                <a:rPr lang="en-US" altLang="zh-CN"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4</a:t>
              </a:r>
              <a:endParaRPr lang="zh-CN" altLang="en-US" sz="1380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1249807" y="1760283"/>
            <a:ext cx="3132375" cy="2114552"/>
            <a:chOff x="533506" y="1466902"/>
            <a:chExt cx="2610312" cy="1762127"/>
          </a:xfrm>
        </p:grpSpPr>
        <p:sp>
          <p:nvSpPr>
            <p:cNvPr id="53" name="AutoShape 106"/>
            <p:cNvSpPr>
              <a:spLocks noChangeArrowheads="1"/>
            </p:cNvSpPr>
            <p:nvPr/>
          </p:nvSpPr>
          <p:spPr bwMode="auto">
            <a:xfrm>
              <a:off x="533506"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7280">
                <a:lnSpc>
                  <a:spcPct val="150000"/>
                </a:lnSpc>
                <a:buClr>
                  <a:srgbClr val="007EEA"/>
                </a:buClr>
                <a:defRPr/>
              </a:pPr>
              <a:endParaRPr lang="zh-CN" altLang="en-US" sz="1440"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矩形 61"/>
            <p:cNvSpPr/>
            <p:nvPr/>
          </p:nvSpPr>
          <p:spPr>
            <a:xfrm>
              <a:off x="664254" y="1808748"/>
              <a:ext cx="2348815" cy="1013579"/>
            </a:xfrm>
            <a:prstGeom prst="rect">
              <a:avLst/>
            </a:prstGeom>
            <a:noFill/>
            <a:ln w="9525" algn="ctr">
              <a:noFill/>
              <a:round/>
            </a:ln>
            <a:effectLst/>
          </p:spPr>
          <p:txBody>
            <a:bodyPr wrap="square">
              <a:spAutoFit/>
            </a:bodyPr>
            <a:lstStyle/>
            <a:p>
              <a:pPr marL="342900" indent="-342900" algn="r"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endParaRPr lang="en-US" altLang="zh-CN" sz="1680" dirty="0">
                <a:solidFill>
                  <a:prstClr val="black"/>
                </a:solidFill>
                <a:latin typeface="等线" panose="02010600030101010101" pitchFamily="2" charset="-122"/>
                <a:ea typeface="等线" panose="02010600030101010101" pitchFamily="2" charset="-122"/>
              </a:endParaRPr>
            </a:p>
            <a:p>
              <a:pPr marL="342900" indent="-342900" algn="r"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a:p>
              <a:pPr marL="342900" indent="-342900" algn="r"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p:txBody>
        </p:sp>
      </p:grpSp>
      <p:grpSp>
        <p:nvGrpSpPr>
          <p:cNvPr id="9" name="组合 8"/>
          <p:cNvGrpSpPr/>
          <p:nvPr/>
        </p:nvGrpSpPr>
        <p:grpSpPr>
          <a:xfrm>
            <a:off x="1249807" y="4055450"/>
            <a:ext cx="3132375" cy="2114552"/>
            <a:chOff x="533506" y="3379541"/>
            <a:chExt cx="2610312" cy="1762127"/>
          </a:xfrm>
        </p:grpSpPr>
        <p:sp>
          <p:nvSpPr>
            <p:cNvPr id="52" name="AutoShape 106"/>
            <p:cNvSpPr>
              <a:spLocks noChangeArrowheads="1"/>
            </p:cNvSpPr>
            <p:nvPr/>
          </p:nvSpPr>
          <p:spPr bwMode="auto">
            <a:xfrm>
              <a:off x="533506"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7280">
                <a:lnSpc>
                  <a:spcPct val="150000"/>
                </a:lnSpc>
                <a:buClr>
                  <a:srgbClr val="007EEA"/>
                </a:buClr>
                <a:defRPr/>
              </a:pPr>
              <a:endParaRPr lang="zh-CN" altLang="en-US" sz="1440" kern="0" dirty="0">
                <a:solidFill>
                  <a:sysClr val="windowText" lastClr="000000"/>
                </a:solidFill>
                <a:latin typeface="微软雅黑" panose="020B0503020204020204" pitchFamily="34" charset="-122"/>
                <a:ea typeface="微软雅黑" panose="020B0503020204020204" pitchFamily="34" charset="-122"/>
              </a:endParaRPr>
            </a:p>
          </p:txBody>
        </p:sp>
        <p:sp>
          <p:nvSpPr>
            <p:cNvPr id="67" name="矩形 66"/>
            <p:cNvSpPr/>
            <p:nvPr/>
          </p:nvSpPr>
          <p:spPr>
            <a:xfrm>
              <a:off x="664254" y="3725896"/>
              <a:ext cx="2348815" cy="1013579"/>
            </a:xfrm>
            <a:prstGeom prst="rect">
              <a:avLst/>
            </a:prstGeom>
            <a:noFill/>
            <a:ln w="9525" algn="ctr">
              <a:noFill/>
              <a:round/>
            </a:ln>
            <a:effectLst/>
          </p:spPr>
          <p:txBody>
            <a:bodyPr wrap="square">
              <a:spAutoFit/>
            </a:bodyPr>
            <a:lstStyle/>
            <a:p>
              <a:pPr marL="342900" indent="-342900" algn="r"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endParaRPr lang="en-US" altLang="zh-CN" sz="1680" dirty="0">
                <a:solidFill>
                  <a:prstClr val="black"/>
                </a:solidFill>
                <a:latin typeface="等线" panose="02010600030101010101" pitchFamily="2" charset="-122"/>
                <a:ea typeface="等线" panose="02010600030101010101" pitchFamily="2" charset="-122"/>
              </a:endParaRPr>
            </a:p>
            <a:p>
              <a:pPr marL="342900" indent="-342900" algn="r"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a:p>
              <a:pPr marL="342900" indent="-342900" algn="r"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p:txBody>
        </p:sp>
      </p:grpSp>
      <p:grpSp>
        <p:nvGrpSpPr>
          <p:cNvPr id="8" name="组合 7"/>
          <p:cNvGrpSpPr/>
          <p:nvPr/>
        </p:nvGrpSpPr>
        <p:grpSpPr>
          <a:xfrm>
            <a:off x="7960222" y="1760283"/>
            <a:ext cx="3132375" cy="2114552"/>
            <a:chOff x="6125518" y="1466902"/>
            <a:chExt cx="2610312" cy="1762127"/>
          </a:xfrm>
        </p:grpSpPr>
        <p:sp>
          <p:nvSpPr>
            <p:cNvPr id="57" name="AutoShape 106"/>
            <p:cNvSpPr>
              <a:spLocks noChangeArrowheads="1"/>
            </p:cNvSpPr>
            <p:nvPr/>
          </p:nvSpPr>
          <p:spPr bwMode="auto">
            <a:xfrm flipH="1">
              <a:off x="6125518"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7280">
                <a:lnSpc>
                  <a:spcPct val="150000"/>
                </a:lnSpc>
                <a:buClr>
                  <a:srgbClr val="007EEA"/>
                </a:buClr>
                <a:defRPr/>
              </a:pPr>
              <a:endParaRPr lang="zh-CN" altLang="en-US" sz="144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矩形 67"/>
            <p:cNvSpPr/>
            <p:nvPr/>
          </p:nvSpPr>
          <p:spPr>
            <a:xfrm>
              <a:off x="6256266" y="1808748"/>
              <a:ext cx="2348815" cy="1013579"/>
            </a:xfrm>
            <a:prstGeom prst="rect">
              <a:avLst/>
            </a:prstGeom>
            <a:noFill/>
            <a:ln w="9525" algn="ctr">
              <a:noFill/>
              <a:round/>
            </a:ln>
            <a:effectLst/>
          </p:spPr>
          <p:txBody>
            <a:bodyPr wrap="square">
              <a:spAutoFit/>
            </a:bodyPr>
            <a:lstStyle/>
            <a:p>
              <a:pPr marL="342900" indent="-342900"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endParaRPr lang="en-US" altLang="zh-CN" sz="1680" dirty="0">
                <a:solidFill>
                  <a:prstClr val="black"/>
                </a:solidFill>
                <a:latin typeface="等线" panose="02010600030101010101" pitchFamily="2" charset="-122"/>
                <a:ea typeface="等线" panose="02010600030101010101" pitchFamily="2" charset="-122"/>
              </a:endParaRPr>
            </a:p>
            <a:p>
              <a:pPr marL="342900" indent="-342900"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a:p>
              <a:pPr marL="342900" indent="-342900"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p:txBody>
        </p:sp>
      </p:grpSp>
      <p:grpSp>
        <p:nvGrpSpPr>
          <p:cNvPr id="10" name="组合 9"/>
          <p:cNvGrpSpPr/>
          <p:nvPr/>
        </p:nvGrpSpPr>
        <p:grpSpPr>
          <a:xfrm>
            <a:off x="7960222" y="4055450"/>
            <a:ext cx="3132375" cy="2114552"/>
            <a:chOff x="6125518" y="3379541"/>
            <a:chExt cx="2610312" cy="1762127"/>
          </a:xfrm>
        </p:grpSpPr>
        <p:sp>
          <p:nvSpPr>
            <p:cNvPr id="56" name="AutoShape 106"/>
            <p:cNvSpPr>
              <a:spLocks noChangeArrowheads="1"/>
            </p:cNvSpPr>
            <p:nvPr/>
          </p:nvSpPr>
          <p:spPr bwMode="auto">
            <a:xfrm flipH="1">
              <a:off x="6125518"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7280">
                <a:lnSpc>
                  <a:spcPct val="150000"/>
                </a:lnSpc>
                <a:buClr>
                  <a:srgbClr val="007EEA"/>
                </a:buClr>
                <a:defRPr/>
              </a:pPr>
              <a:endParaRPr lang="zh-CN" altLang="en-US" sz="1440" kern="0" dirty="0">
                <a:solidFill>
                  <a:sysClr val="windowText" lastClr="000000"/>
                </a:solidFill>
                <a:latin typeface="微软雅黑" panose="020B0503020204020204" pitchFamily="34" charset="-122"/>
                <a:ea typeface="微软雅黑" panose="020B0503020204020204" pitchFamily="34" charset="-122"/>
              </a:endParaRPr>
            </a:p>
          </p:txBody>
        </p:sp>
        <p:sp>
          <p:nvSpPr>
            <p:cNvPr id="69" name="矩形 68"/>
            <p:cNvSpPr/>
            <p:nvPr/>
          </p:nvSpPr>
          <p:spPr>
            <a:xfrm>
              <a:off x="6256266" y="3725896"/>
              <a:ext cx="2348815" cy="1013579"/>
            </a:xfrm>
            <a:prstGeom prst="rect">
              <a:avLst/>
            </a:prstGeom>
            <a:noFill/>
            <a:ln w="9525" algn="ctr">
              <a:noFill/>
              <a:round/>
            </a:ln>
            <a:effectLst/>
          </p:spPr>
          <p:txBody>
            <a:bodyPr wrap="square">
              <a:spAutoFit/>
            </a:bodyPr>
            <a:lstStyle/>
            <a:p>
              <a:pPr marL="342900" indent="-342900"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endParaRPr lang="en-US" altLang="zh-CN" sz="1680" dirty="0">
                <a:solidFill>
                  <a:prstClr val="black"/>
                </a:solidFill>
                <a:latin typeface="等线" panose="02010600030101010101" pitchFamily="2" charset="-122"/>
                <a:ea typeface="等线" panose="02010600030101010101" pitchFamily="2" charset="-122"/>
              </a:endParaRPr>
            </a:p>
            <a:p>
              <a:pPr marL="342900" indent="-342900"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a:p>
              <a:pPr marL="342900" indent="-342900" defTabSz="914400">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pitchFamily="2" charset="-122"/>
                  <a:ea typeface="等线" panose="02010600030101010101" pitchFamily="2" charset="-122"/>
                </a:rPr>
                <a:t>单击此处添加文字内容</a:t>
              </a:r>
            </a:p>
          </p:txBody>
        </p:sp>
      </p:grpSp>
      <p:grpSp>
        <p:nvGrpSpPr>
          <p:cNvPr id="2" name="组合 1"/>
          <p:cNvGrpSpPr/>
          <p:nvPr/>
        </p:nvGrpSpPr>
        <p:grpSpPr>
          <a:xfrm>
            <a:off x="5354423" y="3181980"/>
            <a:ext cx="1657036" cy="1701915"/>
            <a:chOff x="3954018" y="2651650"/>
            <a:chExt cx="1380863" cy="1418262"/>
          </a:xfrm>
        </p:grpSpPr>
        <p:grpSp>
          <p:nvGrpSpPr>
            <p:cNvPr id="70" name="组合 69"/>
            <p:cNvGrpSpPr/>
            <p:nvPr/>
          </p:nvGrpSpPr>
          <p:grpSpPr>
            <a:xfrm>
              <a:off x="3954018" y="2651650"/>
              <a:ext cx="1380863" cy="1418262"/>
              <a:chOff x="-2175792" y="3087687"/>
              <a:chExt cx="1524000" cy="1565276"/>
            </a:xfrm>
          </p:grpSpPr>
          <p:sp>
            <p:nvSpPr>
              <p:cNvPr id="71" name="Oval 12"/>
              <p:cNvSpPr>
                <a:spLocks noChangeArrowheads="1"/>
              </p:cNvSpPr>
              <p:nvPr/>
            </p:nvSpPr>
            <p:spPr bwMode="auto">
              <a:xfrm>
                <a:off x="-2175792" y="4076700"/>
                <a:ext cx="1524000" cy="576263"/>
              </a:xfrm>
              <a:prstGeom prst="ellipse">
                <a:avLst/>
              </a:prstGeom>
              <a:gradFill rotWithShape="1">
                <a:gsLst>
                  <a:gs pos="0">
                    <a:srgbClr val="000000"/>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1620" kern="0">
                  <a:solidFill>
                    <a:sysClr val="windowText" lastClr="000000"/>
                  </a:solidFill>
                  <a:latin typeface="Calibri" panose="020F0502020204030204"/>
                  <a:ea typeface="等线" panose="02010600030101010101" pitchFamily="2" charset="-122"/>
                </a:endParaRPr>
              </a:p>
            </p:txBody>
          </p:sp>
          <p:sp>
            <p:nvSpPr>
              <p:cNvPr id="72" name="Oval 13"/>
              <p:cNvSpPr>
                <a:spLocks noChangeArrowheads="1"/>
              </p:cNvSpPr>
              <p:nvPr/>
            </p:nvSpPr>
            <p:spPr bwMode="auto">
              <a:xfrm>
                <a:off x="-2104355" y="3087687"/>
                <a:ext cx="1384300" cy="1370013"/>
              </a:xfrm>
              <a:prstGeom prst="ellipse">
                <a:avLst/>
              </a:prstGeom>
              <a:solidFill>
                <a:srgbClr val="54A9EA"/>
              </a:solidFill>
              <a:ln w="6350" algn="ctr">
                <a:noFill/>
                <a:round/>
              </a:ln>
              <a:effectLst/>
            </p:spPr>
            <p:txBody>
              <a:bodyPr wrap="none" anchor="ctr"/>
              <a:lstStyle/>
              <a:p>
                <a:pPr algn="ctr" defTabSz="1097280">
                  <a:spcBef>
                    <a:spcPct val="20000"/>
                  </a:spcBef>
                  <a:buClr>
                    <a:srgbClr val="E1B40C"/>
                  </a:buClr>
                  <a:defRPr/>
                </a:pPr>
                <a:r>
                  <a:rPr lang="zh-CN" altLang="en-US" sz="1920" b="1" kern="0" dirty="0">
                    <a:solidFill>
                      <a:sysClr val="windowText" lastClr="000000"/>
                    </a:solidFill>
                    <a:latin typeface="微软雅黑" panose="020B0503020204020204" pitchFamily="34" charset="-122"/>
                    <a:ea typeface="微软雅黑" panose="020B0503020204020204" pitchFamily="34" charset="-122"/>
                  </a:rPr>
                  <a:t>此处添加</a:t>
                </a:r>
                <a:endParaRPr lang="en-US" altLang="zh-CN" sz="1920" b="1" kern="0" dirty="0">
                  <a:solidFill>
                    <a:sysClr val="windowText" lastClr="000000"/>
                  </a:solidFill>
                  <a:latin typeface="微软雅黑" panose="020B0503020204020204" pitchFamily="34" charset="-122"/>
                  <a:ea typeface="微软雅黑" panose="020B0503020204020204" pitchFamily="34" charset="-122"/>
                </a:endParaRPr>
              </a:p>
              <a:p>
                <a:pPr algn="ctr" defTabSz="1097280">
                  <a:spcBef>
                    <a:spcPct val="20000"/>
                  </a:spcBef>
                  <a:buClr>
                    <a:srgbClr val="E1B40C"/>
                  </a:buClr>
                  <a:defRPr/>
                </a:pPr>
                <a:r>
                  <a:rPr lang="zh-CN" altLang="en-US" sz="1920" b="1" kern="0" dirty="0">
                    <a:solidFill>
                      <a:sysClr val="windowText" lastClr="000000"/>
                    </a:solidFill>
                    <a:latin typeface="微软雅黑" panose="020B0503020204020204" pitchFamily="34" charset="-122"/>
                    <a:ea typeface="微软雅黑" panose="020B0503020204020204" pitchFamily="34" charset="-122"/>
                  </a:rPr>
                  <a:t>文字内容</a:t>
                </a:r>
                <a:endParaRPr lang="en-US" altLang="zh-CN" sz="1920" b="1"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080857" y="2675588"/>
              <a:ext cx="1130521" cy="374951"/>
              <a:chOff x="1258957" y="3851531"/>
              <a:chExt cx="1792119" cy="594381"/>
            </a:xfrm>
          </p:grpSpPr>
          <p:sp>
            <p:nvSpPr>
              <p:cNvPr id="74" name="Oval 10"/>
              <p:cNvSpPr>
                <a:spLocks noChangeArrowheads="1"/>
              </p:cNvSpPr>
              <p:nvPr/>
            </p:nvSpPr>
            <p:spPr bwMode="auto">
              <a:xfrm>
                <a:off x="1530715" y="4078461"/>
                <a:ext cx="352654" cy="350958"/>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1920" kern="0">
                  <a:solidFill>
                    <a:sysClr val="windowText" lastClr="000000"/>
                  </a:solidFill>
                  <a:latin typeface="Calibri" panose="020F0502020204030204"/>
                  <a:ea typeface="等线" panose="02010600030101010101" pitchFamily="2" charset="-122"/>
                </a:endParaRPr>
              </a:p>
            </p:txBody>
          </p:sp>
          <p:sp>
            <p:nvSpPr>
              <p:cNvPr id="75" name="Freeform 12"/>
              <p:cNvSpPr/>
              <p:nvPr/>
            </p:nvSpPr>
            <p:spPr bwMode="auto">
              <a:xfrm>
                <a:off x="1258957" y="3851531"/>
                <a:ext cx="1792119" cy="59438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amma/>
                      <a:shade val="46275"/>
                      <a:invGamma/>
                      <a:alpha val="0"/>
                    </a:srgbClr>
                  </a:gs>
                </a:gsLst>
                <a:lin ang="540000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pPr defTabSz="1097280">
                  <a:defRPr/>
                </a:pPr>
                <a:endParaRPr lang="zh-CN" altLang="en-US" sz="1920" kern="0">
                  <a:solidFill>
                    <a:sysClr val="windowText" lastClr="000000"/>
                  </a:solidFill>
                  <a:latin typeface="Calibri" panose="020F0502020204030204"/>
                  <a:ea typeface="等线" panose="02010600030101010101" pitchFamily="2" charset="-122"/>
                </a:endParaRPr>
              </a:p>
            </p:txBody>
          </p:sp>
        </p:gr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 presetClass="entr" presetSubtype="8"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7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200" fill="hold"/>
                                        <p:tgtEl>
                                          <p:spTgt spid="2"/>
                                        </p:tgtEl>
                                        <p:attrNameLst>
                                          <p:attrName>ppt_w</p:attrName>
                                        </p:attrNameLst>
                                      </p:cBhvr>
                                      <p:tavLst>
                                        <p:tav tm="0">
                                          <p:val>
                                            <p:fltVal val="0"/>
                                          </p:val>
                                        </p:tav>
                                        <p:tav tm="100000">
                                          <p:val>
                                            <p:strVal val="#ppt_w"/>
                                          </p:val>
                                        </p:tav>
                                      </p:tavLst>
                                    </p:anim>
                                    <p:anim calcmode="lin" valueType="num">
                                      <p:cBhvr>
                                        <p:cTn id="37" dur="200" fill="hold"/>
                                        <p:tgtEl>
                                          <p:spTgt spid="2"/>
                                        </p:tgtEl>
                                        <p:attrNameLst>
                                          <p:attrName>ppt_h</p:attrName>
                                        </p:attrNameLst>
                                      </p:cBhvr>
                                      <p:tavLst>
                                        <p:tav tm="0">
                                          <p:val>
                                            <p:fltVal val="0"/>
                                          </p:val>
                                        </p:tav>
                                        <p:tav tm="100000">
                                          <p:val>
                                            <p:strVal val="#ppt_h"/>
                                          </p:val>
                                        </p:tav>
                                      </p:tavLst>
                                    </p:anim>
                                    <p:animEffect transition="in" filter="fade">
                                      <p:cBhvr>
                                        <p:cTn id="38" dur="200"/>
                                        <p:tgtEl>
                                          <p:spTgt spid="2"/>
                                        </p:tgtEl>
                                      </p:cBhvr>
                                    </p:animEffect>
                                  </p:childTnLst>
                                </p:cTn>
                              </p:par>
                            </p:childTnLst>
                          </p:cTn>
                        </p:par>
                        <p:par>
                          <p:cTn id="39" fill="hold">
                            <p:stCondLst>
                              <p:cond delay="1000"/>
                            </p:stCondLst>
                            <p:childTnLst>
                              <p:par>
                                <p:cTn id="40" presetID="6" presetClass="emph" presetSubtype="0" fill="hold" nodeType="afterEffect">
                                  <p:stCondLst>
                                    <p:cond delay="0"/>
                                  </p:stCondLst>
                                  <p:childTnLst>
                                    <p:animScale>
                                      <p:cBhvr>
                                        <p:cTn id="41" dur="100" fill="hold"/>
                                        <p:tgtEl>
                                          <p:spTgt spid="2"/>
                                        </p:tgtEl>
                                      </p:cBhvr>
                                      <p:by x="115000" y="115000"/>
                                    </p:animScale>
                                  </p:childTnLst>
                                </p:cTn>
                              </p:par>
                              <p:par>
                                <p:cTn id="42" presetID="6" presetClass="emph" presetSubtype="0" fill="hold" nodeType="withEffect">
                                  <p:stCondLst>
                                    <p:cond delay="200"/>
                                  </p:stCondLst>
                                  <p:childTnLst>
                                    <p:animScale>
                                      <p:cBhvr>
                                        <p:cTn id="43" dur="100" fill="hold"/>
                                        <p:tgtEl>
                                          <p:spTgt spid="2"/>
                                        </p:tgtEl>
                                      </p:cBhvr>
                                      <p:by x="85000" y="85000"/>
                                    </p:animScale>
                                  </p:childTnLst>
                                </p:cTn>
                              </p:par>
                            </p:childTnLst>
                          </p:cTn>
                        </p:par>
                        <p:par>
                          <p:cTn id="44" fill="hold">
                            <p:stCondLst>
                              <p:cond delay="1500"/>
                            </p:stCondLst>
                            <p:childTnLst>
                              <p:par>
                                <p:cTn id="45" presetID="6" presetClass="emph" presetSubtype="0" fill="hold" nodeType="afterEffect">
                                  <p:stCondLst>
                                    <p:cond delay="0"/>
                                  </p:stCondLst>
                                  <p:childTnLst>
                                    <p:animScale>
                                      <p:cBhvr>
                                        <p:cTn id="46" dur="100" fill="hold"/>
                                        <p:tgtEl>
                                          <p:spTgt spid="2"/>
                                        </p:tgtEl>
                                      </p:cBhvr>
                                      <p:by x="105000" y="105000"/>
                                    </p:animScale>
                                  </p:childTnLst>
                                </p:cTn>
                              </p:par>
                              <p:par>
                                <p:cTn id="47" presetID="6" presetClass="emph" presetSubtype="0" fill="hold" nodeType="withEffect">
                                  <p:stCondLst>
                                    <p:cond delay="200"/>
                                  </p:stCondLst>
                                  <p:childTnLst>
                                    <p:animScale>
                                      <p:cBhvr>
                                        <p:cTn id="48" dur="100" fill="hold"/>
                                        <p:tgtEl>
                                          <p:spTgt spid="2"/>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6"/>
          <p:cNvSpPr/>
          <p:nvPr/>
        </p:nvSpPr>
        <p:spPr bwMode="auto">
          <a:xfrm>
            <a:off x="3943740" y="2171729"/>
            <a:ext cx="1631179" cy="1527571"/>
          </a:xfrm>
          <a:custGeom>
            <a:avLst/>
            <a:gdLst>
              <a:gd name="T0" fmla="*/ 0 w 440"/>
              <a:gd name="T1" fmla="*/ 327 h 327"/>
              <a:gd name="T2" fmla="*/ 1 w 440"/>
              <a:gd name="T3" fmla="*/ 327 h 327"/>
              <a:gd name="T4" fmla="*/ 440 w 440"/>
              <a:gd name="T5" fmla="*/ 91 h 327"/>
              <a:gd name="T6" fmla="*/ 0 w 440"/>
              <a:gd name="T7" fmla="*/ 0 h 327"/>
              <a:gd name="T8" fmla="*/ 0 w 440"/>
              <a:gd name="T9" fmla="*/ 327 h 327"/>
            </a:gdLst>
            <a:ahLst/>
            <a:cxnLst>
              <a:cxn ang="0">
                <a:pos x="T0" y="T1"/>
              </a:cxn>
              <a:cxn ang="0">
                <a:pos x="T2" y="T3"/>
              </a:cxn>
              <a:cxn ang="0">
                <a:pos x="T4" y="T5"/>
              </a:cxn>
              <a:cxn ang="0">
                <a:pos x="T6" y="T7"/>
              </a:cxn>
              <a:cxn ang="0">
                <a:pos x="T8" y="T9"/>
              </a:cxn>
            </a:cxnLst>
            <a:rect l="0" t="0" r="r" b="b"/>
            <a:pathLst>
              <a:path w="440" h="327">
                <a:moveTo>
                  <a:pt x="0" y="327"/>
                </a:moveTo>
                <a:cubicBezTo>
                  <a:pt x="1" y="327"/>
                  <a:pt x="1" y="327"/>
                  <a:pt x="1" y="327"/>
                </a:cubicBezTo>
                <a:cubicBezTo>
                  <a:pt x="440" y="91"/>
                  <a:pt x="440" y="91"/>
                  <a:pt x="440" y="91"/>
                </a:cubicBezTo>
                <a:cubicBezTo>
                  <a:pt x="326" y="36"/>
                  <a:pt x="171" y="1"/>
                  <a:pt x="0" y="0"/>
                </a:cubicBezTo>
                <a:cubicBezTo>
                  <a:pt x="0" y="327"/>
                  <a:pt x="0" y="327"/>
                  <a:pt x="0" y="327"/>
                </a:cubicBezTo>
                <a:close/>
              </a:path>
            </a:pathLst>
          </a:custGeom>
          <a:solidFill>
            <a:srgbClr val="FFFFFF">
              <a:lumMod val="95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59" name="Freeform 7"/>
          <p:cNvSpPr/>
          <p:nvPr/>
        </p:nvSpPr>
        <p:spPr bwMode="auto">
          <a:xfrm>
            <a:off x="2290241" y="2171729"/>
            <a:ext cx="1653499" cy="1527571"/>
          </a:xfrm>
          <a:custGeom>
            <a:avLst/>
            <a:gdLst>
              <a:gd name="T0" fmla="*/ 446 w 446"/>
              <a:gd name="T1" fmla="*/ 0 h 327"/>
              <a:gd name="T2" fmla="*/ 437 w 446"/>
              <a:gd name="T3" fmla="*/ 0 h 327"/>
              <a:gd name="T4" fmla="*/ 0 w 446"/>
              <a:gd name="T5" fmla="*/ 85 h 327"/>
              <a:gd name="T6" fmla="*/ 446 w 446"/>
              <a:gd name="T7" fmla="*/ 327 h 327"/>
              <a:gd name="T8" fmla="*/ 446 w 446"/>
              <a:gd name="T9" fmla="*/ 0 h 327"/>
            </a:gdLst>
            <a:ahLst/>
            <a:cxnLst>
              <a:cxn ang="0">
                <a:pos x="T0" y="T1"/>
              </a:cxn>
              <a:cxn ang="0">
                <a:pos x="T2" y="T3"/>
              </a:cxn>
              <a:cxn ang="0">
                <a:pos x="T4" y="T5"/>
              </a:cxn>
              <a:cxn ang="0">
                <a:pos x="T6" y="T7"/>
              </a:cxn>
              <a:cxn ang="0">
                <a:pos x="T8" y="T9"/>
              </a:cxn>
            </a:cxnLst>
            <a:rect l="0" t="0" r="r" b="b"/>
            <a:pathLst>
              <a:path w="446" h="327">
                <a:moveTo>
                  <a:pt x="446" y="0"/>
                </a:moveTo>
                <a:cubicBezTo>
                  <a:pt x="443" y="0"/>
                  <a:pt x="440" y="0"/>
                  <a:pt x="437" y="0"/>
                </a:cubicBezTo>
                <a:cubicBezTo>
                  <a:pt x="269" y="0"/>
                  <a:pt x="116" y="32"/>
                  <a:pt x="0" y="85"/>
                </a:cubicBezTo>
                <a:cubicBezTo>
                  <a:pt x="446" y="327"/>
                  <a:pt x="446" y="327"/>
                  <a:pt x="446" y="327"/>
                </a:cubicBezTo>
                <a:lnTo>
                  <a:pt x="446" y="0"/>
                </a:lnTo>
                <a:close/>
              </a:path>
            </a:pathLst>
          </a:custGeom>
          <a:solidFill>
            <a:srgbClr val="FFFFFF">
              <a:lumMod val="85000"/>
            </a:srgbClr>
          </a:solidFill>
          <a:ln>
            <a:noFill/>
          </a:ln>
          <a:effectLst/>
          <a:scene3d>
            <a:camera prst="legacyObliqueBottom"/>
            <a:lightRig rig="soft" dir="r"/>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60" name="Freeform 8"/>
          <p:cNvSpPr/>
          <p:nvPr/>
        </p:nvSpPr>
        <p:spPr bwMode="auto">
          <a:xfrm>
            <a:off x="1499761" y="2568287"/>
            <a:ext cx="2443979" cy="1131012"/>
          </a:xfrm>
          <a:custGeom>
            <a:avLst/>
            <a:gdLst>
              <a:gd name="T0" fmla="*/ 659 w 659"/>
              <a:gd name="T1" fmla="*/ 242 h 242"/>
              <a:gd name="T2" fmla="*/ 213 w 659"/>
              <a:gd name="T3" fmla="*/ 0 h 242"/>
              <a:gd name="T4" fmla="*/ 0 w 659"/>
              <a:gd name="T5" fmla="*/ 242 h 242"/>
              <a:gd name="T6" fmla="*/ 659 w 659"/>
              <a:gd name="T7" fmla="*/ 242 h 242"/>
            </a:gdLst>
            <a:ahLst/>
            <a:cxnLst>
              <a:cxn ang="0">
                <a:pos x="T0" y="T1"/>
              </a:cxn>
              <a:cxn ang="0">
                <a:pos x="T2" y="T3"/>
              </a:cxn>
              <a:cxn ang="0">
                <a:pos x="T4" y="T5"/>
              </a:cxn>
              <a:cxn ang="0">
                <a:pos x="T6" y="T7"/>
              </a:cxn>
            </a:cxnLst>
            <a:rect l="0" t="0" r="r" b="b"/>
            <a:pathLst>
              <a:path w="659" h="242">
                <a:moveTo>
                  <a:pt x="659" y="242"/>
                </a:moveTo>
                <a:cubicBezTo>
                  <a:pt x="213" y="0"/>
                  <a:pt x="213" y="0"/>
                  <a:pt x="213" y="0"/>
                </a:cubicBezTo>
                <a:cubicBezTo>
                  <a:pt x="82" y="59"/>
                  <a:pt x="0" y="146"/>
                  <a:pt x="0" y="242"/>
                </a:cubicBezTo>
                <a:cubicBezTo>
                  <a:pt x="659" y="242"/>
                  <a:pt x="659" y="242"/>
                  <a:pt x="659" y="242"/>
                </a:cubicBezTo>
                <a:close/>
              </a:path>
            </a:pathLst>
          </a:custGeom>
          <a:solidFill>
            <a:srgbClr val="FFFFFF">
              <a:lumMod val="75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marL="342900" indent="-342900" defTabSz="1097280">
              <a:buFont typeface="Arial" panose="020B0604020202020204" pitchFamily="34" charset="0"/>
              <a:buChar char="•"/>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61" name="Freeform 9"/>
          <p:cNvSpPr/>
          <p:nvPr/>
        </p:nvSpPr>
        <p:spPr bwMode="auto">
          <a:xfrm>
            <a:off x="3947460" y="2598793"/>
            <a:ext cx="2371440" cy="1100508"/>
          </a:xfrm>
          <a:custGeom>
            <a:avLst/>
            <a:gdLst>
              <a:gd name="T0" fmla="*/ 639 w 639"/>
              <a:gd name="T1" fmla="*/ 236 h 236"/>
              <a:gd name="T2" fmla="*/ 439 w 639"/>
              <a:gd name="T3" fmla="*/ 0 h 236"/>
              <a:gd name="T4" fmla="*/ 0 w 639"/>
              <a:gd name="T5" fmla="*/ 236 h 236"/>
              <a:gd name="T6" fmla="*/ 639 w 639"/>
              <a:gd name="T7" fmla="*/ 236 h 236"/>
            </a:gdLst>
            <a:ahLst/>
            <a:cxnLst>
              <a:cxn ang="0">
                <a:pos x="T0" y="T1"/>
              </a:cxn>
              <a:cxn ang="0">
                <a:pos x="T2" y="T3"/>
              </a:cxn>
              <a:cxn ang="0">
                <a:pos x="T4" y="T5"/>
              </a:cxn>
              <a:cxn ang="0">
                <a:pos x="T6" y="T7"/>
              </a:cxn>
            </a:cxnLst>
            <a:rect l="0" t="0" r="r" b="b"/>
            <a:pathLst>
              <a:path w="639" h="236">
                <a:moveTo>
                  <a:pt x="639" y="236"/>
                </a:moveTo>
                <a:cubicBezTo>
                  <a:pt x="639" y="143"/>
                  <a:pt x="563" y="60"/>
                  <a:pt x="439" y="0"/>
                </a:cubicBezTo>
                <a:cubicBezTo>
                  <a:pt x="0" y="236"/>
                  <a:pt x="0" y="236"/>
                  <a:pt x="0" y="236"/>
                </a:cubicBezTo>
                <a:lnTo>
                  <a:pt x="639" y="236"/>
                </a:lnTo>
                <a:close/>
              </a:path>
            </a:pathLst>
          </a:custGeom>
          <a:solidFill>
            <a:srgbClr val="F8F8F8"/>
          </a:solidFill>
          <a:ln>
            <a:noFill/>
          </a:ln>
          <a:effectLst/>
          <a:scene3d>
            <a:camera prst="legacyObliqueBottom"/>
            <a:lightRig rig="soft" dir="r"/>
          </a:scene3d>
          <a:sp3d extrusionH="887400" prstMaterial="matte">
            <a:bevelT w="0" h="0" prst="angle"/>
            <a:bevelB w="0" h="0" prst="angle"/>
            <a:extrusionClr>
              <a:srgbClr val="FFFFFF"/>
            </a:extrusionClr>
          </a:sp3d>
        </p:spPr>
        <p:txBody>
          <a:bodyPr>
            <a:flatTx/>
          </a:bodyP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64" name="Freeform 12"/>
          <p:cNvSpPr/>
          <p:nvPr/>
        </p:nvSpPr>
        <p:spPr bwMode="auto">
          <a:xfrm>
            <a:off x="1499761" y="3699301"/>
            <a:ext cx="2443979" cy="1126319"/>
          </a:xfrm>
          <a:custGeom>
            <a:avLst/>
            <a:gdLst>
              <a:gd name="T0" fmla="*/ 659 w 659"/>
              <a:gd name="T1" fmla="*/ 0 h 241"/>
              <a:gd name="T2" fmla="*/ 0 w 659"/>
              <a:gd name="T3" fmla="*/ 0 h 241"/>
              <a:gd name="T4" fmla="*/ 211 w 659"/>
              <a:gd name="T5" fmla="*/ 241 h 241"/>
              <a:gd name="T6" fmla="*/ 659 w 659"/>
              <a:gd name="T7" fmla="*/ 1 h 241"/>
              <a:gd name="T8" fmla="*/ 659 w 659"/>
              <a:gd name="T9" fmla="*/ 0 h 241"/>
            </a:gdLst>
            <a:ahLst/>
            <a:cxnLst>
              <a:cxn ang="0">
                <a:pos x="T0" y="T1"/>
              </a:cxn>
              <a:cxn ang="0">
                <a:pos x="T2" y="T3"/>
              </a:cxn>
              <a:cxn ang="0">
                <a:pos x="T4" y="T5"/>
              </a:cxn>
              <a:cxn ang="0">
                <a:pos x="T6" y="T7"/>
              </a:cxn>
              <a:cxn ang="0">
                <a:pos x="T8" y="T9"/>
              </a:cxn>
            </a:cxnLst>
            <a:rect l="0" t="0" r="r" b="b"/>
            <a:pathLst>
              <a:path w="659" h="241">
                <a:moveTo>
                  <a:pt x="659" y="0"/>
                </a:moveTo>
                <a:cubicBezTo>
                  <a:pt x="0" y="0"/>
                  <a:pt x="0" y="0"/>
                  <a:pt x="0" y="0"/>
                </a:cubicBezTo>
                <a:cubicBezTo>
                  <a:pt x="0" y="96"/>
                  <a:pt x="81" y="182"/>
                  <a:pt x="211" y="241"/>
                </a:cubicBezTo>
                <a:cubicBezTo>
                  <a:pt x="659" y="1"/>
                  <a:pt x="659" y="1"/>
                  <a:pt x="659" y="1"/>
                </a:cubicBezTo>
                <a:lnTo>
                  <a:pt x="659" y="0"/>
                </a:lnTo>
                <a:close/>
              </a:path>
            </a:pathLst>
          </a:custGeom>
          <a:solidFill>
            <a:srgbClr val="FFFFFF">
              <a:lumMod val="65000"/>
            </a:srgbClr>
          </a:solidFill>
          <a:ln>
            <a:noFill/>
          </a:ln>
          <a:effectLst/>
          <a:scene3d>
            <a:camera prst="legacyObliqueBottom"/>
            <a:lightRig rig="soft" dir="r"/>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65" name="Freeform 13"/>
          <p:cNvSpPr/>
          <p:nvPr/>
        </p:nvSpPr>
        <p:spPr bwMode="auto">
          <a:xfrm>
            <a:off x="2282801" y="3703992"/>
            <a:ext cx="1660939" cy="1522877"/>
          </a:xfrm>
          <a:custGeom>
            <a:avLst/>
            <a:gdLst>
              <a:gd name="T0" fmla="*/ 0 w 448"/>
              <a:gd name="T1" fmla="*/ 240 h 326"/>
              <a:gd name="T2" fmla="*/ 439 w 448"/>
              <a:gd name="T3" fmla="*/ 326 h 326"/>
              <a:gd name="T4" fmla="*/ 448 w 448"/>
              <a:gd name="T5" fmla="*/ 326 h 326"/>
              <a:gd name="T6" fmla="*/ 448 w 448"/>
              <a:gd name="T7" fmla="*/ 0 h 326"/>
              <a:gd name="T8" fmla="*/ 0 w 448"/>
              <a:gd name="T9" fmla="*/ 240 h 326"/>
            </a:gdLst>
            <a:ahLst/>
            <a:cxnLst>
              <a:cxn ang="0">
                <a:pos x="T0" y="T1"/>
              </a:cxn>
              <a:cxn ang="0">
                <a:pos x="T2" y="T3"/>
              </a:cxn>
              <a:cxn ang="0">
                <a:pos x="T4" y="T5"/>
              </a:cxn>
              <a:cxn ang="0">
                <a:pos x="T6" y="T7"/>
              </a:cxn>
              <a:cxn ang="0">
                <a:pos x="T8" y="T9"/>
              </a:cxn>
            </a:cxnLst>
            <a:rect l="0" t="0" r="r" b="b"/>
            <a:pathLst>
              <a:path w="448" h="326">
                <a:moveTo>
                  <a:pt x="0" y="240"/>
                </a:moveTo>
                <a:cubicBezTo>
                  <a:pt x="115" y="294"/>
                  <a:pt x="269" y="326"/>
                  <a:pt x="439" y="326"/>
                </a:cubicBezTo>
                <a:cubicBezTo>
                  <a:pt x="442" y="326"/>
                  <a:pt x="445" y="326"/>
                  <a:pt x="448" y="326"/>
                </a:cubicBezTo>
                <a:cubicBezTo>
                  <a:pt x="448" y="0"/>
                  <a:pt x="448" y="0"/>
                  <a:pt x="448" y="0"/>
                </a:cubicBezTo>
                <a:lnTo>
                  <a:pt x="0" y="240"/>
                </a:lnTo>
                <a:close/>
              </a:path>
            </a:pathLst>
          </a:custGeom>
          <a:solidFill>
            <a:srgbClr val="FFFFFF">
              <a:lumMod val="50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grpSp>
        <p:nvGrpSpPr>
          <p:cNvPr id="66" name="组合 65"/>
          <p:cNvGrpSpPr/>
          <p:nvPr/>
        </p:nvGrpSpPr>
        <p:grpSpPr>
          <a:xfrm>
            <a:off x="6917073" y="4326979"/>
            <a:ext cx="3750808" cy="572116"/>
            <a:chOff x="1979614" y="1335723"/>
            <a:chExt cx="1786068" cy="935037"/>
          </a:xfrm>
        </p:grpSpPr>
        <p:sp>
          <p:nvSpPr>
            <p:cNvPr id="67" name="Line 13"/>
            <p:cNvSpPr>
              <a:spLocks noChangeShapeType="1"/>
            </p:cNvSpPr>
            <p:nvPr/>
          </p:nvSpPr>
          <p:spPr bwMode="auto">
            <a:xfrm flipV="1">
              <a:off x="1979614" y="1335723"/>
              <a:ext cx="370321" cy="935037"/>
            </a:xfrm>
            <a:prstGeom prst="line">
              <a:avLst/>
            </a:prstGeom>
            <a:noFill/>
            <a:ln w="9525">
              <a:solidFill>
                <a:srgbClr val="000000"/>
              </a:solidFill>
              <a:prstDash val="dash"/>
              <a:round/>
              <a:head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68" name="Line 16"/>
            <p:cNvSpPr>
              <a:spLocks noChangeShapeType="1"/>
            </p:cNvSpPr>
            <p:nvPr/>
          </p:nvSpPr>
          <p:spPr bwMode="auto">
            <a:xfrm>
              <a:off x="2349936" y="1335723"/>
              <a:ext cx="1415746" cy="0"/>
            </a:xfrm>
            <a:prstGeom prst="line">
              <a:avLst/>
            </a:prstGeom>
            <a:noFill/>
            <a:ln w="9525">
              <a:solidFill>
                <a:srgbClr val="00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grpSp>
      <p:sp>
        <p:nvSpPr>
          <p:cNvPr id="69" name="Rectangle 27"/>
          <p:cNvSpPr>
            <a:spLocks noChangeArrowheads="1"/>
          </p:cNvSpPr>
          <p:nvPr/>
        </p:nvSpPr>
        <p:spPr bwMode="auto">
          <a:xfrm>
            <a:off x="5821688" y="4434010"/>
            <a:ext cx="4647721" cy="86722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914400">
              <a:lnSpc>
                <a:spcPct val="120000"/>
              </a:lnSpc>
              <a:buClr>
                <a:srgbClr val="14A6A3"/>
              </a:buClr>
            </a:pPr>
            <a:r>
              <a:rPr lang="zh-CN" altLang="en-US" sz="144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algn="r" defTabSz="914400">
              <a:lnSpc>
                <a:spcPct val="120000"/>
              </a:lnSpc>
              <a:buClr>
                <a:srgbClr val="14A6A3"/>
              </a:buClr>
            </a:pPr>
            <a:r>
              <a:rPr lang="zh-CN" altLang="en-US" sz="144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algn="r" defTabSz="914400">
              <a:lnSpc>
                <a:spcPct val="120000"/>
              </a:lnSpc>
              <a:buClr>
                <a:srgbClr val="14A6A3"/>
              </a:buClr>
            </a:pPr>
            <a:r>
              <a:rPr lang="zh-CN" altLang="en-US" sz="144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70" name="Rectangle 28"/>
          <p:cNvSpPr>
            <a:spLocks noChangeArrowheads="1"/>
          </p:cNvSpPr>
          <p:nvPr/>
        </p:nvSpPr>
        <p:spPr bwMode="auto">
          <a:xfrm>
            <a:off x="5821688" y="3805057"/>
            <a:ext cx="4647721" cy="45743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1097280" latinLnBrk="1">
              <a:lnSpc>
                <a:spcPct val="120000"/>
              </a:lnSpc>
              <a:defRPr/>
            </a:pPr>
            <a:r>
              <a:rPr kumimoji="1" lang="zh-CN" altLang="en-US" sz="2160" b="1" kern="0" dirty="0">
                <a:solidFill>
                  <a:srgbClr val="0070C0"/>
                </a:solidFill>
                <a:latin typeface="微软雅黑" panose="020B0503020204020204" pitchFamily="34" charset="-122"/>
                <a:ea typeface="微软雅黑" panose="020B0503020204020204" pitchFamily="34" charset="-122"/>
              </a:rPr>
              <a:t>单击此处添加文字</a:t>
            </a:r>
          </a:p>
        </p:txBody>
      </p:sp>
      <p:grpSp>
        <p:nvGrpSpPr>
          <p:cNvPr id="71" name="组合 70"/>
          <p:cNvGrpSpPr/>
          <p:nvPr/>
        </p:nvGrpSpPr>
        <p:grpSpPr>
          <a:xfrm>
            <a:off x="5917037" y="2453850"/>
            <a:ext cx="4750844" cy="572116"/>
            <a:chOff x="1503414" y="1335723"/>
            <a:chExt cx="2262268" cy="935037"/>
          </a:xfrm>
        </p:grpSpPr>
        <p:sp>
          <p:nvSpPr>
            <p:cNvPr id="72" name="Line 13"/>
            <p:cNvSpPr>
              <a:spLocks noChangeShapeType="1"/>
            </p:cNvSpPr>
            <p:nvPr/>
          </p:nvSpPr>
          <p:spPr bwMode="auto">
            <a:xfrm flipV="1">
              <a:off x="1503414" y="1335723"/>
              <a:ext cx="370321" cy="935037"/>
            </a:xfrm>
            <a:prstGeom prst="line">
              <a:avLst/>
            </a:prstGeom>
            <a:noFill/>
            <a:ln w="9525">
              <a:solidFill>
                <a:srgbClr val="000000"/>
              </a:solidFill>
              <a:prstDash val="dash"/>
              <a:round/>
              <a:head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73" name="Line 16"/>
            <p:cNvSpPr>
              <a:spLocks noChangeShapeType="1"/>
            </p:cNvSpPr>
            <p:nvPr/>
          </p:nvSpPr>
          <p:spPr bwMode="auto">
            <a:xfrm>
              <a:off x="1873735" y="1335723"/>
              <a:ext cx="1891947" cy="0"/>
            </a:xfrm>
            <a:prstGeom prst="line">
              <a:avLst/>
            </a:prstGeom>
            <a:noFill/>
            <a:ln w="9525">
              <a:solidFill>
                <a:srgbClr val="00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grpSp>
      <p:sp>
        <p:nvSpPr>
          <p:cNvPr id="74" name="Rectangle 27"/>
          <p:cNvSpPr>
            <a:spLocks noChangeArrowheads="1"/>
          </p:cNvSpPr>
          <p:nvPr/>
        </p:nvSpPr>
        <p:spPr bwMode="auto">
          <a:xfrm>
            <a:off x="5821688" y="2560881"/>
            <a:ext cx="4647721" cy="86722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914400">
              <a:lnSpc>
                <a:spcPct val="120000"/>
              </a:lnSpc>
              <a:buClr>
                <a:srgbClr val="14A6A3"/>
              </a:buClr>
            </a:pPr>
            <a:r>
              <a:rPr lang="zh-CN" altLang="en-US" sz="144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algn="r" defTabSz="914400">
              <a:lnSpc>
                <a:spcPct val="120000"/>
              </a:lnSpc>
              <a:buClr>
                <a:srgbClr val="14A6A3"/>
              </a:buClr>
            </a:pPr>
            <a:r>
              <a:rPr lang="zh-CN" altLang="en-US" sz="144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algn="r" defTabSz="914400">
              <a:lnSpc>
                <a:spcPct val="120000"/>
              </a:lnSpc>
              <a:buClr>
                <a:srgbClr val="14A6A3"/>
              </a:buClr>
            </a:pPr>
            <a:r>
              <a:rPr lang="zh-CN" altLang="en-US" sz="144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75" name="Rectangle 28"/>
          <p:cNvSpPr>
            <a:spLocks noChangeArrowheads="1"/>
          </p:cNvSpPr>
          <p:nvPr/>
        </p:nvSpPr>
        <p:spPr bwMode="auto">
          <a:xfrm>
            <a:off x="5821688" y="1931927"/>
            <a:ext cx="4647721" cy="36619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914400" latinLnBrk="1">
              <a:lnSpc>
                <a:spcPct val="120000"/>
              </a:lnSpc>
            </a:pPr>
            <a:r>
              <a:rPr kumimoji="1" lang="zh-CN" altLang="en-US" sz="1620" b="1" dirty="0">
                <a:solidFill>
                  <a:prstClr val="black"/>
                </a:solidFill>
                <a:latin typeface="微软雅黑" panose="020B0503020204020204" pitchFamily="34" charset="-122"/>
                <a:ea typeface="微软雅黑" panose="020B0503020204020204" pitchFamily="34" charset="-122"/>
              </a:rPr>
              <a:t>单击此处添加文字</a:t>
            </a:r>
          </a:p>
        </p:txBody>
      </p:sp>
      <p:sp>
        <p:nvSpPr>
          <p:cNvPr id="20" name="Freeform 10"/>
          <p:cNvSpPr/>
          <p:nvPr/>
        </p:nvSpPr>
        <p:spPr bwMode="auto">
          <a:xfrm>
            <a:off x="5121091" y="4328388"/>
            <a:ext cx="2369580" cy="1112240"/>
          </a:xfrm>
          <a:custGeom>
            <a:avLst/>
            <a:gdLst>
              <a:gd name="T0" fmla="*/ 0 w 639"/>
              <a:gd name="T1" fmla="*/ 0 h 238"/>
              <a:gd name="T2" fmla="*/ 436 w 639"/>
              <a:gd name="T3" fmla="*/ 238 h 238"/>
              <a:gd name="T4" fmla="*/ 639 w 639"/>
              <a:gd name="T5" fmla="*/ 0 h 238"/>
              <a:gd name="T6" fmla="*/ 0 w 639"/>
              <a:gd name="T7" fmla="*/ 0 h 238"/>
            </a:gdLst>
            <a:ahLst/>
            <a:cxnLst>
              <a:cxn ang="0">
                <a:pos x="T0" y="T1"/>
              </a:cxn>
              <a:cxn ang="0">
                <a:pos x="T2" y="T3"/>
              </a:cxn>
              <a:cxn ang="0">
                <a:pos x="T4" y="T5"/>
              </a:cxn>
              <a:cxn ang="0">
                <a:pos x="T6" y="T7"/>
              </a:cxn>
            </a:cxnLst>
            <a:rect l="0" t="0" r="r" b="b"/>
            <a:pathLst>
              <a:path w="639" h="238">
                <a:moveTo>
                  <a:pt x="0" y="0"/>
                </a:moveTo>
                <a:cubicBezTo>
                  <a:pt x="436" y="238"/>
                  <a:pt x="436" y="238"/>
                  <a:pt x="436" y="238"/>
                </a:cubicBezTo>
                <a:cubicBezTo>
                  <a:pt x="561" y="178"/>
                  <a:pt x="639" y="94"/>
                  <a:pt x="639" y="0"/>
                </a:cubicBezTo>
                <a:cubicBezTo>
                  <a:pt x="0" y="0"/>
                  <a:pt x="0" y="0"/>
                  <a:pt x="0" y="0"/>
                </a:cubicBezTo>
                <a:close/>
              </a:path>
            </a:pathLst>
          </a:custGeom>
          <a:solidFill>
            <a:srgbClr val="54A9EA"/>
          </a:solidFill>
          <a:ln>
            <a:noFill/>
          </a:ln>
          <a:effectLst/>
          <a:scene3d>
            <a:camera prst="legacyObliqueBottom"/>
            <a:lightRig rig="soft" dir="t"/>
          </a:scene3d>
          <a:sp3d extrusionH="887400" prstMaterial="matte">
            <a:bevelT w="0" h="0" prst="angle"/>
            <a:bevelB w="0" h="0" prst="angle"/>
            <a:extrusionClr>
              <a:srgbClr val="005EAC"/>
            </a:extrusionClr>
          </a:sp3d>
        </p:spPr>
        <p:txBody>
          <a:bodyPr>
            <a:flatTx/>
          </a:bodyP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
        <p:nvSpPr>
          <p:cNvPr id="21" name="Freeform 11"/>
          <p:cNvSpPr/>
          <p:nvPr/>
        </p:nvSpPr>
        <p:spPr bwMode="auto">
          <a:xfrm>
            <a:off x="4016934" y="4251939"/>
            <a:ext cx="1621879" cy="1527571"/>
          </a:xfrm>
          <a:custGeom>
            <a:avLst/>
            <a:gdLst>
              <a:gd name="T0" fmla="*/ 1 w 437"/>
              <a:gd name="T1" fmla="*/ 0 h 327"/>
              <a:gd name="T2" fmla="*/ 0 w 437"/>
              <a:gd name="T3" fmla="*/ 1 h 327"/>
              <a:gd name="T4" fmla="*/ 0 w 437"/>
              <a:gd name="T5" fmla="*/ 327 h 327"/>
              <a:gd name="T6" fmla="*/ 437 w 437"/>
              <a:gd name="T7" fmla="*/ 238 h 327"/>
              <a:gd name="T8" fmla="*/ 1 w 437"/>
              <a:gd name="T9" fmla="*/ 0 h 327"/>
            </a:gdLst>
            <a:ahLst/>
            <a:cxnLst>
              <a:cxn ang="0">
                <a:pos x="T0" y="T1"/>
              </a:cxn>
              <a:cxn ang="0">
                <a:pos x="T2" y="T3"/>
              </a:cxn>
              <a:cxn ang="0">
                <a:pos x="T4" y="T5"/>
              </a:cxn>
              <a:cxn ang="0">
                <a:pos x="T6" y="T7"/>
              </a:cxn>
              <a:cxn ang="0">
                <a:pos x="T8" y="T9"/>
              </a:cxn>
            </a:cxnLst>
            <a:rect l="0" t="0" r="r" b="b"/>
            <a:pathLst>
              <a:path w="437" h="327">
                <a:moveTo>
                  <a:pt x="1" y="0"/>
                </a:moveTo>
                <a:cubicBezTo>
                  <a:pt x="0" y="1"/>
                  <a:pt x="0" y="1"/>
                  <a:pt x="0" y="1"/>
                </a:cubicBezTo>
                <a:cubicBezTo>
                  <a:pt x="0" y="327"/>
                  <a:pt x="0" y="327"/>
                  <a:pt x="0" y="327"/>
                </a:cubicBezTo>
                <a:cubicBezTo>
                  <a:pt x="169" y="326"/>
                  <a:pt x="323" y="292"/>
                  <a:pt x="437" y="238"/>
                </a:cubicBezTo>
                <a:lnTo>
                  <a:pt x="1" y="0"/>
                </a:lnTo>
                <a:close/>
              </a:path>
            </a:pathLst>
          </a:custGeom>
          <a:solidFill>
            <a:srgbClr val="54A9EA"/>
          </a:solidFill>
          <a:ln>
            <a:noFill/>
          </a:ln>
          <a:effectLst/>
          <a:scene3d>
            <a:camera prst="legacyObliqueBottom"/>
            <a:lightRig rig="soft" dir="r"/>
          </a:scene3d>
          <a:sp3d extrusionH="887400" prstMaterial="matte">
            <a:bevelT w="0" h="0" prst="angle"/>
            <a:bevelB w="0" h="0" prst="angle"/>
            <a:extrusionClr>
              <a:srgbClr val="007EEA"/>
            </a:extrusionClr>
          </a:sp3d>
        </p:spPr>
        <p:txBody>
          <a:bodyPr>
            <a:flatTx/>
          </a:bodyPr>
          <a:lstStyle/>
          <a:p>
            <a:pPr defTabSz="1097280">
              <a:defRPr/>
            </a:pPr>
            <a:endParaRPr lang="zh-CN" altLang="en-US" sz="2160" kern="0">
              <a:solidFill>
                <a:sysClr val="windowText" lastClr="000000"/>
              </a:solidFill>
              <a:latin typeface="Calibri" panose="020F0502020204030204"/>
              <a:ea typeface="等线" panose="02010600030101010101" pitchFamily="2" charset="-122"/>
            </a:endParaRP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par>
                          <p:cTn id="23" fill="hold">
                            <p:stCondLst>
                              <p:cond delay="500"/>
                            </p:stCondLst>
                            <p:childTnLst>
                              <p:par>
                                <p:cTn id="24" presetID="10" presetClass="entr" presetSubtype="0" repeatCount="200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5"/>
                                        </p:tgtEl>
                                        <p:attrNameLst>
                                          <p:attrName>ppt_y</p:attrName>
                                        </p:attrNameLst>
                                      </p:cBhvr>
                                      <p:tavLst>
                                        <p:tav tm="0">
                                          <p:val>
                                            <p:strVal val="#ppt_y"/>
                                          </p:val>
                                        </p:tav>
                                        <p:tav tm="100000">
                                          <p:val>
                                            <p:strVal val="#ppt_y"/>
                                          </p:val>
                                        </p:tav>
                                      </p:tavLst>
                                    </p:anim>
                                    <p:anim calcmode="lin" valueType="num">
                                      <p:cBhvr>
                                        <p:cTn id="32"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5"/>
                                        </p:tgtEl>
                                      </p:cBhvr>
                                    </p:animEffect>
                                  </p:childTnLst>
                                </p:cTn>
                              </p:par>
                            </p:childTnLst>
                          </p:cTn>
                        </p:par>
                        <p:par>
                          <p:cTn id="35" fill="hold">
                            <p:stCondLst>
                              <p:cond delay="3849"/>
                            </p:stCondLst>
                            <p:childTnLst>
                              <p:par>
                                <p:cTn id="36" presetID="10" presetClass="entr" presetSubtype="0"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childTnLst>
                          </p:cTn>
                        </p:par>
                        <p:par>
                          <p:cTn id="39" fill="hold">
                            <p:stCondLst>
                              <p:cond delay="4349"/>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4849"/>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349"/>
                            </p:stCondLst>
                            <p:childTnLst>
                              <p:par>
                                <p:cTn id="48" presetID="10" presetClass="entr" presetSubtype="0" repeatCount="2000" fill="hold" nodeType="after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584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0"/>
                                        </p:tgtEl>
                                        <p:attrNameLst>
                                          <p:attrName>ppt_y</p:attrName>
                                        </p:attrNameLst>
                                      </p:cBhvr>
                                      <p:tavLst>
                                        <p:tav tm="0">
                                          <p:val>
                                            <p:strVal val="#ppt_y"/>
                                          </p:val>
                                        </p:tav>
                                        <p:tav tm="100000">
                                          <p:val>
                                            <p:strVal val="#ppt_y"/>
                                          </p:val>
                                        </p:tav>
                                      </p:tavLst>
                                    </p:anim>
                                    <p:anim calcmode="lin" valueType="num">
                                      <p:cBhvr>
                                        <p:cTn id="56"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0"/>
                                        </p:tgtEl>
                                      </p:cBhvr>
                                    </p:animEffect>
                                  </p:childTnLst>
                                </p:cTn>
                              </p:par>
                            </p:childTnLst>
                          </p:cTn>
                        </p:par>
                        <p:par>
                          <p:cTn id="59" fill="hold">
                            <p:stCondLst>
                              <p:cond delay="7199"/>
                            </p:stCondLst>
                            <p:childTnLst>
                              <p:par>
                                <p:cTn id="60" presetID="1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4" grpId="0" animBg="1"/>
      <p:bldP spid="65" grpId="0" animBg="1"/>
      <p:bldP spid="69" grpId="0"/>
      <p:bldP spid="70" grpId="0"/>
      <p:bldP spid="74" grpId="0"/>
      <p:bldP spid="75"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1"/>
          <p:cNvSpPr/>
          <p:nvPr/>
        </p:nvSpPr>
        <p:spPr>
          <a:xfrm>
            <a:off x="2617093" y="1332163"/>
            <a:ext cx="1673852" cy="168181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1097280">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5" name="椭圆 1"/>
          <p:cNvSpPr/>
          <p:nvPr/>
        </p:nvSpPr>
        <p:spPr>
          <a:xfrm>
            <a:off x="2464049" y="2806990"/>
            <a:ext cx="840907" cy="1681812"/>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7EC4FA"/>
          </a:solidFill>
          <a:ln w="25400" cap="flat" cmpd="sng" algn="ctr">
            <a:noFill/>
            <a:prstDash val="solid"/>
          </a:ln>
          <a:effectLst/>
        </p:spPr>
        <p:txBody>
          <a:bodyPr rtlCol="0" anchor="ctr"/>
          <a:lstStyle/>
          <a:p>
            <a:pPr algn="ctr" defTabSz="1097280">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6" name="椭圆 1"/>
          <p:cNvSpPr/>
          <p:nvPr/>
        </p:nvSpPr>
        <p:spPr>
          <a:xfrm rot="5400000">
            <a:off x="2345384" y="4302223"/>
            <a:ext cx="1673853" cy="168181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1097280">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7" name="椭圆 1"/>
          <p:cNvSpPr/>
          <p:nvPr/>
        </p:nvSpPr>
        <p:spPr>
          <a:xfrm rot="10800000">
            <a:off x="1121049" y="1100415"/>
            <a:ext cx="1673852" cy="168181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1097280">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8" name="椭圆 1"/>
          <p:cNvSpPr/>
          <p:nvPr/>
        </p:nvSpPr>
        <p:spPr>
          <a:xfrm rot="6199008">
            <a:off x="1438737" y="3645845"/>
            <a:ext cx="840907" cy="1584515"/>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7EC4FA"/>
          </a:solidFill>
          <a:ln w="25400" cap="flat" cmpd="sng" algn="ctr">
            <a:noFill/>
            <a:prstDash val="solid"/>
          </a:ln>
          <a:effectLst/>
        </p:spPr>
        <p:txBody>
          <a:bodyPr rtlCol="0" anchor="ctr"/>
          <a:lstStyle/>
          <a:p>
            <a:pPr algn="ctr" defTabSz="1097280">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9" name="圆角矩形 14"/>
          <p:cNvSpPr/>
          <p:nvPr/>
        </p:nvSpPr>
        <p:spPr>
          <a:xfrm>
            <a:off x="4135231" y="1738963"/>
            <a:ext cx="4021724" cy="65810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algn="ctr" defTabSz="1097280">
              <a:defRPr/>
            </a:pPr>
            <a:r>
              <a:rPr lang="zh-CN" altLang="en-US" sz="192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0" name="圆角矩形 14"/>
          <p:cNvSpPr/>
          <p:nvPr/>
        </p:nvSpPr>
        <p:spPr>
          <a:xfrm>
            <a:off x="3899211" y="4709127"/>
            <a:ext cx="4021724" cy="65810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7EC4FA"/>
          </a:solidFill>
          <a:ln w="25400" cap="flat" cmpd="sng" algn="ctr">
            <a:noFill/>
            <a:prstDash val="solid"/>
          </a:ln>
          <a:effectLst/>
        </p:spPr>
        <p:txBody>
          <a:bodyPr rtlCol="0" anchor="ctr"/>
          <a:lstStyle/>
          <a:p>
            <a:pPr algn="ctr" defTabSz="1097280">
              <a:defRPr/>
            </a:pPr>
            <a:r>
              <a:rPr lang="zh-CN" altLang="en-US" sz="192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1" name="TextBox 40"/>
          <p:cNvSpPr txBox="1"/>
          <p:nvPr/>
        </p:nvSpPr>
        <p:spPr>
          <a:xfrm>
            <a:off x="3159880" y="1761960"/>
            <a:ext cx="615349" cy="757130"/>
          </a:xfrm>
          <a:prstGeom prst="rect">
            <a:avLst/>
          </a:prstGeom>
          <a:noFill/>
        </p:spPr>
        <p:txBody>
          <a:bodyPr wrap="square" rtlCol="0">
            <a:spAutoFit/>
          </a:bodyPr>
          <a:lstStyle/>
          <a:p>
            <a:pPr defTabSz="1097280">
              <a:defRPr/>
            </a:pPr>
            <a:r>
              <a:rPr lang="en-US" altLang="zh-CN" sz="4320" b="1" kern="0" dirty="0">
                <a:solidFill>
                  <a:srgbClr val="0070C0"/>
                </a:solidFill>
                <a:latin typeface="Arial Black" panose="020B0A04020102020204" pitchFamily="34" charset="0"/>
                <a:ea typeface="微软雅黑" panose="020B0503020204020204" pitchFamily="34" charset="-122"/>
              </a:rPr>
              <a:t>A</a:t>
            </a:r>
            <a:endParaRPr lang="zh-CN" altLang="en-US" sz="4320" b="1" kern="0" dirty="0">
              <a:solidFill>
                <a:srgbClr val="0070C0"/>
              </a:solidFill>
              <a:latin typeface="Arial Black" panose="020B0A04020102020204" pitchFamily="34" charset="0"/>
              <a:ea typeface="微软雅黑" panose="020B0503020204020204" pitchFamily="34" charset="-122"/>
            </a:endParaRPr>
          </a:p>
        </p:txBody>
      </p:sp>
      <p:sp>
        <p:nvSpPr>
          <p:cNvPr id="42" name="TextBox 41"/>
          <p:cNvSpPr txBox="1"/>
          <p:nvPr/>
        </p:nvSpPr>
        <p:spPr>
          <a:xfrm>
            <a:off x="3013635" y="4752455"/>
            <a:ext cx="615349" cy="757130"/>
          </a:xfrm>
          <a:prstGeom prst="rect">
            <a:avLst/>
          </a:prstGeom>
          <a:noFill/>
        </p:spPr>
        <p:txBody>
          <a:bodyPr wrap="square" rtlCol="0">
            <a:spAutoFit/>
          </a:bodyPr>
          <a:lstStyle/>
          <a:p>
            <a:pPr defTabSz="1097280">
              <a:defRPr/>
            </a:pPr>
            <a:r>
              <a:rPr lang="en-US" altLang="zh-CN" sz="4320" b="1" kern="0" dirty="0">
                <a:solidFill>
                  <a:srgbClr val="0070C0"/>
                </a:solidFill>
                <a:latin typeface="Arial Black" panose="020B0A04020102020204" pitchFamily="34" charset="0"/>
                <a:ea typeface="微软雅黑" panose="020B0503020204020204" pitchFamily="34" charset="-122"/>
              </a:rPr>
              <a:t>B</a:t>
            </a:r>
            <a:endParaRPr lang="zh-CN" altLang="en-US" sz="4320" b="1" kern="0" dirty="0">
              <a:solidFill>
                <a:srgbClr val="0070C0"/>
              </a:solidFill>
              <a:latin typeface="Arial Black" panose="020B0A04020102020204" pitchFamily="34" charset="0"/>
              <a:ea typeface="微软雅黑" panose="020B0503020204020204" pitchFamily="34" charset="-122"/>
            </a:endParaRPr>
          </a:p>
        </p:txBody>
      </p:sp>
      <p:sp>
        <p:nvSpPr>
          <p:cNvPr id="43" name="TextBox 42"/>
          <p:cNvSpPr txBox="1"/>
          <p:nvPr/>
        </p:nvSpPr>
        <p:spPr>
          <a:xfrm>
            <a:off x="4256712" y="2543309"/>
            <a:ext cx="6681661" cy="1067921"/>
          </a:xfrm>
          <a:prstGeom prst="rect">
            <a:avLst/>
          </a:prstGeom>
          <a:noFill/>
        </p:spPr>
        <p:txBody>
          <a:bodyPr wrap="square" rtlCol="0">
            <a:spAutoFit/>
          </a:bodyPr>
          <a:lstStyle/>
          <a:p>
            <a:pPr defTabSz="1097280">
              <a:lnSpc>
                <a:spcPct val="130000"/>
              </a:lnSpc>
              <a:defRPr/>
            </a:pPr>
            <a:r>
              <a:rPr lang="zh-CN" altLang="en-US" sz="1680" kern="0" dirty="0">
                <a:solidFill>
                  <a:prstClr val="black"/>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您的内容打在这里，或通过复制您的文本后在此框中选择粘贴并选择只保留文字您的内容打在这里，或通过复制您的文本后在此框中选择粘贴并选择只保留文字</a:t>
            </a:r>
            <a:endParaRPr lang="en-US" altLang="zh-CN" sz="1680" kern="0" dirty="0">
              <a:solidFill>
                <a:prstClr val="black"/>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263429" y="5421924"/>
            <a:ext cx="6678763" cy="731803"/>
          </a:xfrm>
          <a:prstGeom prst="rect">
            <a:avLst/>
          </a:prstGeom>
          <a:noFill/>
        </p:spPr>
        <p:txBody>
          <a:bodyPr wrap="square" rtlCol="0">
            <a:spAutoFit/>
          </a:bodyPr>
          <a:lstStyle/>
          <a:p>
            <a:pPr defTabSz="1097280">
              <a:lnSpc>
                <a:spcPct val="130000"/>
              </a:lnSpc>
              <a:defRPr/>
            </a:pPr>
            <a:r>
              <a:rPr lang="zh-CN" altLang="en-US" sz="1680" kern="0" dirty="0">
                <a:solidFill>
                  <a:prstClr val="black"/>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680" kern="0" dirty="0">
              <a:solidFill>
                <a:prstClr val="black"/>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par>
                                <p:cTn id="19" presetID="22" presetClass="entr" presetSubtype="1" fill="hold" grpId="0" nodeType="withEffect">
                                  <p:stCondLst>
                                    <p:cond delay="175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22" presetClass="entr" presetSubtype="1" fill="hold" grpId="0" nodeType="withEffect">
                                  <p:stCondLst>
                                    <p:cond delay="120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par>
                                <p:cTn id="25" presetID="22" presetClass="entr" presetSubtype="1" fill="hold" grpId="0" nodeType="withEffect">
                                  <p:stCondLst>
                                    <p:cond delay="170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53" presetClass="entr" presetSubtype="16" fill="hold" grpId="0" nodeType="withEffect">
                                  <p:stCondLst>
                                    <p:cond delay="230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22" presetClass="entr" presetSubtype="8" fill="hold" grpId="0" nodeType="withEffect">
                                  <p:stCondLst>
                                    <p:cond delay="300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1" fill="hold" grpId="0" nodeType="withEffect">
                                  <p:stCondLst>
                                    <p:cond delay="360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par>
                                <p:cTn id="39" presetID="22" presetClass="entr" presetSubtype="2" fill="hold" grpId="0" nodeType="withEffect">
                                  <p:stCondLst>
                                    <p:cond delay="225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84057" y="2295883"/>
            <a:ext cx="2287904" cy="2245996"/>
            <a:chOff x="228714" y="1913235"/>
            <a:chExt cx="1906587" cy="1871663"/>
          </a:xfrm>
        </p:grpSpPr>
        <p:sp>
          <p:nvSpPr>
            <p:cNvPr id="34" name="Line 7"/>
            <p:cNvSpPr>
              <a:spLocks noChangeShapeType="1"/>
            </p:cNvSpPr>
            <p:nvPr/>
          </p:nvSpPr>
          <p:spPr bwMode="auto">
            <a:xfrm>
              <a:off x="2135301"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zh-CN" altLang="en-US" sz="1620">
                <a:solidFill>
                  <a:prstClr val="black"/>
                </a:solidFill>
                <a:latin typeface="等线" panose="02010600030101010101" pitchFamily="2" charset="-122"/>
                <a:ea typeface="等线" panose="02010600030101010101" pitchFamily="2" charset="-122"/>
              </a:endParaRPr>
            </a:p>
          </p:txBody>
        </p:sp>
        <p:sp>
          <p:nvSpPr>
            <p:cNvPr id="39" name="WordArt 12"/>
            <p:cNvSpPr>
              <a:spLocks noChangeArrowheads="1" noChangeShapeType="1" noTextEdit="1"/>
            </p:cNvSpPr>
            <p:nvPr/>
          </p:nvSpPr>
          <p:spPr bwMode="auto">
            <a:xfrm>
              <a:off x="131456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7280">
                <a:defRPr/>
              </a:pPr>
              <a:r>
                <a:rPr lang="en-US" altLang="zh-CN" sz="4320" kern="10" dirty="0">
                  <a:solidFill>
                    <a:srgbClr val="0067B4"/>
                  </a:solidFill>
                  <a:latin typeface="微软雅黑" panose="020B0503020204020204" pitchFamily="34" charset="-122"/>
                  <a:ea typeface="等线" panose="02010600030101010101" pitchFamily="2" charset="-122"/>
                  <a:cs typeface="Arial" panose="020B0604020202020204"/>
                </a:rPr>
                <a:t>2013</a:t>
              </a:r>
              <a:endParaRPr lang="zh-CN" altLang="en-US" sz="4320" kern="10" dirty="0">
                <a:solidFill>
                  <a:srgbClr val="0067B4"/>
                </a:solidFill>
                <a:latin typeface="微软雅黑" panose="020B0503020204020204" pitchFamily="34" charset="-122"/>
                <a:ea typeface="等线" panose="02010600030101010101" pitchFamily="2" charset="-122"/>
                <a:cs typeface="Arial" panose="020B0604020202020204"/>
              </a:endParaRPr>
            </a:p>
          </p:txBody>
        </p:sp>
        <p:sp>
          <p:nvSpPr>
            <p:cNvPr id="49" name="Rectangle 23"/>
            <p:cNvSpPr>
              <a:spLocks noChangeArrowheads="1"/>
            </p:cNvSpPr>
            <p:nvPr/>
          </p:nvSpPr>
          <p:spPr bwMode="auto">
            <a:xfrm>
              <a:off x="228714"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7280">
                <a:lnSpc>
                  <a:spcPct val="120000"/>
                </a:lnSpc>
                <a:defRPr/>
              </a:pPr>
              <a:r>
                <a:rPr lang="zh-CN" altLang="en-US" sz="1200" kern="0" dirty="0">
                  <a:solidFill>
                    <a:prstClr val="black"/>
                  </a:solidFill>
                  <a:latin typeface="微软雅黑" panose="020B0503020204020204" pitchFamily="34" charset="-122"/>
                  <a:ea typeface="等线" panose="02010600030101010101" pitchFamily="2" charset="-122"/>
                </a:rPr>
                <a:t>点击此处添加文字内容</a:t>
              </a:r>
            </a:p>
            <a:p>
              <a:pPr algn="r" defTabSz="1097280">
                <a:lnSpc>
                  <a:spcPct val="120000"/>
                </a:lnSpc>
                <a:defRPr/>
              </a:pPr>
              <a:r>
                <a:rPr lang="zh-CN" altLang="en-US" sz="1200" kern="0" dirty="0">
                  <a:solidFill>
                    <a:prstClr val="black"/>
                  </a:solidFill>
                  <a:latin typeface="微软雅黑" panose="020B0503020204020204" pitchFamily="34" charset="-122"/>
                  <a:ea typeface="等线" panose="02010600030101010101" pitchFamily="2" charset="-122"/>
                </a:rPr>
                <a:t>点击此处添加文字内容</a:t>
              </a:r>
            </a:p>
          </p:txBody>
        </p:sp>
      </p:grpSp>
      <p:grpSp>
        <p:nvGrpSpPr>
          <p:cNvPr id="3" name="组合 2"/>
          <p:cNvGrpSpPr/>
          <p:nvPr/>
        </p:nvGrpSpPr>
        <p:grpSpPr>
          <a:xfrm>
            <a:off x="2653802" y="2295883"/>
            <a:ext cx="2310765" cy="2245996"/>
            <a:chOff x="1703501" y="1913235"/>
            <a:chExt cx="1925638" cy="1871663"/>
          </a:xfrm>
        </p:grpSpPr>
        <p:sp>
          <p:nvSpPr>
            <p:cNvPr id="35" name="Line 8"/>
            <p:cNvSpPr>
              <a:spLocks noChangeShapeType="1"/>
            </p:cNvSpPr>
            <p:nvPr/>
          </p:nvSpPr>
          <p:spPr bwMode="auto">
            <a:xfrm>
              <a:off x="36291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zh-CN" altLang="en-US" sz="1620">
                <a:solidFill>
                  <a:prstClr val="black"/>
                </a:solidFill>
                <a:latin typeface="等线" panose="02010600030101010101" pitchFamily="2" charset="-122"/>
                <a:ea typeface="等线" panose="02010600030101010101" pitchFamily="2" charset="-122"/>
              </a:endParaRPr>
            </a:p>
          </p:txBody>
        </p:sp>
        <p:sp>
          <p:nvSpPr>
            <p:cNvPr id="40" name="WordArt 13"/>
            <p:cNvSpPr>
              <a:spLocks noChangeArrowheads="1" noChangeShapeType="1" noTextEdit="1"/>
            </p:cNvSpPr>
            <p:nvPr/>
          </p:nvSpPr>
          <p:spPr bwMode="auto">
            <a:xfrm>
              <a:off x="279887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7280">
                <a:defRPr/>
              </a:pPr>
              <a:r>
                <a:rPr lang="en-US" altLang="zh-CN" sz="4320" kern="10" dirty="0">
                  <a:solidFill>
                    <a:srgbClr val="0067B4"/>
                  </a:solidFill>
                  <a:latin typeface="微软雅黑" panose="020B0503020204020204" pitchFamily="34" charset="-122"/>
                  <a:ea typeface="等线" panose="02010600030101010101" pitchFamily="2" charset="-122"/>
                  <a:cs typeface="Arial" panose="020B0604020202020204"/>
                </a:rPr>
                <a:t>2014</a:t>
              </a:r>
              <a:endParaRPr lang="zh-CN" altLang="en-US" sz="4320" kern="10" dirty="0">
                <a:solidFill>
                  <a:srgbClr val="0067B4"/>
                </a:solidFill>
                <a:latin typeface="微软雅黑" panose="020B0503020204020204" pitchFamily="34" charset="-122"/>
                <a:ea typeface="等线" panose="02010600030101010101" pitchFamily="2" charset="-122"/>
                <a:cs typeface="Arial" panose="020B0604020202020204"/>
              </a:endParaRPr>
            </a:p>
          </p:txBody>
        </p:sp>
        <p:sp>
          <p:nvSpPr>
            <p:cNvPr id="50" name="Rectangle 24"/>
            <p:cNvSpPr>
              <a:spLocks noChangeArrowheads="1"/>
            </p:cNvSpPr>
            <p:nvPr/>
          </p:nvSpPr>
          <p:spPr bwMode="auto">
            <a:xfrm>
              <a:off x="1703501"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p:txBody>
        </p:sp>
      </p:grpSp>
      <p:grpSp>
        <p:nvGrpSpPr>
          <p:cNvPr id="4" name="组合 3"/>
          <p:cNvGrpSpPr/>
          <p:nvPr/>
        </p:nvGrpSpPr>
        <p:grpSpPr>
          <a:xfrm>
            <a:off x="4467361" y="2295883"/>
            <a:ext cx="2289811" cy="2245996"/>
            <a:chOff x="3214801" y="1913235"/>
            <a:chExt cx="1908175" cy="1871663"/>
          </a:xfrm>
        </p:grpSpPr>
        <p:sp>
          <p:nvSpPr>
            <p:cNvPr id="36" name="Line 9"/>
            <p:cNvSpPr>
              <a:spLocks noChangeShapeType="1"/>
            </p:cNvSpPr>
            <p:nvPr/>
          </p:nvSpPr>
          <p:spPr bwMode="auto">
            <a:xfrm>
              <a:off x="5122976"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zh-CN" altLang="en-US" sz="1620">
                <a:solidFill>
                  <a:prstClr val="black"/>
                </a:solidFill>
                <a:latin typeface="等线" panose="02010600030101010101" pitchFamily="2" charset="-122"/>
                <a:ea typeface="等线" panose="02010600030101010101" pitchFamily="2" charset="-122"/>
              </a:endParaRPr>
            </a:p>
          </p:txBody>
        </p:sp>
        <p:sp>
          <p:nvSpPr>
            <p:cNvPr id="41" name="WordArt 14"/>
            <p:cNvSpPr>
              <a:spLocks noChangeArrowheads="1" noChangeShapeType="1" noTextEdit="1"/>
            </p:cNvSpPr>
            <p:nvPr/>
          </p:nvSpPr>
          <p:spPr bwMode="auto">
            <a:xfrm>
              <a:off x="429271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7280">
                <a:defRPr/>
              </a:pPr>
              <a:r>
                <a:rPr lang="en-US" altLang="zh-CN" sz="4320" kern="10" dirty="0">
                  <a:solidFill>
                    <a:srgbClr val="0067B4"/>
                  </a:solidFill>
                  <a:latin typeface="微软雅黑" panose="020B0503020204020204" pitchFamily="34" charset="-122"/>
                  <a:ea typeface="等线" panose="02010600030101010101" pitchFamily="2" charset="-122"/>
                  <a:cs typeface="Arial" panose="020B0604020202020204"/>
                </a:rPr>
                <a:t>2015</a:t>
              </a:r>
              <a:endParaRPr lang="zh-CN" altLang="en-US" sz="4320" kern="10" dirty="0">
                <a:solidFill>
                  <a:srgbClr val="0067B4"/>
                </a:solidFill>
                <a:latin typeface="微软雅黑" panose="020B0503020204020204" pitchFamily="34" charset="-122"/>
                <a:ea typeface="等线" panose="02010600030101010101" pitchFamily="2" charset="-122"/>
                <a:cs typeface="Arial" panose="020B0604020202020204"/>
              </a:endParaRPr>
            </a:p>
          </p:txBody>
        </p:sp>
        <p:sp>
          <p:nvSpPr>
            <p:cNvPr id="51" name="Rectangle 25"/>
            <p:cNvSpPr>
              <a:spLocks noChangeArrowheads="1"/>
            </p:cNvSpPr>
            <p:nvPr/>
          </p:nvSpPr>
          <p:spPr bwMode="auto">
            <a:xfrm>
              <a:off x="3214801"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p:txBody>
        </p:sp>
      </p:grpSp>
      <p:grpSp>
        <p:nvGrpSpPr>
          <p:cNvPr id="5" name="组合 4"/>
          <p:cNvGrpSpPr/>
          <p:nvPr/>
        </p:nvGrpSpPr>
        <p:grpSpPr>
          <a:xfrm>
            <a:off x="6259967" y="2295883"/>
            <a:ext cx="2289811" cy="2245996"/>
            <a:chOff x="4708639" y="1913235"/>
            <a:chExt cx="1908175" cy="1871663"/>
          </a:xfrm>
        </p:grpSpPr>
        <p:sp>
          <p:nvSpPr>
            <p:cNvPr id="37" name="Line 10"/>
            <p:cNvSpPr>
              <a:spLocks noChangeShapeType="1"/>
            </p:cNvSpPr>
            <p:nvPr/>
          </p:nvSpPr>
          <p:spPr bwMode="auto">
            <a:xfrm>
              <a:off x="6616814"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zh-CN" altLang="en-US" sz="1620">
                <a:solidFill>
                  <a:prstClr val="black"/>
                </a:solidFill>
                <a:latin typeface="等线" panose="02010600030101010101" pitchFamily="2" charset="-122"/>
                <a:ea typeface="等线" panose="02010600030101010101" pitchFamily="2" charset="-122"/>
              </a:endParaRPr>
            </a:p>
          </p:txBody>
        </p:sp>
        <p:sp>
          <p:nvSpPr>
            <p:cNvPr id="42" name="WordArt 15"/>
            <p:cNvSpPr>
              <a:spLocks noChangeArrowheads="1" noChangeShapeType="1" noTextEdit="1"/>
            </p:cNvSpPr>
            <p:nvPr/>
          </p:nvSpPr>
          <p:spPr bwMode="auto">
            <a:xfrm>
              <a:off x="5786551"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7280">
                <a:defRPr/>
              </a:pPr>
              <a:r>
                <a:rPr lang="en-US" altLang="zh-CN" sz="4320" kern="10" dirty="0">
                  <a:solidFill>
                    <a:srgbClr val="0067B4"/>
                  </a:solidFill>
                  <a:latin typeface="微软雅黑" panose="020B0503020204020204" pitchFamily="34" charset="-122"/>
                  <a:ea typeface="等线" panose="02010600030101010101" pitchFamily="2" charset="-122"/>
                  <a:cs typeface="Arial" panose="020B0604020202020204"/>
                </a:rPr>
                <a:t>2016</a:t>
              </a:r>
              <a:endParaRPr lang="zh-CN" altLang="en-US" sz="4320" kern="10" dirty="0">
                <a:solidFill>
                  <a:srgbClr val="0067B4"/>
                </a:solidFill>
                <a:latin typeface="微软雅黑" panose="020B0503020204020204" pitchFamily="34" charset="-122"/>
                <a:ea typeface="等线" panose="02010600030101010101" pitchFamily="2" charset="-122"/>
                <a:cs typeface="Arial" panose="020B0604020202020204"/>
              </a:endParaRPr>
            </a:p>
          </p:txBody>
        </p:sp>
        <p:sp>
          <p:nvSpPr>
            <p:cNvPr id="52" name="Rectangle 26"/>
            <p:cNvSpPr>
              <a:spLocks noChangeArrowheads="1"/>
            </p:cNvSpPr>
            <p:nvPr/>
          </p:nvSpPr>
          <p:spPr bwMode="auto">
            <a:xfrm>
              <a:off x="4708639"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p:txBody>
        </p:sp>
      </p:grpSp>
      <p:grpSp>
        <p:nvGrpSpPr>
          <p:cNvPr id="6" name="组合 5"/>
          <p:cNvGrpSpPr/>
          <p:nvPr/>
        </p:nvGrpSpPr>
        <p:grpSpPr>
          <a:xfrm>
            <a:off x="8052573" y="2295883"/>
            <a:ext cx="2291716" cy="2245996"/>
            <a:chOff x="6202476" y="1913235"/>
            <a:chExt cx="1909763" cy="1871663"/>
          </a:xfrm>
        </p:grpSpPr>
        <p:sp>
          <p:nvSpPr>
            <p:cNvPr id="38" name="Line 11"/>
            <p:cNvSpPr>
              <a:spLocks noChangeShapeType="1"/>
            </p:cNvSpPr>
            <p:nvPr/>
          </p:nvSpPr>
          <p:spPr bwMode="auto">
            <a:xfrm>
              <a:off x="81122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zh-CN" altLang="en-US" sz="1620">
                <a:solidFill>
                  <a:prstClr val="black"/>
                </a:solidFill>
                <a:latin typeface="等线" panose="02010600030101010101" pitchFamily="2" charset="-122"/>
                <a:ea typeface="等线" panose="02010600030101010101" pitchFamily="2" charset="-122"/>
              </a:endParaRPr>
            </a:p>
          </p:txBody>
        </p:sp>
        <p:sp>
          <p:nvSpPr>
            <p:cNvPr id="43" name="WordArt 16"/>
            <p:cNvSpPr>
              <a:spLocks noChangeArrowheads="1" noChangeShapeType="1" noTextEdit="1"/>
            </p:cNvSpPr>
            <p:nvPr/>
          </p:nvSpPr>
          <p:spPr bwMode="auto">
            <a:xfrm>
              <a:off x="728832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7280">
                <a:defRPr/>
              </a:pPr>
              <a:r>
                <a:rPr lang="en-US" altLang="zh-CN" sz="4320" kern="10" dirty="0">
                  <a:solidFill>
                    <a:prstClr val="black"/>
                  </a:solidFill>
                  <a:latin typeface="微软雅黑" panose="020B0503020204020204" pitchFamily="34" charset="-122"/>
                  <a:ea typeface="等线" panose="02010600030101010101" pitchFamily="2" charset="-122"/>
                  <a:cs typeface="Arial" panose="020B0604020202020204"/>
                </a:rPr>
                <a:t>2017</a:t>
              </a:r>
              <a:endParaRPr lang="zh-CN" altLang="en-US" sz="4320" kern="10" dirty="0">
                <a:solidFill>
                  <a:prstClr val="black"/>
                </a:solidFill>
                <a:latin typeface="微软雅黑" panose="020B0503020204020204" pitchFamily="34" charset="-122"/>
                <a:ea typeface="等线" panose="02010600030101010101" pitchFamily="2" charset="-122"/>
                <a:cs typeface="Arial" panose="020B0604020202020204"/>
              </a:endParaRPr>
            </a:p>
          </p:txBody>
        </p:sp>
        <p:sp>
          <p:nvSpPr>
            <p:cNvPr id="53" name="Rectangle 27"/>
            <p:cNvSpPr>
              <a:spLocks noChangeArrowheads="1"/>
            </p:cNvSpPr>
            <p:nvPr/>
          </p:nvSpPr>
          <p:spPr bwMode="auto">
            <a:xfrm>
              <a:off x="6202476"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a:p>
              <a:pPr algn="r" defTabSz="1097280">
                <a:lnSpc>
                  <a:spcPct val="120000"/>
                </a:lnSpc>
                <a:defRPr/>
              </a:pPr>
              <a:r>
                <a:rPr lang="zh-CN" altLang="en-US" sz="1200" kern="0">
                  <a:solidFill>
                    <a:prstClr val="black"/>
                  </a:solidFill>
                  <a:latin typeface="微软雅黑" panose="020B0503020204020204" pitchFamily="34" charset="-122"/>
                  <a:ea typeface="等线" panose="02010600030101010101" pitchFamily="2" charset="-122"/>
                </a:rPr>
                <a:t>点击此处添加文字内容</a:t>
              </a:r>
            </a:p>
          </p:txBody>
        </p:sp>
      </p:grpSp>
      <p:sp>
        <p:nvSpPr>
          <p:cNvPr id="30" name="AutoShape 4"/>
          <p:cNvSpPr>
            <a:spLocks noChangeArrowheads="1"/>
          </p:cNvSpPr>
          <p:nvPr/>
        </p:nvSpPr>
        <p:spPr bwMode="auto">
          <a:xfrm>
            <a:off x="1183142" y="3850363"/>
            <a:ext cx="9852660" cy="691516"/>
          </a:xfrm>
          <a:prstGeom prst="roundRect">
            <a:avLst>
              <a:gd name="adj" fmla="val 50000"/>
            </a:avLst>
          </a:prstGeom>
          <a:gradFill rotWithShape="1">
            <a:gsLst>
              <a:gs pos="0">
                <a:srgbClr val="C0C0C0"/>
              </a:gs>
              <a:gs pos="100000">
                <a:srgbClr val="FFFFFF"/>
              </a:gs>
            </a:gsLst>
            <a:lin ang="5400000" scaled="1"/>
          </a:gradFill>
          <a:ln w="9525" algn="ctr">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微软雅黑" panose="020B0503020204020204" pitchFamily="34" charset="-122"/>
              <a:ea typeface="等线" panose="02010600030101010101" pitchFamily="2" charset="-122"/>
            </a:endParaRPr>
          </a:p>
        </p:txBody>
      </p:sp>
      <p:sp>
        <p:nvSpPr>
          <p:cNvPr id="31" name="AutoShape 5"/>
          <p:cNvSpPr>
            <a:spLocks noChangeArrowheads="1"/>
          </p:cNvSpPr>
          <p:nvPr/>
        </p:nvSpPr>
        <p:spPr bwMode="auto">
          <a:xfrm>
            <a:off x="1183141" y="3850363"/>
            <a:ext cx="7086600" cy="691516"/>
          </a:xfrm>
          <a:prstGeom prst="roundRect">
            <a:avLst>
              <a:gd name="adj" fmla="val 50000"/>
            </a:avLst>
          </a:prstGeom>
          <a:solidFill>
            <a:srgbClr val="54A9EA"/>
          </a:solidFill>
          <a:ln w="9525" algn="ctr">
            <a:noFill/>
            <a:round/>
          </a:ln>
          <a:effectLst/>
        </p:spPr>
        <p:txBody>
          <a:bodyPr wrap="none" anchor="ctr"/>
          <a:lstStyle/>
          <a:p>
            <a:pPr defTabSz="1097280">
              <a:defRPr/>
            </a:pPr>
            <a:endParaRPr lang="zh-CN" altLang="en-US" sz="2160" kern="0">
              <a:solidFill>
                <a:sysClr val="windowText" lastClr="000000"/>
              </a:solidFill>
              <a:latin typeface="微软雅黑" panose="020B0503020204020204" pitchFamily="34" charset="-122"/>
              <a:ea typeface="等线" panose="02010600030101010101" pitchFamily="2" charset="-122"/>
            </a:endParaRPr>
          </a:p>
        </p:txBody>
      </p:sp>
      <p:sp>
        <p:nvSpPr>
          <p:cNvPr id="32" name="AutoShape 6"/>
          <p:cNvSpPr>
            <a:spLocks noChangeArrowheads="1"/>
          </p:cNvSpPr>
          <p:nvPr/>
        </p:nvSpPr>
        <p:spPr bwMode="auto">
          <a:xfrm>
            <a:off x="1463177" y="3850363"/>
            <a:ext cx="9311640" cy="87631"/>
          </a:xfrm>
          <a:prstGeom prst="roundRect">
            <a:avLst>
              <a:gd name="adj" fmla="val 50000"/>
            </a:avLst>
          </a:prstGeom>
          <a:gradFill rotWithShape="1">
            <a:gsLst>
              <a:gs pos="0">
                <a:srgbClr val="FFFFFF">
                  <a:alpha val="39999"/>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zh-CN" altLang="en-US" sz="2880">
              <a:solidFill>
                <a:prstClr val="black"/>
              </a:solidFill>
              <a:latin typeface="等线" panose="02010600030101010101" pitchFamily="2" charset="-122"/>
              <a:ea typeface="等线" panose="02010600030101010101" pitchFamily="2" charset="-122"/>
            </a:endParaRPr>
          </a:p>
        </p:txBody>
      </p:sp>
      <p:sp>
        <p:nvSpPr>
          <p:cNvPr id="44" name="AutoShape 17"/>
          <p:cNvSpPr>
            <a:spLocks noChangeArrowheads="1"/>
          </p:cNvSpPr>
          <p:nvPr/>
        </p:nvSpPr>
        <p:spPr bwMode="auto">
          <a:xfrm>
            <a:off x="6658111" y="4627603"/>
            <a:ext cx="2590800" cy="1123951"/>
          </a:xfrm>
          <a:prstGeom prst="upArrowCallout">
            <a:avLst>
              <a:gd name="adj1" fmla="val 69153"/>
              <a:gd name="adj2" fmla="val 34576"/>
              <a:gd name="adj3" fmla="val 12713"/>
              <a:gd name="adj4" fmla="val 87287"/>
            </a:avLst>
          </a:prstGeom>
          <a:solidFill>
            <a:srgbClr val="54A9EA"/>
          </a:solidFill>
          <a:ln w="9525" algn="ctr">
            <a:solidFill>
              <a:srgbClr val="C0C0C0"/>
            </a:solidFill>
            <a:miter lim="800000"/>
          </a:ln>
          <a:effectLst/>
        </p:spPr>
        <p:txBody>
          <a:bodyPr wrap="none" anchor="ctr"/>
          <a:lstStyle/>
          <a:p>
            <a:pPr defTabSz="1097280">
              <a:defRPr/>
            </a:pPr>
            <a:r>
              <a:rPr lang="zh-CN" altLang="en-US" sz="2160" kern="0" dirty="0">
                <a:solidFill>
                  <a:prstClr val="white"/>
                </a:solidFill>
                <a:latin typeface="微软雅黑" panose="020B0503020204020204" pitchFamily="34" charset="-122"/>
                <a:ea typeface="微软雅黑" panose="020B0503020204020204" pitchFamily="34" charset="-122"/>
              </a:rPr>
              <a:t>此处添加文字</a:t>
            </a:r>
          </a:p>
          <a:p>
            <a:pPr defTabSz="1097280">
              <a:defRPr/>
            </a:pPr>
            <a:r>
              <a:rPr lang="zh-CN" altLang="en-US" sz="1440" kern="0" dirty="0">
                <a:solidFill>
                  <a:prstClr val="white"/>
                </a:solidFill>
                <a:latin typeface="微软雅黑" panose="020B0503020204020204" pitchFamily="34" charset="-122"/>
                <a:ea typeface="微软雅黑" panose="020B0503020204020204" pitchFamily="34" charset="-122"/>
              </a:rPr>
              <a:t>点击此处添加文字内容</a:t>
            </a:r>
          </a:p>
          <a:p>
            <a:pPr defTabSz="1097280">
              <a:defRPr/>
            </a:pPr>
            <a:r>
              <a:rPr lang="zh-CN" altLang="en-US" sz="1440" kern="0" dirty="0">
                <a:solidFill>
                  <a:prstClr val="white"/>
                </a:solidFill>
                <a:latin typeface="微软雅黑" panose="020B0503020204020204" pitchFamily="34" charset="-122"/>
                <a:ea typeface="微软雅黑" panose="020B0503020204020204" pitchFamily="34" charset="-122"/>
              </a:rPr>
              <a:t>点击此处添加文字内容</a:t>
            </a:r>
          </a:p>
        </p:txBody>
      </p:sp>
      <p:sp>
        <p:nvSpPr>
          <p:cNvPr id="45" name="Rectangle 18"/>
          <p:cNvSpPr>
            <a:spLocks noChangeArrowheads="1"/>
          </p:cNvSpPr>
          <p:nvPr/>
        </p:nvSpPr>
        <p:spPr bwMode="auto">
          <a:xfrm>
            <a:off x="1462306"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7280">
              <a:defRPr/>
            </a:pPr>
            <a:r>
              <a:rPr lang="zh-CN" altLang="en-US" sz="1920" kern="0" dirty="0">
                <a:solidFill>
                  <a:srgbClr val="FFFFFF"/>
                </a:solidFill>
                <a:latin typeface="微软雅黑" panose="020B0503020204020204" pitchFamily="34" charset="-122"/>
                <a:ea typeface="等线" panose="02010600030101010101" pitchFamily="2" charset="-122"/>
              </a:rPr>
              <a:t>此处添加文字</a:t>
            </a:r>
          </a:p>
        </p:txBody>
      </p:sp>
      <p:sp>
        <p:nvSpPr>
          <p:cNvPr id="46" name="Rectangle 19"/>
          <p:cNvSpPr>
            <a:spLocks noChangeArrowheads="1"/>
          </p:cNvSpPr>
          <p:nvPr/>
        </p:nvSpPr>
        <p:spPr bwMode="auto">
          <a:xfrm>
            <a:off x="3275866"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7280">
              <a:defRPr/>
            </a:pPr>
            <a:r>
              <a:rPr lang="zh-CN" altLang="en-US" sz="1920" kern="0" dirty="0">
                <a:solidFill>
                  <a:srgbClr val="FFFFFF"/>
                </a:solidFill>
                <a:latin typeface="微软雅黑" panose="020B0503020204020204" pitchFamily="34" charset="-122"/>
                <a:ea typeface="等线" panose="02010600030101010101" pitchFamily="2" charset="-122"/>
              </a:rPr>
              <a:t>此处添加文字</a:t>
            </a:r>
          </a:p>
        </p:txBody>
      </p:sp>
      <p:sp>
        <p:nvSpPr>
          <p:cNvPr id="47" name="Rectangle 20"/>
          <p:cNvSpPr>
            <a:spLocks noChangeArrowheads="1"/>
          </p:cNvSpPr>
          <p:nvPr/>
        </p:nvSpPr>
        <p:spPr bwMode="auto">
          <a:xfrm>
            <a:off x="5068470"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7280">
              <a:defRPr/>
            </a:pPr>
            <a:r>
              <a:rPr lang="zh-CN" altLang="en-US" sz="1920" kern="0" dirty="0">
                <a:solidFill>
                  <a:srgbClr val="FFFFFF"/>
                </a:solidFill>
                <a:latin typeface="微软雅黑" panose="020B0503020204020204" pitchFamily="34" charset="-122"/>
                <a:ea typeface="等线" panose="02010600030101010101" pitchFamily="2" charset="-122"/>
              </a:rPr>
              <a:t>此处添加文字</a:t>
            </a:r>
          </a:p>
        </p:txBody>
      </p:sp>
      <p:sp>
        <p:nvSpPr>
          <p:cNvPr id="48" name="Rectangle 21"/>
          <p:cNvSpPr>
            <a:spLocks noChangeArrowheads="1"/>
          </p:cNvSpPr>
          <p:nvPr/>
        </p:nvSpPr>
        <p:spPr bwMode="auto">
          <a:xfrm>
            <a:off x="8653681"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7280">
              <a:defRPr/>
            </a:pPr>
            <a:r>
              <a:rPr lang="zh-CN" altLang="en-US" sz="1920" kern="0" dirty="0">
                <a:solidFill>
                  <a:prstClr val="black"/>
                </a:solidFill>
                <a:latin typeface="微软雅黑" panose="020B0503020204020204" pitchFamily="34" charset="-122"/>
                <a:ea typeface="等线" panose="02010600030101010101" pitchFamily="2" charset="-122"/>
              </a:rPr>
              <a:t>此处添加文字</a:t>
            </a: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3" presetClass="entr" presetSubtype="36" fill="hold" grpId="0"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p:cTn id="15" dur="750" fill="hold"/>
                                        <p:tgtEl>
                                          <p:spTgt spid="45"/>
                                        </p:tgtEl>
                                        <p:attrNameLst>
                                          <p:attrName>ppt_w</p:attrName>
                                        </p:attrNameLst>
                                      </p:cBhvr>
                                      <p:tavLst>
                                        <p:tav tm="0">
                                          <p:val>
                                            <p:strVal val="(6*min(max(#ppt_w*#ppt_h,.3),1)-7.4)/-.7*#ppt_w"/>
                                          </p:val>
                                        </p:tav>
                                        <p:tav tm="100000">
                                          <p:val>
                                            <p:strVal val="#ppt_w"/>
                                          </p:val>
                                        </p:tav>
                                      </p:tavLst>
                                    </p:anim>
                                    <p:anim calcmode="lin" valueType="num">
                                      <p:cBhvr>
                                        <p:cTn id="16" dur="750" fill="hold"/>
                                        <p:tgtEl>
                                          <p:spTgt spid="45"/>
                                        </p:tgtEl>
                                        <p:attrNameLst>
                                          <p:attrName>ppt_h</p:attrName>
                                        </p:attrNameLst>
                                      </p:cBhvr>
                                      <p:tavLst>
                                        <p:tav tm="0">
                                          <p:val>
                                            <p:strVal val="(6*min(max(#ppt_w*#ppt_h,.3),1)-7.4)/-.7*#ppt_h"/>
                                          </p:val>
                                        </p:tav>
                                        <p:tav tm="100000">
                                          <p:val>
                                            <p:strVal val="#ppt_h"/>
                                          </p:val>
                                        </p:tav>
                                      </p:tavLst>
                                    </p:anim>
                                    <p:anim calcmode="lin" valueType="num">
                                      <p:cBhvr>
                                        <p:cTn id="17" dur="750" fill="hold"/>
                                        <p:tgtEl>
                                          <p:spTgt spid="45"/>
                                        </p:tgtEl>
                                        <p:attrNameLst>
                                          <p:attrName>ppt_x</p:attrName>
                                        </p:attrNameLst>
                                      </p:cBhvr>
                                      <p:tavLst>
                                        <p:tav tm="0">
                                          <p:val>
                                            <p:fltVal val="0.5"/>
                                          </p:val>
                                        </p:tav>
                                        <p:tav tm="100000">
                                          <p:val>
                                            <p:strVal val="#ppt_x"/>
                                          </p:val>
                                        </p:tav>
                                      </p:tavLst>
                                    </p:anim>
                                    <p:anim calcmode="lin" valueType="num">
                                      <p:cBhvr>
                                        <p:cTn id="18" dur="750" fill="hold"/>
                                        <p:tgtEl>
                                          <p:spTgt spid="45"/>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grpId="0" nodeType="withEffect">
                                  <p:stCondLst>
                                    <p:cond delay="750"/>
                                  </p:stCondLst>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6*min(max(#ppt_w*#ppt_h,.3),1)-7.4)/-.7*#ppt_w"/>
                                          </p:val>
                                        </p:tav>
                                        <p:tav tm="100000">
                                          <p:val>
                                            <p:strVal val="#ppt_w"/>
                                          </p:val>
                                        </p:tav>
                                      </p:tavLst>
                                    </p:anim>
                                    <p:anim calcmode="lin" valueType="num">
                                      <p:cBhvr>
                                        <p:cTn id="22" dur="750" fill="hold"/>
                                        <p:tgtEl>
                                          <p:spTgt spid="46"/>
                                        </p:tgtEl>
                                        <p:attrNameLst>
                                          <p:attrName>ppt_h</p:attrName>
                                        </p:attrNameLst>
                                      </p:cBhvr>
                                      <p:tavLst>
                                        <p:tav tm="0">
                                          <p:val>
                                            <p:strVal val="(6*min(max(#ppt_w*#ppt_h,.3),1)-7.4)/-.7*#ppt_h"/>
                                          </p:val>
                                        </p:tav>
                                        <p:tav tm="100000">
                                          <p:val>
                                            <p:strVal val="#ppt_h"/>
                                          </p:val>
                                        </p:tav>
                                      </p:tavLst>
                                    </p:anim>
                                    <p:anim calcmode="lin" valueType="num">
                                      <p:cBhvr>
                                        <p:cTn id="23" dur="750" fill="hold"/>
                                        <p:tgtEl>
                                          <p:spTgt spid="46"/>
                                        </p:tgtEl>
                                        <p:attrNameLst>
                                          <p:attrName>ppt_x</p:attrName>
                                        </p:attrNameLst>
                                      </p:cBhvr>
                                      <p:tavLst>
                                        <p:tav tm="0">
                                          <p:val>
                                            <p:fltVal val="0.5"/>
                                          </p:val>
                                        </p:tav>
                                        <p:tav tm="100000">
                                          <p:val>
                                            <p:strVal val="#ppt_x"/>
                                          </p:val>
                                        </p:tav>
                                      </p:tavLst>
                                    </p:anim>
                                    <p:anim calcmode="lin" valueType="num">
                                      <p:cBhvr>
                                        <p:cTn id="24" dur="750" fill="hold"/>
                                        <p:tgtEl>
                                          <p:spTgt spid="46"/>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1000"/>
                                  </p:stCondLst>
                                  <p:childTnLst>
                                    <p:set>
                                      <p:cBhvr>
                                        <p:cTn id="26" dur="1" fill="hold">
                                          <p:stCondLst>
                                            <p:cond delay="0"/>
                                          </p:stCondLst>
                                        </p:cTn>
                                        <p:tgtEl>
                                          <p:spTgt spid="47"/>
                                        </p:tgtEl>
                                        <p:attrNameLst>
                                          <p:attrName>style.visibility</p:attrName>
                                        </p:attrNameLst>
                                      </p:cBhvr>
                                      <p:to>
                                        <p:strVal val="visible"/>
                                      </p:to>
                                    </p:set>
                                    <p:anim calcmode="lin" valueType="num">
                                      <p:cBhvr>
                                        <p:cTn id="27" dur="750" fill="hold"/>
                                        <p:tgtEl>
                                          <p:spTgt spid="47"/>
                                        </p:tgtEl>
                                        <p:attrNameLst>
                                          <p:attrName>ppt_w</p:attrName>
                                        </p:attrNameLst>
                                      </p:cBhvr>
                                      <p:tavLst>
                                        <p:tav tm="0">
                                          <p:val>
                                            <p:strVal val="(6*min(max(#ppt_w*#ppt_h,.3),1)-7.4)/-.7*#ppt_w"/>
                                          </p:val>
                                        </p:tav>
                                        <p:tav tm="100000">
                                          <p:val>
                                            <p:strVal val="#ppt_w"/>
                                          </p:val>
                                        </p:tav>
                                      </p:tavLst>
                                    </p:anim>
                                    <p:anim calcmode="lin" valueType="num">
                                      <p:cBhvr>
                                        <p:cTn id="28" dur="750" fill="hold"/>
                                        <p:tgtEl>
                                          <p:spTgt spid="47"/>
                                        </p:tgtEl>
                                        <p:attrNameLst>
                                          <p:attrName>ppt_h</p:attrName>
                                        </p:attrNameLst>
                                      </p:cBhvr>
                                      <p:tavLst>
                                        <p:tav tm="0">
                                          <p:val>
                                            <p:strVal val="(6*min(max(#ppt_w*#ppt_h,.3),1)-7.4)/-.7*#ppt_h"/>
                                          </p:val>
                                        </p:tav>
                                        <p:tav tm="100000">
                                          <p:val>
                                            <p:strVal val="#ppt_h"/>
                                          </p:val>
                                        </p:tav>
                                      </p:tavLst>
                                    </p:anim>
                                    <p:anim calcmode="lin" valueType="num">
                                      <p:cBhvr>
                                        <p:cTn id="29" dur="750" fill="hold"/>
                                        <p:tgtEl>
                                          <p:spTgt spid="47"/>
                                        </p:tgtEl>
                                        <p:attrNameLst>
                                          <p:attrName>ppt_x</p:attrName>
                                        </p:attrNameLst>
                                      </p:cBhvr>
                                      <p:tavLst>
                                        <p:tav tm="0">
                                          <p:val>
                                            <p:fltVal val="0.5"/>
                                          </p:val>
                                        </p:tav>
                                        <p:tav tm="100000">
                                          <p:val>
                                            <p:strVal val="#ppt_x"/>
                                          </p:val>
                                        </p:tav>
                                      </p:tavLst>
                                    </p:anim>
                                    <p:anim calcmode="lin" valueType="num">
                                      <p:cBhvr>
                                        <p:cTn id="30" dur="750" fill="hold"/>
                                        <p:tgtEl>
                                          <p:spTgt spid="47"/>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1250"/>
                                  </p:stCondLst>
                                  <p:childTnLst>
                                    <p:set>
                                      <p:cBhvr>
                                        <p:cTn id="32" dur="1" fill="hold">
                                          <p:stCondLst>
                                            <p:cond delay="0"/>
                                          </p:stCondLst>
                                        </p:cTn>
                                        <p:tgtEl>
                                          <p:spTgt spid="48"/>
                                        </p:tgtEl>
                                        <p:attrNameLst>
                                          <p:attrName>style.visibility</p:attrName>
                                        </p:attrNameLst>
                                      </p:cBhvr>
                                      <p:to>
                                        <p:strVal val="visible"/>
                                      </p:to>
                                    </p:set>
                                    <p:anim calcmode="lin" valueType="num">
                                      <p:cBhvr>
                                        <p:cTn id="33" dur="750" fill="hold"/>
                                        <p:tgtEl>
                                          <p:spTgt spid="48"/>
                                        </p:tgtEl>
                                        <p:attrNameLst>
                                          <p:attrName>ppt_w</p:attrName>
                                        </p:attrNameLst>
                                      </p:cBhvr>
                                      <p:tavLst>
                                        <p:tav tm="0">
                                          <p:val>
                                            <p:strVal val="(6*min(max(#ppt_w*#ppt_h,.3),1)-7.4)/-.7*#ppt_w"/>
                                          </p:val>
                                        </p:tav>
                                        <p:tav tm="100000">
                                          <p:val>
                                            <p:strVal val="#ppt_w"/>
                                          </p:val>
                                        </p:tav>
                                      </p:tavLst>
                                    </p:anim>
                                    <p:anim calcmode="lin" valueType="num">
                                      <p:cBhvr>
                                        <p:cTn id="34" dur="750" fill="hold"/>
                                        <p:tgtEl>
                                          <p:spTgt spid="48"/>
                                        </p:tgtEl>
                                        <p:attrNameLst>
                                          <p:attrName>ppt_h</p:attrName>
                                        </p:attrNameLst>
                                      </p:cBhvr>
                                      <p:tavLst>
                                        <p:tav tm="0">
                                          <p:val>
                                            <p:strVal val="(6*min(max(#ppt_w*#ppt_h,.3),1)-7.4)/-.7*#ppt_h"/>
                                          </p:val>
                                        </p:tav>
                                        <p:tav tm="100000">
                                          <p:val>
                                            <p:strVal val="#ppt_h"/>
                                          </p:val>
                                        </p:tav>
                                      </p:tavLst>
                                    </p:anim>
                                    <p:anim calcmode="lin" valueType="num">
                                      <p:cBhvr>
                                        <p:cTn id="35" dur="750" fill="hold"/>
                                        <p:tgtEl>
                                          <p:spTgt spid="48"/>
                                        </p:tgtEl>
                                        <p:attrNameLst>
                                          <p:attrName>ppt_x</p:attrName>
                                        </p:attrNameLst>
                                      </p:cBhvr>
                                      <p:tavLst>
                                        <p:tav tm="0">
                                          <p:val>
                                            <p:fltVal val="0.5"/>
                                          </p:val>
                                        </p:tav>
                                        <p:tav tm="100000">
                                          <p:val>
                                            <p:strVal val="#ppt_x"/>
                                          </p:val>
                                        </p:tav>
                                      </p:tavLst>
                                    </p:anim>
                                    <p:anim calcmode="lin" valueType="num">
                                      <p:cBhvr>
                                        <p:cTn id="36" dur="750" fill="hold"/>
                                        <p:tgtEl>
                                          <p:spTgt spid="48"/>
                                        </p:tgtEl>
                                        <p:attrNameLst>
                                          <p:attrName>ppt_y</p:attrName>
                                        </p:attrNameLst>
                                      </p:cBhvr>
                                      <p:tavLst>
                                        <p:tav tm="0">
                                          <p:val>
                                            <p:strVal val="1+(6*min(max(#ppt_w*#ppt_h,.3),1)-7.4)/-.7*#ppt_h/2"/>
                                          </p:val>
                                        </p:tav>
                                        <p:tav tm="100000">
                                          <p:val>
                                            <p:strVal val="#ppt_y"/>
                                          </p:val>
                                        </p:tav>
                                      </p:tavLst>
                                    </p:anim>
                                  </p:childTnLst>
                                </p:cTn>
                              </p:par>
                              <p:par>
                                <p:cTn id="37" presetID="10" presetClass="entr" presetSubtype="0" fill="hold" nodeType="withEffect">
                                  <p:stCondLst>
                                    <p:cond delay="17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childTnLst>
                                </p:cTn>
                              </p:par>
                              <p:par>
                                <p:cTn id="40" presetID="10" presetClass="entr" presetSubtype="0" fill="hold" nodeType="withEffect">
                                  <p:stCondLst>
                                    <p:cond delay="225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750"/>
                                        <p:tgtEl>
                                          <p:spTgt spid="3"/>
                                        </p:tgtEl>
                                      </p:cBhvr>
                                    </p:animEffect>
                                  </p:childTnLst>
                                </p:cTn>
                              </p:par>
                              <p:par>
                                <p:cTn id="43" presetID="10" presetClass="entr" presetSubtype="0" fill="hold" nodeType="withEffect">
                                  <p:stCondLst>
                                    <p:cond delay="275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50"/>
                                        <p:tgtEl>
                                          <p:spTgt spid="4"/>
                                        </p:tgtEl>
                                      </p:cBhvr>
                                    </p:animEffect>
                                  </p:childTnLst>
                                </p:cTn>
                              </p:par>
                              <p:par>
                                <p:cTn id="46" presetID="10" presetClass="entr" presetSubtype="0" fill="hold" nodeType="withEffect">
                                  <p:stCondLst>
                                    <p:cond delay="325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750"/>
                                        <p:tgtEl>
                                          <p:spTgt spid="5"/>
                                        </p:tgtEl>
                                      </p:cBhvr>
                                    </p:animEffect>
                                  </p:childTnLst>
                                </p:cTn>
                              </p:par>
                              <p:par>
                                <p:cTn id="49" presetID="10" presetClass="entr" presetSubtype="0" fill="hold" nodeType="withEffect">
                                  <p:stCondLst>
                                    <p:cond delay="375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750"/>
                                        <p:tgtEl>
                                          <p:spTgt spid="6"/>
                                        </p:tgtEl>
                                      </p:cBhvr>
                                    </p:animEffect>
                                  </p:childTnLst>
                                </p:cTn>
                              </p:par>
                              <p:par>
                                <p:cTn id="52" presetID="42" presetClass="entr" presetSubtype="0" fill="hold" grpId="0" nodeType="withEffect">
                                  <p:stCondLst>
                                    <p:cond delay="425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6" presetClass="emph" presetSubtype="0" fill="hold" grpId="1" nodeType="afterEffect">
                                  <p:stCondLst>
                                    <p:cond delay="0"/>
                                  </p:stCondLst>
                                  <p:childTnLst>
                                    <p:animEffect transition="out" filter="fade">
                                      <p:cBhvr>
                                        <p:cTn id="59" dur="500" tmFilter="0, 0; .2, .5; .8, .5; 1, 0"/>
                                        <p:tgtEl>
                                          <p:spTgt spid="44"/>
                                        </p:tgtEl>
                                      </p:cBhvr>
                                    </p:animEffect>
                                    <p:animScale>
                                      <p:cBhvr>
                                        <p:cTn id="60" dur="25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4" grpId="0" animBg="1"/>
      <p:bldP spid="44" grpId="1" animBg="1"/>
      <p:bldP spid="45" grpId="0"/>
      <p:bldP spid="46"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11"/>
          <p:cNvSpPr/>
          <p:nvPr/>
        </p:nvSpPr>
        <p:spPr>
          <a:xfrm>
            <a:off x="2875044" y="2788938"/>
            <a:ext cx="2164320" cy="2164951"/>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r>
              <a:rPr lang="zh-CN" altLang="en-US" sz="1920" b="1" dirty="0">
                <a:solidFill>
                  <a:prstClr val="white"/>
                </a:solidFill>
                <a:latin typeface="微软雅黑" panose="020B0503020204020204" pitchFamily="34" charset="-122"/>
                <a:ea typeface="微软雅黑" panose="020B0503020204020204" pitchFamily="34" charset="-122"/>
              </a:rPr>
              <a:t>决定组织结构的因素</a:t>
            </a:r>
          </a:p>
        </p:txBody>
      </p:sp>
      <p:grpSp>
        <p:nvGrpSpPr>
          <p:cNvPr id="25" name="Groupe 6"/>
          <p:cNvGrpSpPr/>
          <p:nvPr/>
        </p:nvGrpSpPr>
        <p:grpSpPr>
          <a:xfrm>
            <a:off x="1488324" y="1234498"/>
            <a:ext cx="4937760" cy="4937631"/>
            <a:chOff x="1891684" y="1021838"/>
            <a:chExt cx="5346684" cy="5256000"/>
          </a:xfrm>
        </p:grpSpPr>
        <p:sp>
          <p:nvSpPr>
            <p:cNvPr id="26"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4400"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27"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4400"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29"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solidFill>
              <a:srgbClr val="92E4F2"/>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4400"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30"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4400"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31"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solidFill>
              <a:srgbClr val="7EC4FA"/>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4400" fontAlgn="base">
                <a:spcBef>
                  <a:spcPct val="0"/>
                </a:spcBef>
                <a:spcAft>
                  <a:spcPct val="0"/>
                </a:spcAft>
              </a:pPr>
              <a:endParaRPr lang="fr-FR" sz="1320" b="1">
                <a:solidFill>
                  <a:prstClr val="black"/>
                </a:solidFill>
                <a:latin typeface="Lucida Sans Unicode" panose="020B0602030504020204" pitchFamily="34" charset="0"/>
              </a:endParaRPr>
            </a:p>
          </p:txBody>
        </p:sp>
      </p:grpSp>
      <p:sp>
        <p:nvSpPr>
          <p:cNvPr id="32" name="Rectangle 8"/>
          <p:cNvSpPr/>
          <p:nvPr/>
        </p:nvSpPr>
        <p:spPr>
          <a:xfrm>
            <a:off x="3230488" y="1799233"/>
            <a:ext cx="1276845" cy="387798"/>
          </a:xfrm>
          <a:prstGeom prst="rect">
            <a:avLst/>
          </a:prstGeom>
        </p:spPr>
        <p:txBody>
          <a:bodyPr wrap="square" anchor="ctr">
            <a:spAutoFit/>
          </a:bodyPr>
          <a:lstStyle/>
          <a:p>
            <a:pPr algn="ctr" defTabSz="914400" fontAlgn="base">
              <a:spcBef>
                <a:spcPct val="0"/>
              </a:spcBef>
              <a:spcAft>
                <a:spcPct val="0"/>
              </a:spcAft>
            </a:pPr>
            <a:r>
              <a:rPr lang="zh-CN" alt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战略因素</a:t>
            </a:r>
            <a:endParaRPr 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Rectangle 9"/>
          <p:cNvSpPr/>
          <p:nvPr/>
        </p:nvSpPr>
        <p:spPr>
          <a:xfrm>
            <a:off x="4982899" y="3035571"/>
            <a:ext cx="1276845" cy="387798"/>
          </a:xfrm>
          <a:prstGeom prst="rect">
            <a:avLst/>
          </a:prstGeom>
        </p:spPr>
        <p:txBody>
          <a:bodyPr wrap="square" anchor="ctr">
            <a:spAutoFit/>
          </a:bodyPr>
          <a:lstStyle/>
          <a:p>
            <a:pPr algn="ctr" defTabSz="914400" fontAlgn="base">
              <a:spcBef>
                <a:spcPct val="0"/>
              </a:spcBef>
              <a:spcAft>
                <a:spcPct val="0"/>
              </a:spcAft>
            </a:pPr>
            <a:r>
              <a:rPr lang="zh-CN" alt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环境因素</a:t>
            </a:r>
            <a:endParaRPr 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Rectangle 13"/>
          <p:cNvSpPr/>
          <p:nvPr/>
        </p:nvSpPr>
        <p:spPr>
          <a:xfrm>
            <a:off x="1443090" y="3035572"/>
            <a:ext cx="1557988" cy="387798"/>
          </a:xfrm>
          <a:prstGeom prst="rect">
            <a:avLst/>
          </a:prstGeom>
        </p:spPr>
        <p:txBody>
          <a:bodyPr wrap="square" anchor="ctr">
            <a:spAutoFit/>
          </a:bodyPr>
          <a:lstStyle/>
          <a:p>
            <a:pPr algn="ctr" defTabSz="914400" fontAlgn="base">
              <a:spcBef>
                <a:spcPct val="0"/>
              </a:spcBef>
              <a:spcAft>
                <a:spcPct val="0"/>
              </a:spcAft>
            </a:pPr>
            <a:r>
              <a:rPr lang="zh-CN" alt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权利因素</a:t>
            </a:r>
            <a:endParaRPr 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Rectangle 14"/>
          <p:cNvSpPr/>
          <p:nvPr/>
        </p:nvSpPr>
        <p:spPr>
          <a:xfrm>
            <a:off x="2264235" y="5096523"/>
            <a:ext cx="1276845" cy="387798"/>
          </a:xfrm>
          <a:prstGeom prst="rect">
            <a:avLst/>
          </a:prstGeom>
        </p:spPr>
        <p:txBody>
          <a:bodyPr wrap="square" anchor="ctr">
            <a:spAutoFit/>
          </a:bodyPr>
          <a:lstStyle/>
          <a:p>
            <a:pPr algn="ctr" defTabSz="914400" fontAlgn="base">
              <a:spcBef>
                <a:spcPct val="0"/>
              </a:spcBef>
              <a:spcAft>
                <a:spcPct val="0"/>
              </a:spcAft>
            </a:pPr>
            <a:r>
              <a:rPr lang="zh-CN" alt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规模因素</a:t>
            </a:r>
            <a:endParaRPr 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ectangle 15"/>
          <p:cNvSpPr/>
          <p:nvPr/>
        </p:nvSpPr>
        <p:spPr>
          <a:xfrm>
            <a:off x="4352484" y="5017067"/>
            <a:ext cx="1276845" cy="387798"/>
          </a:xfrm>
          <a:prstGeom prst="rect">
            <a:avLst/>
          </a:prstGeom>
        </p:spPr>
        <p:txBody>
          <a:bodyPr wrap="square" anchor="ctr">
            <a:spAutoFit/>
          </a:bodyPr>
          <a:lstStyle/>
          <a:p>
            <a:pPr algn="ctr" defTabSz="914400" fontAlgn="base">
              <a:spcBef>
                <a:spcPct val="0"/>
              </a:spcBef>
              <a:spcAft>
                <a:spcPct val="0"/>
              </a:spcAft>
            </a:pPr>
            <a:r>
              <a:rPr lang="zh-CN" alt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技术因素</a:t>
            </a:r>
            <a:endParaRPr lang="en-US" sz="192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7" name="直接连接符 36"/>
          <p:cNvCxnSpPr/>
          <p:nvPr/>
        </p:nvCxnSpPr>
        <p:spPr>
          <a:xfrm>
            <a:off x="6736063" y="1475199"/>
            <a:ext cx="0" cy="47883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6988596" y="1417374"/>
            <a:ext cx="3474715" cy="1143967"/>
            <a:chOff x="5638772" y="1267050"/>
            <a:chExt cx="2895596" cy="953305"/>
          </a:xfrm>
        </p:grpSpPr>
        <p:sp>
          <p:nvSpPr>
            <p:cNvPr id="39" name="Text Placeholder 3"/>
            <p:cNvSpPr txBox="1"/>
            <p:nvPr/>
          </p:nvSpPr>
          <p:spPr>
            <a:xfrm>
              <a:off x="5638772" y="1267050"/>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r>
                <a:rPr lang="zh-CN" altLang="en-US" sz="2160" dirty="0">
                  <a:solidFill>
                    <a:srgbClr val="0070C0"/>
                  </a:solidFill>
                  <a:latin typeface="微软雅黑" panose="020B0503020204020204" pitchFamily="34" charset="-122"/>
                  <a:ea typeface="微软雅黑" panose="020B0503020204020204" pitchFamily="34" charset="-122"/>
                </a:rPr>
                <a:t>单击添加文本</a:t>
              </a:r>
              <a:endParaRPr lang="en-US" sz="2160" dirty="0">
                <a:solidFill>
                  <a:srgbClr val="0070C0"/>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5638772" y="1571849"/>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endParaRPr lang="en-US" altLang="zh-CN" sz="1560" dirty="0">
                <a:solidFill>
                  <a:prstClr val="black">
                    <a:lumMod val="75000"/>
                    <a:lumOff val="25000"/>
                  </a:prstClr>
                </a:solidFill>
                <a:latin typeface="Calibri" panose="020F0502020204030204"/>
                <a:ea typeface="等线" panose="02010600030101010101" pitchFamily="2" charset="-122"/>
              </a:endParaRPr>
            </a:p>
          </p:txBody>
        </p:sp>
      </p:grpSp>
      <p:grpSp>
        <p:nvGrpSpPr>
          <p:cNvPr id="41" name="组合 40"/>
          <p:cNvGrpSpPr/>
          <p:nvPr/>
        </p:nvGrpSpPr>
        <p:grpSpPr>
          <a:xfrm>
            <a:off x="6988596" y="2639135"/>
            <a:ext cx="3474715" cy="1143967"/>
            <a:chOff x="5638772" y="2285185"/>
            <a:chExt cx="2895596" cy="953305"/>
          </a:xfrm>
        </p:grpSpPr>
        <p:sp>
          <p:nvSpPr>
            <p:cNvPr id="42" name="Text Placeholder 3"/>
            <p:cNvSpPr txBox="1"/>
            <p:nvPr/>
          </p:nvSpPr>
          <p:spPr>
            <a:xfrm>
              <a:off x="5638772" y="2285185"/>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r>
                <a:rPr lang="zh-CN" altLang="en-US" sz="2160" dirty="0">
                  <a:solidFill>
                    <a:srgbClr val="0070C0"/>
                  </a:solidFill>
                  <a:latin typeface="微软雅黑" panose="020B0503020204020204" pitchFamily="34" charset="-122"/>
                  <a:ea typeface="微软雅黑" panose="020B0503020204020204" pitchFamily="34" charset="-122"/>
                </a:rPr>
                <a:t>单击添加文本</a:t>
              </a:r>
              <a:endParaRPr lang="en-US" sz="2160" dirty="0">
                <a:solidFill>
                  <a:srgbClr val="0070C0"/>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5638772" y="2589984"/>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endParaRPr lang="en-US" altLang="zh-CN" sz="1560" dirty="0">
                <a:solidFill>
                  <a:prstClr val="black">
                    <a:lumMod val="75000"/>
                    <a:lumOff val="25000"/>
                  </a:prstClr>
                </a:solidFill>
                <a:latin typeface="Calibri" panose="020F0502020204030204"/>
                <a:ea typeface="等线" panose="02010600030101010101" pitchFamily="2" charset="-122"/>
              </a:endParaRPr>
            </a:p>
          </p:txBody>
        </p:sp>
      </p:grpSp>
      <p:grpSp>
        <p:nvGrpSpPr>
          <p:cNvPr id="44" name="组合 43"/>
          <p:cNvGrpSpPr/>
          <p:nvPr/>
        </p:nvGrpSpPr>
        <p:grpSpPr>
          <a:xfrm>
            <a:off x="6988596" y="3919262"/>
            <a:ext cx="3474715" cy="1143967"/>
            <a:chOff x="5638772" y="3351957"/>
            <a:chExt cx="2895596" cy="953305"/>
          </a:xfrm>
        </p:grpSpPr>
        <p:sp>
          <p:nvSpPr>
            <p:cNvPr id="45" name="Text Placeholder 3"/>
            <p:cNvSpPr txBox="1"/>
            <p:nvPr/>
          </p:nvSpPr>
          <p:spPr>
            <a:xfrm>
              <a:off x="5638772" y="3351957"/>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r>
                <a:rPr lang="zh-CN" altLang="en-US" sz="2160" dirty="0">
                  <a:solidFill>
                    <a:srgbClr val="0070C0"/>
                  </a:solidFill>
                  <a:latin typeface="微软雅黑" panose="020B0503020204020204" pitchFamily="34" charset="-122"/>
                  <a:ea typeface="微软雅黑" panose="020B0503020204020204" pitchFamily="34" charset="-122"/>
                </a:rPr>
                <a:t>单击添加文本</a:t>
              </a:r>
              <a:endParaRPr lang="en-US" sz="2160" dirty="0">
                <a:solidFill>
                  <a:srgbClr val="0070C0"/>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5638772" y="3656756"/>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endParaRPr lang="en-US" altLang="zh-CN" sz="1560" dirty="0">
                <a:solidFill>
                  <a:prstClr val="black">
                    <a:lumMod val="75000"/>
                    <a:lumOff val="25000"/>
                  </a:prstClr>
                </a:solidFill>
                <a:latin typeface="Calibri" panose="020F0502020204030204"/>
                <a:ea typeface="等线" panose="02010600030101010101" pitchFamily="2" charset="-122"/>
              </a:endParaRPr>
            </a:p>
          </p:txBody>
        </p:sp>
      </p:grpSp>
      <p:grpSp>
        <p:nvGrpSpPr>
          <p:cNvPr id="47" name="组合 46"/>
          <p:cNvGrpSpPr/>
          <p:nvPr/>
        </p:nvGrpSpPr>
        <p:grpSpPr>
          <a:xfrm>
            <a:off x="6988596" y="5246103"/>
            <a:ext cx="3474715" cy="1143967"/>
            <a:chOff x="5638772" y="4457658"/>
            <a:chExt cx="2895596" cy="953305"/>
          </a:xfrm>
        </p:grpSpPr>
        <p:sp>
          <p:nvSpPr>
            <p:cNvPr id="48" name="Text Placeholder 3"/>
            <p:cNvSpPr txBox="1"/>
            <p:nvPr/>
          </p:nvSpPr>
          <p:spPr>
            <a:xfrm>
              <a:off x="5638772" y="4457658"/>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r>
                <a:rPr lang="zh-CN" altLang="en-US" sz="2160" dirty="0">
                  <a:solidFill>
                    <a:srgbClr val="0070C0"/>
                  </a:solidFill>
                  <a:latin typeface="微软雅黑" panose="020B0503020204020204" pitchFamily="34" charset="-122"/>
                  <a:ea typeface="微软雅黑" panose="020B0503020204020204" pitchFamily="34" charset="-122"/>
                </a:rPr>
                <a:t>单击添加文本</a:t>
              </a:r>
              <a:endParaRPr lang="en-US" sz="2160" dirty="0">
                <a:solidFill>
                  <a:srgbClr val="0070C0"/>
                </a:solidFill>
                <a:latin typeface="微软雅黑" panose="020B0503020204020204" pitchFamily="34" charset="-122"/>
                <a:ea typeface="微软雅黑" panose="020B0503020204020204" pitchFamily="34" charset="-122"/>
              </a:endParaRPr>
            </a:p>
          </p:txBody>
        </p:sp>
        <p:sp>
          <p:nvSpPr>
            <p:cNvPr id="49" name="Text Placeholder 4"/>
            <p:cNvSpPr txBox="1"/>
            <p:nvPr/>
          </p:nvSpPr>
          <p:spPr>
            <a:xfrm>
              <a:off x="5638772" y="4762457"/>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r>
                <a:rPr lang="zh-CN" altLang="en-US" sz="1560" dirty="0">
                  <a:solidFill>
                    <a:prstClr val="black">
                      <a:lumMod val="75000"/>
                      <a:lumOff val="25000"/>
                    </a:prstClr>
                  </a:solidFill>
                  <a:latin typeface="Calibri" panose="020F0502020204030204"/>
                  <a:ea typeface="等线" panose="02010600030101010101" pitchFamily="2" charset="-122"/>
                </a:rPr>
                <a:t>添加文字内容，添加文字内容，</a:t>
              </a:r>
              <a:endParaRPr lang="en-US" altLang="zh-CN" sz="1560" dirty="0">
                <a:solidFill>
                  <a:prstClr val="black">
                    <a:lumMod val="75000"/>
                    <a:lumOff val="25000"/>
                  </a:prstClr>
                </a:solidFill>
                <a:latin typeface="Calibri" panose="020F0502020204030204"/>
                <a:ea typeface="等线" panose="02010600030101010101" pitchFamily="2" charset="-122"/>
              </a:endParaRPr>
            </a:p>
            <a:p>
              <a:pPr marL="457200" indent="-457200" defTabSz="914400">
                <a:lnSpc>
                  <a:spcPct val="110000"/>
                </a:lnSpc>
              </a:pPr>
              <a:endParaRPr lang="en-US" altLang="zh-CN" sz="1560" dirty="0">
                <a:solidFill>
                  <a:prstClr val="black">
                    <a:lumMod val="75000"/>
                    <a:lumOff val="25000"/>
                  </a:prstClr>
                </a:solidFill>
                <a:latin typeface="Calibri" panose="020F0502020204030204"/>
                <a:ea typeface="等线" panose="02010600030101010101" pitchFamily="2" charset="-122"/>
              </a:endParaRPr>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 fill="hold"/>
                                        <p:tgtEl>
                                          <p:spTgt spid="24"/>
                                        </p:tgtEl>
                                        <p:attrNameLst>
                                          <p:attrName>ppt_w</p:attrName>
                                        </p:attrNameLst>
                                      </p:cBhvr>
                                      <p:tavLst>
                                        <p:tav tm="0">
                                          <p:val>
                                            <p:fltVal val="0"/>
                                          </p:val>
                                        </p:tav>
                                        <p:tav tm="100000">
                                          <p:val>
                                            <p:strVal val="#ppt_w"/>
                                          </p:val>
                                        </p:tav>
                                      </p:tavLst>
                                    </p:anim>
                                    <p:anim calcmode="lin" valueType="num">
                                      <p:cBhvr>
                                        <p:cTn id="8" dur="200" fill="hold"/>
                                        <p:tgtEl>
                                          <p:spTgt spid="24"/>
                                        </p:tgtEl>
                                        <p:attrNameLst>
                                          <p:attrName>ppt_h</p:attrName>
                                        </p:attrNameLst>
                                      </p:cBhvr>
                                      <p:tavLst>
                                        <p:tav tm="0">
                                          <p:val>
                                            <p:fltVal val="0"/>
                                          </p:val>
                                        </p:tav>
                                        <p:tav tm="100000">
                                          <p:val>
                                            <p:strVal val="#ppt_h"/>
                                          </p:val>
                                        </p:tav>
                                      </p:tavLst>
                                    </p:anim>
                                    <p:animEffect transition="in" filter="fade">
                                      <p:cBhvr>
                                        <p:cTn id="9" dur="200"/>
                                        <p:tgtEl>
                                          <p:spTgt spid="24"/>
                                        </p:tgtEl>
                                      </p:cBhvr>
                                    </p:animEffect>
                                  </p:childTnLst>
                                </p:cTn>
                              </p:par>
                            </p:childTnLst>
                          </p:cTn>
                        </p:par>
                        <p:par>
                          <p:cTn id="10" fill="hold">
                            <p:stCondLst>
                              <p:cond delay="500"/>
                            </p:stCondLst>
                            <p:childTnLst>
                              <p:par>
                                <p:cTn id="11" presetID="6" presetClass="emph" presetSubtype="0" fill="hold" grpId="1" nodeType="afterEffect">
                                  <p:stCondLst>
                                    <p:cond delay="0"/>
                                  </p:stCondLst>
                                  <p:childTnLst>
                                    <p:animScale>
                                      <p:cBhvr>
                                        <p:cTn id="12" dur="100" fill="hold"/>
                                        <p:tgtEl>
                                          <p:spTgt spid="24"/>
                                        </p:tgtEl>
                                      </p:cBhvr>
                                      <p:by x="115000" y="115000"/>
                                    </p:animScale>
                                  </p:childTnLst>
                                </p:cTn>
                              </p:par>
                              <p:par>
                                <p:cTn id="13" presetID="6" presetClass="emph" presetSubtype="0" fill="hold" grpId="2" nodeType="withEffect">
                                  <p:stCondLst>
                                    <p:cond delay="200"/>
                                  </p:stCondLst>
                                  <p:childTnLst>
                                    <p:animScale>
                                      <p:cBhvr>
                                        <p:cTn id="14" dur="100" fill="hold"/>
                                        <p:tgtEl>
                                          <p:spTgt spid="24"/>
                                        </p:tgtEl>
                                      </p:cBhvr>
                                      <p:by x="85000" y="85000"/>
                                    </p:animScale>
                                  </p:childTnLst>
                                </p:cTn>
                              </p:par>
                            </p:childTnLst>
                          </p:cTn>
                        </p:par>
                        <p:par>
                          <p:cTn id="15" fill="hold">
                            <p:stCondLst>
                              <p:cond delay="1000"/>
                            </p:stCondLst>
                            <p:childTnLst>
                              <p:par>
                                <p:cTn id="16" presetID="6" presetClass="emph" presetSubtype="0" fill="hold" grpId="3" nodeType="afterEffect">
                                  <p:stCondLst>
                                    <p:cond delay="0"/>
                                  </p:stCondLst>
                                  <p:childTnLst>
                                    <p:animScale>
                                      <p:cBhvr>
                                        <p:cTn id="17" dur="100" fill="hold"/>
                                        <p:tgtEl>
                                          <p:spTgt spid="24"/>
                                        </p:tgtEl>
                                      </p:cBhvr>
                                      <p:by x="105000" y="105000"/>
                                    </p:animScale>
                                  </p:childTnLst>
                                </p:cTn>
                              </p:par>
                              <p:par>
                                <p:cTn id="18" presetID="6" presetClass="emph" presetSubtype="0" fill="hold" grpId="4" nodeType="withEffect">
                                  <p:stCondLst>
                                    <p:cond delay="200"/>
                                  </p:stCondLst>
                                  <p:childTnLst>
                                    <p:animScale>
                                      <p:cBhvr>
                                        <p:cTn id="19" dur="100" fill="hold"/>
                                        <p:tgtEl>
                                          <p:spTgt spid="24"/>
                                        </p:tgtEl>
                                      </p:cBhvr>
                                      <p:by x="95000" y="95000"/>
                                    </p:animScale>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25"/>
                                        </p:tgtEl>
                                      </p:cBhvr>
                                    </p:animEffect>
                                    <p:animScale>
                                      <p:cBhvr>
                                        <p:cTn id="29" dur="250" autoRev="1" fill="hold"/>
                                        <p:tgtEl>
                                          <p:spTgt spid="25"/>
                                        </p:tgtEl>
                                      </p:cBhvr>
                                      <p:by x="105000" y="105000"/>
                                    </p:animScale>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25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1+#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5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1+#ppt_w/2"/>
                                          </p:val>
                                        </p:tav>
                                        <p:tav tm="100000">
                                          <p:val>
                                            <p:strVal val="#ppt_x"/>
                                          </p:val>
                                        </p:tav>
                                      </p:tavLst>
                                    </p:anim>
                                    <p:anim calcmode="lin" valueType="num">
                                      <p:cBhvr additive="base">
                                        <p:cTn id="63" dur="5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75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fill="hold"/>
                                        <p:tgtEl>
                                          <p:spTgt spid="47"/>
                                        </p:tgtEl>
                                        <p:attrNameLst>
                                          <p:attrName>ppt_x</p:attrName>
                                        </p:attrNameLst>
                                      </p:cBhvr>
                                      <p:tavLst>
                                        <p:tav tm="0">
                                          <p:val>
                                            <p:strVal val="1+#ppt_w/2"/>
                                          </p:val>
                                        </p:tav>
                                        <p:tav tm="100000">
                                          <p:val>
                                            <p:strVal val="#ppt_x"/>
                                          </p:val>
                                        </p:tav>
                                      </p:tavLst>
                                    </p:anim>
                                    <p:anim calcmode="lin" valueType="num">
                                      <p:cBhvr additive="base">
                                        <p:cTn id="67"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stretch>
            <a:fillRect/>
          </a:stretch>
        </p:blipFill>
        <p:spPr>
          <a:xfrm>
            <a:off x="0" y="-1"/>
            <a:ext cx="12192000" cy="686003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592" y="-1"/>
            <a:ext cx="4749408" cy="6858000"/>
          </a:xfrm>
          <a:prstGeom prst="rect">
            <a:avLst/>
          </a:prstGeom>
        </p:spPr>
      </p:pic>
      <p:sp>
        <p:nvSpPr>
          <p:cNvPr id="7" name="矩形 6"/>
          <p:cNvSpPr/>
          <p:nvPr>
            <p:custDataLst>
              <p:tags r:id="rId1"/>
            </p:custDataLst>
          </p:nvPr>
        </p:nvSpPr>
        <p:spPr>
          <a:xfrm>
            <a:off x="2112920" y="2618132"/>
            <a:ext cx="4724400" cy="940376"/>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3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8" name="矩形 7"/>
          <p:cNvSpPr/>
          <p:nvPr>
            <p:custDataLst>
              <p:tags r:id="rId2"/>
            </p:custDataLst>
          </p:nvPr>
        </p:nvSpPr>
        <p:spPr>
          <a:xfrm>
            <a:off x="3982159" y="1286934"/>
            <a:ext cx="985923" cy="90778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79150" y="4437497"/>
            <a:ext cx="9261823" cy="587672"/>
            <a:chOff x="724624" y="3697914"/>
            <a:chExt cx="7718186" cy="489727"/>
          </a:xfrm>
        </p:grpSpPr>
        <p:sp>
          <p:nvSpPr>
            <p:cNvPr id="51" name="Ellipse 98"/>
            <p:cNvSpPr/>
            <p:nvPr/>
          </p:nvSpPr>
          <p:spPr bwMode="auto">
            <a:xfrm>
              <a:off x="1760678"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4400" eaLnBrk="1" hangingPunct="1">
                <a:defRPr/>
              </a:pPr>
              <a:endParaRPr lang="en-US" sz="1680" kern="0" dirty="0">
                <a:solidFill>
                  <a:srgbClr val="FFFFFF"/>
                </a:solidFill>
                <a:latin typeface="微软雅黑" panose="020B0503020204020204" pitchFamily="34" charset="-122"/>
                <a:ea typeface="微软雅黑" panose="020B0503020204020204" pitchFamily="34" charset="-122"/>
              </a:endParaRPr>
            </a:p>
          </p:txBody>
        </p:sp>
        <p:sp>
          <p:nvSpPr>
            <p:cNvPr id="52" name="Ellipse 98"/>
            <p:cNvSpPr/>
            <p:nvPr/>
          </p:nvSpPr>
          <p:spPr bwMode="auto">
            <a:xfrm>
              <a:off x="2872985"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4400" eaLnBrk="1" hangingPunct="1">
                <a:defRPr/>
              </a:pPr>
              <a:endParaRPr lang="en-US" sz="1680" kern="0" dirty="0">
                <a:solidFill>
                  <a:srgbClr val="FFFFFF"/>
                </a:solidFill>
                <a:latin typeface="微软雅黑" panose="020B0503020204020204" pitchFamily="34" charset="-122"/>
                <a:ea typeface="微软雅黑" panose="020B0503020204020204" pitchFamily="34" charset="-122"/>
              </a:endParaRPr>
            </a:p>
          </p:txBody>
        </p:sp>
        <p:sp>
          <p:nvSpPr>
            <p:cNvPr id="53" name="Ellipse 98"/>
            <p:cNvSpPr/>
            <p:nvPr/>
          </p:nvSpPr>
          <p:spPr bwMode="auto">
            <a:xfrm>
              <a:off x="3827812"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4400" eaLnBrk="1" hangingPunct="1">
                <a:defRPr/>
              </a:pPr>
              <a:endParaRPr lang="en-US" sz="1680" kern="0" dirty="0">
                <a:solidFill>
                  <a:srgbClr val="FFFFFF"/>
                </a:solidFill>
                <a:latin typeface="微软雅黑" panose="020B0503020204020204" pitchFamily="34" charset="-122"/>
                <a:ea typeface="微软雅黑" panose="020B0503020204020204" pitchFamily="34" charset="-122"/>
              </a:endParaRPr>
            </a:p>
          </p:txBody>
        </p:sp>
        <p:sp>
          <p:nvSpPr>
            <p:cNvPr id="54" name="Ellipse 98"/>
            <p:cNvSpPr/>
            <p:nvPr/>
          </p:nvSpPr>
          <p:spPr bwMode="auto">
            <a:xfrm>
              <a:off x="478098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4400" eaLnBrk="1" hangingPunct="1">
                <a:defRPr/>
              </a:pPr>
              <a:endParaRPr lang="en-US" sz="1680" kern="0" dirty="0">
                <a:solidFill>
                  <a:srgbClr val="FFFFFF"/>
                </a:solidFill>
                <a:latin typeface="微软雅黑" panose="020B0503020204020204" pitchFamily="34" charset="-122"/>
                <a:ea typeface="微软雅黑" panose="020B0503020204020204" pitchFamily="34" charset="-122"/>
              </a:endParaRPr>
            </a:p>
          </p:txBody>
        </p:sp>
        <p:sp>
          <p:nvSpPr>
            <p:cNvPr id="55" name="Ellipse 98"/>
            <p:cNvSpPr/>
            <p:nvPr/>
          </p:nvSpPr>
          <p:spPr bwMode="auto">
            <a:xfrm>
              <a:off x="581869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4400" eaLnBrk="1" hangingPunct="1">
                <a:defRPr/>
              </a:pPr>
              <a:endParaRPr lang="en-US" sz="1680" kern="0" dirty="0">
                <a:solidFill>
                  <a:srgbClr val="FFFFFF"/>
                </a:solidFill>
                <a:latin typeface="微软雅黑" panose="020B0503020204020204" pitchFamily="34" charset="-122"/>
                <a:ea typeface="微软雅黑" panose="020B0503020204020204" pitchFamily="34" charset="-122"/>
              </a:endParaRPr>
            </a:p>
          </p:txBody>
        </p:sp>
        <p:sp>
          <p:nvSpPr>
            <p:cNvPr id="56" name="Ellipse 98"/>
            <p:cNvSpPr/>
            <p:nvPr/>
          </p:nvSpPr>
          <p:spPr bwMode="auto">
            <a:xfrm>
              <a:off x="685143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4400" eaLnBrk="1" hangingPunct="1">
                <a:defRPr/>
              </a:pPr>
              <a:endParaRPr lang="en-US" sz="1680" kern="0" dirty="0">
                <a:solidFill>
                  <a:srgbClr val="FFFFFF"/>
                </a:solidFill>
                <a:latin typeface="微软雅黑" panose="020B0503020204020204" pitchFamily="34" charset="-122"/>
                <a:ea typeface="微软雅黑" panose="020B0503020204020204" pitchFamily="34" charset="-122"/>
              </a:endParaRPr>
            </a:p>
          </p:txBody>
        </p:sp>
        <p:sp>
          <p:nvSpPr>
            <p:cNvPr id="57" name="Ellipse 98"/>
            <p:cNvSpPr/>
            <p:nvPr/>
          </p:nvSpPr>
          <p:spPr bwMode="auto">
            <a:xfrm>
              <a:off x="72462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4400" eaLnBrk="1" hangingPunct="1">
                <a:defRPr/>
              </a:pPr>
              <a:endParaRPr lang="en-US" sz="1680" kern="0" dirty="0">
                <a:solidFill>
                  <a:srgbClr val="FFFFFF"/>
                </a:solidFill>
                <a:latin typeface="微软雅黑" panose="020B0503020204020204" pitchFamily="34" charset="-122"/>
                <a:ea typeface="微软雅黑" panose="020B0503020204020204" pitchFamily="34" charset="-122"/>
              </a:endParaRPr>
            </a:p>
          </p:txBody>
        </p:sp>
      </p:grpSp>
      <p:cxnSp>
        <p:nvCxnSpPr>
          <p:cNvPr id="58" name="Straight Connector 36"/>
          <p:cNvCxnSpPr>
            <a:cxnSpLocks noChangeShapeType="1"/>
          </p:cNvCxnSpPr>
          <p:nvPr/>
        </p:nvCxnSpPr>
        <p:spPr bwMode="auto">
          <a:xfrm rot="5400000" flipH="1" flipV="1">
            <a:off x="3419638" y="4880391"/>
            <a:ext cx="513220" cy="1988"/>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59" name="Straight Connector 37"/>
          <p:cNvCxnSpPr>
            <a:cxnSpLocks noChangeShapeType="1"/>
          </p:cNvCxnSpPr>
          <p:nvPr/>
        </p:nvCxnSpPr>
        <p:spPr bwMode="auto">
          <a:xfrm rot="5400000" flipH="1" flipV="1">
            <a:off x="5900197" y="4880390"/>
            <a:ext cx="513220" cy="1989"/>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0" name="Straight Connector 38"/>
          <p:cNvCxnSpPr>
            <a:cxnSpLocks noChangeShapeType="1"/>
          </p:cNvCxnSpPr>
          <p:nvPr/>
        </p:nvCxnSpPr>
        <p:spPr bwMode="auto">
          <a:xfrm rot="5400000" flipH="1" flipV="1">
            <a:off x="8289255" y="4880391"/>
            <a:ext cx="513220" cy="1988"/>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1" name="Straight Connector 33"/>
          <p:cNvCxnSpPr>
            <a:cxnSpLocks noChangeShapeType="1"/>
          </p:cNvCxnSpPr>
          <p:nvPr/>
        </p:nvCxnSpPr>
        <p:spPr bwMode="auto">
          <a:xfrm rot="5400000" flipH="1" flipV="1">
            <a:off x="4755400" y="3029418"/>
            <a:ext cx="515208" cy="1988"/>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2" name="Straight Connector 34"/>
          <p:cNvCxnSpPr>
            <a:cxnSpLocks noChangeShapeType="1"/>
          </p:cNvCxnSpPr>
          <p:nvPr/>
        </p:nvCxnSpPr>
        <p:spPr bwMode="auto">
          <a:xfrm rot="5400000" flipH="1" flipV="1">
            <a:off x="7044995" y="3029418"/>
            <a:ext cx="515208" cy="1989"/>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3" name="Straight Connector 35"/>
          <p:cNvCxnSpPr>
            <a:cxnSpLocks noChangeShapeType="1"/>
          </p:cNvCxnSpPr>
          <p:nvPr/>
        </p:nvCxnSpPr>
        <p:spPr bwMode="auto">
          <a:xfrm rot="5400000" flipH="1" flipV="1">
            <a:off x="9434053" y="3029418"/>
            <a:ext cx="515208" cy="1988"/>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4" name="Straight Connector 32"/>
          <p:cNvCxnSpPr>
            <a:cxnSpLocks noChangeShapeType="1"/>
          </p:cNvCxnSpPr>
          <p:nvPr/>
        </p:nvCxnSpPr>
        <p:spPr bwMode="auto">
          <a:xfrm rot="5400000" flipH="1" flipV="1">
            <a:off x="2176372" y="3028423"/>
            <a:ext cx="515208" cy="3979"/>
          </a:xfrm>
          <a:prstGeom prst="line">
            <a:avLst/>
          </a:prstGeom>
          <a:noFill/>
          <a:ln w="25400">
            <a:solidFill>
              <a:srgbClr val="00487E"/>
            </a:solidFill>
            <a:round/>
          </a:ln>
          <a:effectLst>
            <a:outerShdw blurRad="40000" dist="20000" dir="5400000" rotWithShape="0">
              <a:srgbClr val="808080">
                <a:alpha val="37999"/>
              </a:srgbClr>
            </a:outerShdw>
          </a:effectLst>
        </p:spPr>
      </p:cxnSp>
      <p:grpSp>
        <p:nvGrpSpPr>
          <p:cNvPr id="3" name="组合 2"/>
          <p:cNvGrpSpPr/>
          <p:nvPr/>
        </p:nvGrpSpPr>
        <p:grpSpPr>
          <a:xfrm>
            <a:off x="1670115" y="3097052"/>
            <a:ext cx="1623207" cy="1623205"/>
            <a:chOff x="883762" y="2580876"/>
            <a:chExt cx="1352672" cy="1352671"/>
          </a:xfrm>
        </p:grpSpPr>
        <p:sp>
          <p:nvSpPr>
            <p:cNvPr id="65" name="Oval 3"/>
            <p:cNvSpPr>
              <a:spLocks noChangeArrowheads="1"/>
            </p:cNvSpPr>
            <p:nvPr/>
          </p:nvSpPr>
          <p:spPr bwMode="auto">
            <a:xfrm>
              <a:off x="883762"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defTabSz="914400">
                <a:defRPr/>
              </a:pPr>
              <a:endParaRPr lang="zh-CN" altLang="zh-CN" sz="1680" kern="0">
                <a:solidFill>
                  <a:srgbClr val="FFFFFF"/>
                </a:solidFill>
                <a:latin typeface="微软雅黑" panose="020B0503020204020204" pitchFamily="34" charset="-122"/>
                <a:ea typeface="微软雅黑" panose="020B0503020204020204" pitchFamily="34" charset="-122"/>
              </a:endParaRPr>
            </a:p>
          </p:txBody>
        </p:sp>
        <p:sp>
          <p:nvSpPr>
            <p:cNvPr id="72" name="TextBox 9"/>
            <p:cNvSpPr txBox="1">
              <a:spLocks noChangeArrowheads="1"/>
            </p:cNvSpPr>
            <p:nvPr/>
          </p:nvSpPr>
          <p:spPr bwMode="auto">
            <a:xfrm>
              <a:off x="1241822"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nb-NO" altLang="zh-CN" sz="4800" dirty="0">
                  <a:solidFill>
                    <a:srgbClr val="FFFFFF"/>
                  </a:solidFill>
                  <a:latin typeface="微软雅黑" panose="020B0503020204020204" pitchFamily="34" charset="-122"/>
                  <a:ea typeface="微软雅黑" panose="020B0503020204020204" pitchFamily="34" charset="-122"/>
                </a:rPr>
                <a:t>1</a:t>
              </a:r>
            </a:p>
          </p:txBody>
        </p:sp>
      </p:grpSp>
      <p:grpSp>
        <p:nvGrpSpPr>
          <p:cNvPr id="4" name="组合 3"/>
          <p:cNvGrpSpPr/>
          <p:nvPr/>
        </p:nvGrpSpPr>
        <p:grpSpPr>
          <a:xfrm>
            <a:off x="2911390" y="3097052"/>
            <a:ext cx="1623207" cy="1623205"/>
            <a:chOff x="1918158" y="2580876"/>
            <a:chExt cx="1352672" cy="1352671"/>
          </a:xfrm>
        </p:grpSpPr>
        <p:sp>
          <p:nvSpPr>
            <p:cNvPr id="66" name="Oval 2"/>
            <p:cNvSpPr>
              <a:spLocks noChangeArrowheads="1"/>
            </p:cNvSpPr>
            <p:nvPr/>
          </p:nvSpPr>
          <p:spPr bwMode="auto">
            <a:xfrm>
              <a:off x="1918158"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defTabSz="914400">
                <a:defRPr/>
              </a:pPr>
              <a:endParaRPr lang="zh-CN" altLang="zh-CN" sz="1680" kern="0">
                <a:solidFill>
                  <a:srgbClr val="FFFFFF"/>
                </a:solidFill>
                <a:latin typeface="微软雅黑" panose="020B0503020204020204" pitchFamily="34" charset="-122"/>
                <a:ea typeface="微软雅黑" panose="020B0503020204020204" pitchFamily="34" charset="-122"/>
              </a:endParaRPr>
            </a:p>
          </p:txBody>
        </p:sp>
        <p:sp>
          <p:nvSpPr>
            <p:cNvPr id="73" name="TextBox 10"/>
            <p:cNvSpPr txBox="1">
              <a:spLocks noChangeArrowheads="1"/>
            </p:cNvSpPr>
            <p:nvPr/>
          </p:nvSpPr>
          <p:spPr bwMode="auto">
            <a:xfrm>
              <a:off x="2316003"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nb-NO" altLang="zh-CN" sz="4800" dirty="0">
                  <a:solidFill>
                    <a:srgbClr val="00487E"/>
                  </a:solidFill>
                  <a:latin typeface="微软雅黑" panose="020B0503020204020204" pitchFamily="34" charset="-122"/>
                  <a:ea typeface="微软雅黑" panose="020B0503020204020204" pitchFamily="34" charset="-122"/>
                </a:rPr>
                <a:t>2</a:t>
              </a:r>
            </a:p>
          </p:txBody>
        </p:sp>
      </p:grpSp>
      <p:grpSp>
        <p:nvGrpSpPr>
          <p:cNvPr id="5" name="组合 4"/>
          <p:cNvGrpSpPr/>
          <p:nvPr/>
        </p:nvGrpSpPr>
        <p:grpSpPr>
          <a:xfrm>
            <a:off x="4152666" y="3097052"/>
            <a:ext cx="1623207" cy="1623205"/>
            <a:chOff x="2952554" y="2580876"/>
            <a:chExt cx="1352672" cy="1352671"/>
          </a:xfrm>
        </p:grpSpPr>
        <p:sp>
          <p:nvSpPr>
            <p:cNvPr id="67" name="Oval 4"/>
            <p:cNvSpPr>
              <a:spLocks noChangeArrowheads="1"/>
            </p:cNvSpPr>
            <p:nvPr/>
          </p:nvSpPr>
          <p:spPr bwMode="auto">
            <a:xfrm>
              <a:off x="2952554"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defTabSz="914400">
                <a:defRPr/>
              </a:pPr>
              <a:endParaRPr lang="zh-CN" altLang="zh-CN" sz="1680" kern="0">
                <a:solidFill>
                  <a:srgbClr val="FFFFFF"/>
                </a:solidFill>
                <a:latin typeface="微软雅黑" panose="020B0503020204020204" pitchFamily="34" charset="-122"/>
                <a:ea typeface="微软雅黑" panose="020B0503020204020204" pitchFamily="34" charset="-122"/>
              </a:endParaRPr>
            </a:p>
          </p:txBody>
        </p:sp>
        <p:sp>
          <p:nvSpPr>
            <p:cNvPr id="74" name="TextBox 11"/>
            <p:cNvSpPr txBox="1">
              <a:spLocks noChangeArrowheads="1"/>
            </p:cNvSpPr>
            <p:nvPr/>
          </p:nvSpPr>
          <p:spPr bwMode="auto">
            <a:xfrm>
              <a:off x="3350399"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nb-NO" altLang="zh-CN" sz="4800" dirty="0">
                  <a:solidFill>
                    <a:srgbClr val="FFFFFF"/>
                  </a:solidFill>
                  <a:latin typeface="微软雅黑" panose="020B0503020204020204" pitchFamily="34" charset="-122"/>
                  <a:ea typeface="微软雅黑" panose="020B0503020204020204" pitchFamily="34" charset="-122"/>
                </a:rPr>
                <a:t>3</a:t>
              </a:r>
            </a:p>
          </p:txBody>
        </p:sp>
      </p:grpSp>
      <p:grpSp>
        <p:nvGrpSpPr>
          <p:cNvPr id="6" name="组合 5"/>
          <p:cNvGrpSpPr/>
          <p:nvPr/>
        </p:nvGrpSpPr>
        <p:grpSpPr>
          <a:xfrm>
            <a:off x="5393941" y="3097052"/>
            <a:ext cx="1623207" cy="1623205"/>
            <a:chOff x="3986950" y="2580876"/>
            <a:chExt cx="1352672" cy="1352671"/>
          </a:xfrm>
        </p:grpSpPr>
        <p:sp>
          <p:nvSpPr>
            <p:cNvPr id="68" name="Oval 5"/>
            <p:cNvSpPr>
              <a:spLocks noChangeArrowheads="1"/>
            </p:cNvSpPr>
            <p:nvPr/>
          </p:nvSpPr>
          <p:spPr bwMode="auto">
            <a:xfrm>
              <a:off x="3986950"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defTabSz="914400">
                <a:defRPr/>
              </a:pPr>
              <a:endParaRPr lang="zh-CN" altLang="zh-CN" sz="1680" kern="0">
                <a:solidFill>
                  <a:srgbClr val="FFFFFF"/>
                </a:solidFill>
                <a:latin typeface="微软雅黑" panose="020B0503020204020204" pitchFamily="34" charset="-122"/>
                <a:ea typeface="微软雅黑" panose="020B0503020204020204" pitchFamily="34" charset="-122"/>
              </a:endParaRPr>
            </a:p>
          </p:txBody>
        </p:sp>
        <p:sp>
          <p:nvSpPr>
            <p:cNvPr id="75" name="TextBox 12"/>
            <p:cNvSpPr txBox="1">
              <a:spLocks noChangeArrowheads="1"/>
            </p:cNvSpPr>
            <p:nvPr/>
          </p:nvSpPr>
          <p:spPr bwMode="auto">
            <a:xfrm>
              <a:off x="4305226"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nb-NO" altLang="zh-CN" sz="4800" dirty="0">
                  <a:solidFill>
                    <a:srgbClr val="00487E"/>
                  </a:solidFill>
                  <a:latin typeface="微软雅黑" panose="020B0503020204020204" pitchFamily="34" charset="-122"/>
                  <a:ea typeface="微软雅黑" panose="020B0503020204020204" pitchFamily="34" charset="-122"/>
                </a:rPr>
                <a:t>4</a:t>
              </a:r>
            </a:p>
          </p:txBody>
        </p:sp>
      </p:grpSp>
      <p:grpSp>
        <p:nvGrpSpPr>
          <p:cNvPr id="7" name="组合 6"/>
          <p:cNvGrpSpPr/>
          <p:nvPr/>
        </p:nvGrpSpPr>
        <p:grpSpPr>
          <a:xfrm>
            <a:off x="6539733" y="3097052"/>
            <a:ext cx="1623207" cy="1623205"/>
            <a:chOff x="4941777" y="2580876"/>
            <a:chExt cx="1352672" cy="1352671"/>
          </a:xfrm>
        </p:grpSpPr>
        <p:sp>
          <p:nvSpPr>
            <p:cNvPr id="69" name="Oval 6"/>
            <p:cNvSpPr>
              <a:spLocks noChangeArrowheads="1"/>
            </p:cNvSpPr>
            <p:nvPr/>
          </p:nvSpPr>
          <p:spPr bwMode="auto">
            <a:xfrm>
              <a:off x="4941777"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defTabSz="914400">
                <a:defRPr/>
              </a:pPr>
              <a:endParaRPr lang="zh-CN" altLang="zh-CN" sz="1680" kern="0">
                <a:solidFill>
                  <a:srgbClr val="FFFFFF"/>
                </a:solidFill>
                <a:latin typeface="微软雅黑" panose="020B0503020204020204" pitchFamily="34" charset="-122"/>
                <a:ea typeface="微软雅黑" panose="020B0503020204020204" pitchFamily="34" charset="-122"/>
              </a:endParaRPr>
            </a:p>
          </p:txBody>
        </p:sp>
        <p:sp>
          <p:nvSpPr>
            <p:cNvPr id="76" name="TextBox 13"/>
            <p:cNvSpPr txBox="1">
              <a:spLocks noChangeArrowheads="1"/>
            </p:cNvSpPr>
            <p:nvPr/>
          </p:nvSpPr>
          <p:spPr bwMode="auto">
            <a:xfrm>
              <a:off x="5339622"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nb-NO" altLang="zh-CN" sz="4800" dirty="0">
                  <a:solidFill>
                    <a:srgbClr val="FFFFFF"/>
                  </a:solidFill>
                  <a:latin typeface="微软雅黑" panose="020B0503020204020204" pitchFamily="34" charset="-122"/>
                  <a:ea typeface="微软雅黑" panose="020B0503020204020204" pitchFamily="34" charset="-122"/>
                </a:rPr>
                <a:t>5</a:t>
              </a:r>
            </a:p>
          </p:txBody>
        </p:sp>
      </p:grpSp>
      <p:grpSp>
        <p:nvGrpSpPr>
          <p:cNvPr id="8" name="组合 7"/>
          <p:cNvGrpSpPr/>
          <p:nvPr/>
        </p:nvGrpSpPr>
        <p:grpSpPr>
          <a:xfrm>
            <a:off x="7781009" y="3097052"/>
            <a:ext cx="1623207" cy="1623205"/>
            <a:chOff x="5976173" y="2580876"/>
            <a:chExt cx="1352672" cy="1352671"/>
          </a:xfrm>
        </p:grpSpPr>
        <p:sp>
          <p:nvSpPr>
            <p:cNvPr id="70" name="Oval 7"/>
            <p:cNvSpPr>
              <a:spLocks noChangeArrowheads="1"/>
            </p:cNvSpPr>
            <p:nvPr/>
          </p:nvSpPr>
          <p:spPr bwMode="auto">
            <a:xfrm>
              <a:off x="5976173"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defTabSz="914400">
                <a:defRPr/>
              </a:pPr>
              <a:endParaRPr lang="zh-CN" altLang="zh-CN" sz="1680" kern="0">
                <a:solidFill>
                  <a:srgbClr val="FFFFFF"/>
                </a:solidFill>
                <a:latin typeface="微软雅黑" panose="020B0503020204020204" pitchFamily="34" charset="-122"/>
                <a:ea typeface="微软雅黑" panose="020B0503020204020204" pitchFamily="34" charset="-122"/>
              </a:endParaRPr>
            </a:p>
          </p:txBody>
        </p:sp>
        <p:sp>
          <p:nvSpPr>
            <p:cNvPr id="77" name="TextBox 14"/>
            <p:cNvSpPr txBox="1">
              <a:spLocks noChangeArrowheads="1"/>
            </p:cNvSpPr>
            <p:nvPr/>
          </p:nvSpPr>
          <p:spPr bwMode="auto">
            <a:xfrm>
              <a:off x="6374018"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nb-NO" altLang="zh-CN" sz="4800" dirty="0">
                  <a:solidFill>
                    <a:srgbClr val="00487E"/>
                  </a:solidFill>
                  <a:latin typeface="微软雅黑" panose="020B0503020204020204" pitchFamily="34" charset="-122"/>
                  <a:ea typeface="微软雅黑" panose="020B0503020204020204" pitchFamily="34" charset="-122"/>
                </a:rPr>
                <a:t>6</a:t>
              </a:r>
            </a:p>
          </p:txBody>
        </p:sp>
      </p:grpSp>
      <p:grpSp>
        <p:nvGrpSpPr>
          <p:cNvPr id="9" name="组合 8"/>
          <p:cNvGrpSpPr/>
          <p:nvPr/>
        </p:nvGrpSpPr>
        <p:grpSpPr>
          <a:xfrm>
            <a:off x="9022283" y="3097052"/>
            <a:ext cx="1623207" cy="1623205"/>
            <a:chOff x="7010569" y="2580876"/>
            <a:chExt cx="1352672" cy="1352671"/>
          </a:xfrm>
        </p:grpSpPr>
        <p:sp>
          <p:nvSpPr>
            <p:cNvPr id="71" name="Oval 8"/>
            <p:cNvSpPr>
              <a:spLocks noChangeArrowheads="1"/>
            </p:cNvSpPr>
            <p:nvPr/>
          </p:nvSpPr>
          <p:spPr bwMode="auto">
            <a:xfrm>
              <a:off x="7010569"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defTabSz="914400">
                <a:defRPr/>
              </a:pPr>
              <a:endParaRPr lang="zh-CN" altLang="zh-CN" sz="1680" kern="0">
                <a:solidFill>
                  <a:srgbClr val="FFFFFF"/>
                </a:solidFill>
                <a:latin typeface="微软雅黑" panose="020B0503020204020204" pitchFamily="34" charset="-122"/>
                <a:ea typeface="微软雅黑" panose="020B0503020204020204" pitchFamily="34" charset="-122"/>
              </a:endParaRPr>
            </a:p>
          </p:txBody>
        </p:sp>
        <p:sp>
          <p:nvSpPr>
            <p:cNvPr id="78" name="TextBox 15"/>
            <p:cNvSpPr txBox="1">
              <a:spLocks noChangeArrowheads="1"/>
            </p:cNvSpPr>
            <p:nvPr/>
          </p:nvSpPr>
          <p:spPr bwMode="auto">
            <a:xfrm>
              <a:off x="7408414"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nb-NO" altLang="zh-CN" sz="4800" dirty="0">
                  <a:solidFill>
                    <a:srgbClr val="FFFFFF"/>
                  </a:solidFill>
                  <a:latin typeface="微软雅黑" panose="020B0503020204020204" pitchFamily="34" charset="-122"/>
                  <a:ea typeface="微软雅黑" panose="020B0503020204020204" pitchFamily="34" charset="-122"/>
                </a:rPr>
                <a:t>7</a:t>
              </a:r>
            </a:p>
          </p:txBody>
        </p:sp>
      </p:grpSp>
      <p:sp>
        <p:nvSpPr>
          <p:cNvPr id="79" name="TextBox 24"/>
          <p:cNvSpPr txBox="1">
            <a:spLocks noChangeArrowheads="1"/>
          </p:cNvSpPr>
          <p:nvPr/>
        </p:nvSpPr>
        <p:spPr bwMode="auto">
          <a:xfrm>
            <a:off x="1670115" y="2148873"/>
            <a:ext cx="1909655" cy="480131"/>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0" name="TextBox 25"/>
          <p:cNvSpPr txBox="1">
            <a:spLocks noChangeArrowheads="1"/>
          </p:cNvSpPr>
          <p:nvPr/>
        </p:nvSpPr>
        <p:spPr bwMode="auto">
          <a:xfrm>
            <a:off x="2863649" y="5197671"/>
            <a:ext cx="1909655" cy="480131"/>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1" name="TextBox 26"/>
          <p:cNvSpPr txBox="1">
            <a:spLocks noChangeArrowheads="1"/>
          </p:cNvSpPr>
          <p:nvPr/>
        </p:nvSpPr>
        <p:spPr bwMode="auto">
          <a:xfrm>
            <a:off x="5393942" y="5197671"/>
            <a:ext cx="1909655" cy="480131"/>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2" name="TextBox 27"/>
          <p:cNvSpPr txBox="1">
            <a:spLocks noChangeArrowheads="1"/>
          </p:cNvSpPr>
          <p:nvPr/>
        </p:nvSpPr>
        <p:spPr bwMode="auto">
          <a:xfrm>
            <a:off x="7781009" y="5197671"/>
            <a:ext cx="1909655" cy="480131"/>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3" name="TextBox 28"/>
          <p:cNvSpPr txBox="1">
            <a:spLocks noChangeArrowheads="1"/>
          </p:cNvSpPr>
          <p:nvPr/>
        </p:nvSpPr>
        <p:spPr bwMode="auto">
          <a:xfrm>
            <a:off x="4152666" y="2148873"/>
            <a:ext cx="1909655" cy="480131"/>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4" name="TextBox 29"/>
          <p:cNvSpPr txBox="1">
            <a:spLocks noChangeArrowheads="1"/>
          </p:cNvSpPr>
          <p:nvPr/>
        </p:nvSpPr>
        <p:spPr bwMode="auto">
          <a:xfrm>
            <a:off x="6348769" y="2148873"/>
            <a:ext cx="1909655" cy="480131"/>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5" name="TextBox 30"/>
          <p:cNvSpPr txBox="1">
            <a:spLocks noChangeArrowheads="1"/>
          </p:cNvSpPr>
          <p:nvPr/>
        </p:nvSpPr>
        <p:spPr bwMode="auto">
          <a:xfrm>
            <a:off x="8735837" y="2148873"/>
            <a:ext cx="1909655" cy="480131"/>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defTabSz="914400" eaLnBrk="1" hangingPunct="1">
              <a:defRPr/>
            </a:pPr>
            <a:r>
              <a:rPr lang="zh-CN" altLang="en-US" sz="1260"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par>
                          <p:cTn id="64" fill="hold">
                            <p:stCondLst>
                              <p:cond delay="3500"/>
                            </p:stCondLst>
                            <p:childTnLst>
                              <p:par>
                                <p:cTn id="65" presetID="22" presetClass="entr" presetSubtype="4"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p:cTn id="71" dur="500" fill="hold"/>
                                        <p:tgtEl>
                                          <p:spTgt spid="83"/>
                                        </p:tgtEl>
                                        <p:attrNameLst>
                                          <p:attrName>ppt_w</p:attrName>
                                        </p:attrNameLst>
                                      </p:cBhvr>
                                      <p:tavLst>
                                        <p:tav tm="0">
                                          <p:val>
                                            <p:fltVal val="0"/>
                                          </p:val>
                                        </p:tav>
                                        <p:tav tm="100000">
                                          <p:val>
                                            <p:strVal val="#ppt_w"/>
                                          </p:val>
                                        </p:tav>
                                      </p:tavLst>
                                    </p:anim>
                                    <p:anim calcmode="lin" valueType="num">
                                      <p:cBhvr>
                                        <p:cTn id="72" dur="500" fill="hold"/>
                                        <p:tgtEl>
                                          <p:spTgt spid="83"/>
                                        </p:tgtEl>
                                        <p:attrNameLst>
                                          <p:attrName>ppt_h</p:attrName>
                                        </p:attrNameLst>
                                      </p:cBhvr>
                                      <p:tavLst>
                                        <p:tav tm="0">
                                          <p:val>
                                            <p:fltVal val="0"/>
                                          </p:val>
                                        </p:tav>
                                        <p:tav tm="100000">
                                          <p:val>
                                            <p:strVal val="#ppt_h"/>
                                          </p:val>
                                        </p:tav>
                                      </p:tavLst>
                                    </p:anim>
                                    <p:animEffect transition="in" filter="fade">
                                      <p:cBhvr>
                                        <p:cTn id="73" dur="500"/>
                                        <p:tgtEl>
                                          <p:spTgt spid="83"/>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up)">
                                      <p:cBhvr>
                                        <p:cTn id="77" dur="500"/>
                                        <p:tgtEl>
                                          <p:spTgt spid="59"/>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p:cTn id="81" dur="500" fill="hold"/>
                                        <p:tgtEl>
                                          <p:spTgt spid="81"/>
                                        </p:tgtEl>
                                        <p:attrNameLst>
                                          <p:attrName>ppt_w</p:attrName>
                                        </p:attrNameLst>
                                      </p:cBhvr>
                                      <p:tavLst>
                                        <p:tav tm="0">
                                          <p:val>
                                            <p:fltVal val="0"/>
                                          </p:val>
                                        </p:tav>
                                        <p:tav tm="100000">
                                          <p:val>
                                            <p:strVal val="#ppt_w"/>
                                          </p:val>
                                        </p:tav>
                                      </p:tavLst>
                                    </p:anim>
                                    <p:anim calcmode="lin" valueType="num">
                                      <p:cBhvr>
                                        <p:cTn id="82" dur="500" fill="hold"/>
                                        <p:tgtEl>
                                          <p:spTgt spid="81"/>
                                        </p:tgtEl>
                                        <p:attrNameLst>
                                          <p:attrName>ppt_h</p:attrName>
                                        </p:attrNameLst>
                                      </p:cBhvr>
                                      <p:tavLst>
                                        <p:tav tm="0">
                                          <p:val>
                                            <p:fltVal val="0"/>
                                          </p:val>
                                        </p:tav>
                                        <p:tav tm="100000">
                                          <p:val>
                                            <p:strVal val="#ppt_h"/>
                                          </p:val>
                                        </p:tav>
                                      </p:tavLst>
                                    </p:anim>
                                    <p:animEffect transition="in" filter="fade">
                                      <p:cBhvr>
                                        <p:cTn id="83" dur="500"/>
                                        <p:tgtEl>
                                          <p:spTgt spid="81"/>
                                        </p:tgtEl>
                                      </p:cBhvr>
                                    </p:animEffect>
                                  </p:childTnLst>
                                </p:cTn>
                              </p:par>
                            </p:childTnLst>
                          </p:cTn>
                        </p:par>
                        <p:par>
                          <p:cTn id="84" fill="hold">
                            <p:stCondLst>
                              <p:cond delay="5500"/>
                            </p:stCondLst>
                            <p:childTnLst>
                              <p:par>
                                <p:cTn id="85" presetID="22" presetClass="entr" presetSubtype="4"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down)">
                                      <p:cBhvr>
                                        <p:cTn id="87" dur="500"/>
                                        <p:tgtEl>
                                          <p:spTgt spid="62"/>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p:cTn id="91" dur="500" fill="hold"/>
                                        <p:tgtEl>
                                          <p:spTgt spid="84"/>
                                        </p:tgtEl>
                                        <p:attrNameLst>
                                          <p:attrName>ppt_w</p:attrName>
                                        </p:attrNameLst>
                                      </p:cBhvr>
                                      <p:tavLst>
                                        <p:tav tm="0">
                                          <p:val>
                                            <p:fltVal val="0"/>
                                          </p:val>
                                        </p:tav>
                                        <p:tav tm="100000">
                                          <p:val>
                                            <p:strVal val="#ppt_w"/>
                                          </p:val>
                                        </p:tav>
                                      </p:tavLst>
                                    </p:anim>
                                    <p:anim calcmode="lin" valueType="num">
                                      <p:cBhvr>
                                        <p:cTn id="92" dur="500" fill="hold"/>
                                        <p:tgtEl>
                                          <p:spTgt spid="84"/>
                                        </p:tgtEl>
                                        <p:attrNameLst>
                                          <p:attrName>ppt_h</p:attrName>
                                        </p:attrNameLst>
                                      </p:cBhvr>
                                      <p:tavLst>
                                        <p:tav tm="0">
                                          <p:val>
                                            <p:fltVal val="0"/>
                                          </p:val>
                                        </p:tav>
                                        <p:tav tm="100000">
                                          <p:val>
                                            <p:strVal val="#ppt_h"/>
                                          </p:val>
                                        </p:tav>
                                      </p:tavLst>
                                    </p:anim>
                                    <p:animEffect transition="in" filter="fade">
                                      <p:cBhvr>
                                        <p:cTn id="93" dur="500"/>
                                        <p:tgtEl>
                                          <p:spTgt spid="84"/>
                                        </p:tgtEl>
                                      </p:cBhvr>
                                    </p:animEffect>
                                  </p:childTnLst>
                                </p:cTn>
                              </p:par>
                            </p:childTnLst>
                          </p:cTn>
                        </p:par>
                        <p:par>
                          <p:cTn id="94" fill="hold">
                            <p:stCondLst>
                              <p:cond delay="6500"/>
                            </p:stCondLst>
                            <p:childTnLst>
                              <p:par>
                                <p:cTn id="95" presetID="22" presetClass="entr" presetSubtype="1"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wipe(up)">
                                      <p:cBhvr>
                                        <p:cTn id="97" dur="500"/>
                                        <p:tgtEl>
                                          <p:spTgt spid="60"/>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p:cTn id="101" dur="500" fill="hold"/>
                                        <p:tgtEl>
                                          <p:spTgt spid="82"/>
                                        </p:tgtEl>
                                        <p:attrNameLst>
                                          <p:attrName>ppt_w</p:attrName>
                                        </p:attrNameLst>
                                      </p:cBhvr>
                                      <p:tavLst>
                                        <p:tav tm="0">
                                          <p:val>
                                            <p:fltVal val="0"/>
                                          </p:val>
                                        </p:tav>
                                        <p:tav tm="100000">
                                          <p:val>
                                            <p:strVal val="#ppt_w"/>
                                          </p:val>
                                        </p:tav>
                                      </p:tavLst>
                                    </p:anim>
                                    <p:anim calcmode="lin" valueType="num">
                                      <p:cBhvr>
                                        <p:cTn id="102" dur="500" fill="hold"/>
                                        <p:tgtEl>
                                          <p:spTgt spid="82"/>
                                        </p:tgtEl>
                                        <p:attrNameLst>
                                          <p:attrName>ppt_h</p:attrName>
                                        </p:attrNameLst>
                                      </p:cBhvr>
                                      <p:tavLst>
                                        <p:tav tm="0">
                                          <p:val>
                                            <p:fltVal val="0"/>
                                          </p:val>
                                        </p:tav>
                                        <p:tav tm="100000">
                                          <p:val>
                                            <p:strVal val="#ppt_h"/>
                                          </p:val>
                                        </p:tav>
                                      </p:tavLst>
                                    </p:anim>
                                    <p:animEffect transition="in" filter="fade">
                                      <p:cBhvr>
                                        <p:cTn id="103" dur="500"/>
                                        <p:tgtEl>
                                          <p:spTgt spid="82"/>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down)">
                                      <p:cBhvr>
                                        <p:cTn id="107" dur="500"/>
                                        <p:tgtEl>
                                          <p:spTgt spid="63"/>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p:cTn id="111" dur="500" fill="hold"/>
                                        <p:tgtEl>
                                          <p:spTgt spid="85"/>
                                        </p:tgtEl>
                                        <p:attrNameLst>
                                          <p:attrName>ppt_w</p:attrName>
                                        </p:attrNameLst>
                                      </p:cBhvr>
                                      <p:tavLst>
                                        <p:tav tm="0">
                                          <p:val>
                                            <p:fltVal val="0"/>
                                          </p:val>
                                        </p:tav>
                                        <p:tav tm="100000">
                                          <p:val>
                                            <p:strVal val="#ppt_w"/>
                                          </p:val>
                                        </p:tav>
                                      </p:tavLst>
                                    </p:anim>
                                    <p:anim calcmode="lin" valueType="num">
                                      <p:cBhvr>
                                        <p:cTn id="112" dur="500" fill="hold"/>
                                        <p:tgtEl>
                                          <p:spTgt spid="85"/>
                                        </p:tgtEl>
                                        <p:attrNameLst>
                                          <p:attrName>ppt_h</p:attrName>
                                        </p:attrNameLst>
                                      </p:cBhvr>
                                      <p:tavLst>
                                        <p:tav tm="0">
                                          <p:val>
                                            <p:fltVal val="0"/>
                                          </p:val>
                                        </p:tav>
                                        <p:tav tm="100000">
                                          <p:val>
                                            <p:strVal val="#ppt_h"/>
                                          </p:val>
                                        </p:tav>
                                      </p:tavLst>
                                    </p:anim>
                                    <p:animEffect transition="in" filter="fade">
                                      <p:cBhvr>
                                        <p:cTn id="11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Box 257"/>
          <p:cNvSpPr txBox="1"/>
          <p:nvPr/>
        </p:nvSpPr>
        <p:spPr bwMode="auto">
          <a:xfrm>
            <a:off x="5212427" y="1478225"/>
            <a:ext cx="1228541" cy="350865"/>
          </a:xfrm>
          <a:prstGeom prst="rect">
            <a:avLst/>
          </a:prstGeom>
          <a:noFill/>
        </p:spPr>
        <p:txBody>
          <a:bodyPr wrap="none">
            <a:spAutoFit/>
          </a:bodyPr>
          <a:lstStyle/>
          <a:p>
            <a:pPr defTabSz="914400">
              <a:defRPr/>
            </a:pPr>
            <a:r>
              <a:rPr lang="zh-CN" altLang="en-US" sz="1680" spc="360" dirty="0">
                <a:solidFill>
                  <a:srgbClr val="284848"/>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4" name="组合 3"/>
          <p:cNvGrpSpPr/>
          <p:nvPr/>
        </p:nvGrpSpPr>
        <p:grpSpPr>
          <a:xfrm>
            <a:off x="1684021" y="2095503"/>
            <a:ext cx="2623185" cy="1778000"/>
            <a:chOff x="895350" y="1746251"/>
            <a:chExt cx="2185988" cy="1481667"/>
          </a:xfrm>
        </p:grpSpPr>
        <p:sp>
          <p:nvSpPr>
            <p:cNvPr id="20524" name="Freeform 6"/>
            <p:cNvSpPr/>
            <p:nvPr/>
          </p:nvSpPr>
          <p:spPr bwMode="auto">
            <a:xfrm>
              <a:off x="895350" y="1746251"/>
              <a:ext cx="2185988" cy="1481667"/>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54A9E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270" name="TextBox 269"/>
            <p:cNvSpPr txBox="1"/>
            <p:nvPr/>
          </p:nvSpPr>
          <p:spPr>
            <a:xfrm>
              <a:off x="1469905" y="2231541"/>
              <a:ext cx="1036876" cy="569387"/>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en-US" altLang="zh-CN" sz="3840" spc="400" dirty="0">
                  <a:solidFill>
                    <a:prstClr val="white"/>
                  </a:solidFill>
                </a:rPr>
                <a:t>75</a:t>
              </a:r>
              <a:r>
                <a:rPr lang="en-US" altLang="zh-CN" sz="2880" spc="400" dirty="0">
                  <a:solidFill>
                    <a:prstClr val="white"/>
                  </a:solidFill>
                </a:rPr>
                <a:t>%</a:t>
              </a:r>
              <a:endParaRPr lang="zh-CN" altLang="en-US" sz="3840" spc="400" dirty="0">
                <a:solidFill>
                  <a:prstClr val="white"/>
                </a:solidFill>
              </a:endParaRPr>
            </a:p>
          </p:txBody>
        </p:sp>
      </p:grpSp>
      <p:grpSp>
        <p:nvGrpSpPr>
          <p:cNvPr id="5" name="组合 4"/>
          <p:cNvGrpSpPr/>
          <p:nvPr/>
        </p:nvGrpSpPr>
        <p:grpSpPr>
          <a:xfrm>
            <a:off x="1684021" y="4102103"/>
            <a:ext cx="2623185" cy="1098551"/>
            <a:chOff x="895350" y="3418418"/>
            <a:chExt cx="2185988" cy="915459"/>
          </a:xfrm>
        </p:grpSpPr>
        <p:sp>
          <p:nvSpPr>
            <p:cNvPr id="20525" name="Freeform 7"/>
            <p:cNvSpPr/>
            <p:nvPr/>
          </p:nvSpPr>
          <p:spPr bwMode="auto">
            <a:xfrm>
              <a:off x="895350" y="3418418"/>
              <a:ext cx="2185988" cy="915459"/>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rgbClr val="7EC4F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271" name="TextBox 270"/>
            <p:cNvSpPr txBox="1"/>
            <p:nvPr/>
          </p:nvSpPr>
          <p:spPr>
            <a:xfrm>
              <a:off x="1469905" y="3459207"/>
              <a:ext cx="1036876" cy="569387"/>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en-US" altLang="zh-CN" sz="3840" spc="400" dirty="0">
                  <a:solidFill>
                    <a:prstClr val="white"/>
                  </a:solidFill>
                </a:rPr>
                <a:t>25</a:t>
              </a:r>
              <a:r>
                <a:rPr lang="en-US" altLang="zh-CN" sz="2880" spc="400" dirty="0">
                  <a:solidFill>
                    <a:prstClr val="white"/>
                  </a:solidFill>
                </a:rPr>
                <a:t>%</a:t>
              </a:r>
              <a:endParaRPr lang="zh-CN" altLang="en-US" sz="3840" spc="400" dirty="0">
                <a:solidFill>
                  <a:prstClr val="white"/>
                </a:solidFill>
              </a:endParaRPr>
            </a:p>
          </p:txBody>
        </p:sp>
      </p:grpSp>
      <p:grpSp>
        <p:nvGrpSpPr>
          <p:cNvPr id="6" name="组合 5"/>
          <p:cNvGrpSpPr/>
          <p:nvPr/>
        </p:nvGrpSpPr>
        <p:grpSpPr>
          <a:xfrm>
            <a:off x="6946015" y="1548062"/>
            <a:ext cx="990221" cy="286232"/>
            <a:chOff x="5280343" y="1290051"/>
            <a:chExt cx="825183" cy="238527"/>
          </a:xfrm>
        </p:grpSpPr>
        <p:sp>
          <p:nvSpPr>
            <p:cNvPr id="20662" name="Rectangle 144"/>
            <p:cNvSpPr>
              <a:spLocks noChangeArrowheads="1"/>
            </p:cNvSpPr>
            <p:nvPr/>
          </p:nvSpPr>
          <p:spPr bwMode="auto">
            <a:xfrm>
              <a:off x="5803901" y="1363487"/>
              <a:ext cx="301625" cy="144639"/>
            </a:xfrm>
            <a:prstGeom prst="rect">
              <a:avLst/>
            </a:prstGeom>
            <a:solidFill>
              <a:srgbClr val="54A9E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273" name="TextBox 272"/>
            <p:cNvSpPr txBox="1"/>
            <p:nvPr/>
          </p:nvSpPr>
          <p:spPr bwMode="auto">
            <a:xfrm>
              <a:off x="5280343" y="1290051"/>
              <a:ext cx="500670" cy="238527"/>
            </a:xfrm>
            <a:prstGeom prst="rect">
              <a:avLst/>
            </a:prstGeom>
            <a:noFill/>
          </p:spPr>
          <p:txBody>
            <a:bodyPr wrap="none">
              <a:spAutoFit/>
            </a:bodyPr>
            <a:lstStyle/>
            <a:p>
              <a:pPr algn="ctr" defTabSz="914400">
                <a:defRPr/>
              </a:pPr>
              <a:r>
                <a:rPr lang="zh-CN" altLang="en-US" sz="126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图例</a:t>
              </a:r>
            </a:p>
          </p:txBody>
        </p:sp>
      </p:grpSp>
      <p:grpSp>
        <p:nvGrpSpPr>
          <p:cNvPr id="7" name="组合 6"/>
          <p:cNvGrpSpPr/>
          <p:nvPr/>
        </p:nvGrpSpPr>
        <p:grpSpPr>
          <a:xfrm>
            <a:off x="8402720" y="1548062"/>
            <a:ext cx="979408" cy="286232"/>
            <a:chOff x="6494266" y="1290051"/>
            <a:chExt cx="816173" cy="238527"/>
          </a:xfrm>
        </p:grpSpPr>
        <p:sp>
          <p:nvSpPr>
            <p:cNvPr id="20663" name="Rectangle 145"/>
            <p:cNvSpPr>
              <a:spLocks noChangeArrowheads="1"/>
            </p:cNvSpPr>
            <p:nvPr/>
          </p:nvSpPr>
          <p:spPr bwMode="auto">
            <a:xfrm>
              <a:off x="7015164" y="1363487"/>
              <a:ext cx="295275" cy="144639"/>
            </a:xfrm>
            <a:prstGeom prst="rect">
              <a:avLst/>
            </a:prstGeom>
            <a:solidFill>
              <a:srgbClr val="7EC4F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274" name="TextBox 273"/>
            <p:cNvSpPr txBox="1"/>
            <p:nvPr/>
          </p:nvSpPr>
          <p:spPr bwMode="auto">
            <a:xfrm>
              <a:off x="6494266" y="1290051"/>
              <a:ext cx="500671" cy="238527"/>
            </a:xfrm>
            <a:prstGeom prst="rect">
              <a:avLst/>
            </a:prstGeom>
            <a:noFill/>
          </p:spPr>
          <p:txBody>
            <a:bodyPr wrap="none">
              <a:spAutoFit/>
            </a:bodyPr>
            <a:lstStyle/>
            <a:p>
              <a:pPr algn="ctr" defTabSz="914400">
                <a:defRPr/>
              </a:pPr>
              <a:r>
                <a:rPr lang="zh-CN" altLang="en-US" sz="126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图例</a:t>
              </a:r>
            </a:p>
          </p:txBody>
        </p:sp>
      </p:grpSp>
      <p:grpSp>
        <p:nvGrpSpPr>
          <p:cNvPr id="2" name="组合 1"/>
          <p:cNvGrpSpPr/>
          <p:nvPr/>
        </p:nvGrpSpPr>
        <p:grpSpPr>
          <a:xfrm>
            <a:off x="4812957" y="2125135"/>
            <a:ext cx="5704548" cy="3314907"/>
            <a:chOff x="3502797" y="1770946"/>
            <a:chExt cx="4753791" cy="2762423"/>
          </a:xfrm>
        </p:grpSpPr>
        <p:cxnSp>
          <p:nvCxnSpPr>
            <p:cNvPr id="277" name="直接连接符 276"/>
            <p:cNvCxnSpPr/>
            <p:nvPr/>
          </p:nvCxnSpPr>
          <p:spPr>
            <a:xfrm>
              <a:off x="4490764" y="1770946"/>
              <a:ext cx="0" cy="2707570"/>
            </a:xfrm>
            <a:prstGeom prst="line">
              <a:avLst/>
            </a:prstGeom>
            <a:solidFill>
              <a:srgbClr val="9C9C9C"/>
            </a:solidFill>
            <a:ln w="9525">
              <a:solidFill>
                <a:schemeClr val="bg1">
                  <a:lumMod val="65000"/>
                </a:schemeClr>
              </a:solidFill>
              <a:miter lim="800000"/>
            </a:ln>
          </p:spPr>
        </p:cxnSp>
        <p:cxnSp>
          <p:nvCxnSpPr>
            <p:cNvPr id="278" name="直接连接符 277"/>
            <p:cNvCxnSpPr/>
            <p:nvPr/>
          </p:nvCxnSpPr>
          <p:spPr>
            <a:xfrm>
              <a:off x="4736206" y="1770946"/>
              <a:ext cx="0" cy="2707570"/>
            </a:xfrm>
            <a:prstGeom prst="line">
              <a:avLst/>
            </a:prstGeom>
            <a:solidFill>
              <a:srgbClr val="9C9C9C"/>
            </a:solidFill>
            <a:ln w="9525">
              <a:solidFill>
                <a:schemeClr val="bg1">
                  <a:lumMod val="65000"/>
                </a:schemeClr>
              </a:solidFill>
              <a:miter lim="800000"/>
            </a:ln>
          </p:spPr>
        </p:cxnSp>
        <p:cxnSp>
          <p:nvCxnSpPr>
            <p:cNvPr id="280" name="直接连接符 279"/>
            <p:cNvCxnSpPr/>
            <p:nvPr/>
          </p:nvCxnSpPr>
          <p:spPr>
            <a:xfrm>
              <a:off x="5227090" y="1770946"/>
              <a:ext cx="0" cy="2707570"/>
            </a:xfrm>
            <a:prstGeom prst="line">
              <a:avLst/>
            </a:prstGeom>
            <a:solidFill>
              <a:srgbClr val="9C9C9C"/>
            </a:solidFill>
            <a:ln w="9525">
              <a:solidFill>
                <a:schemeClr val="bg1">
                  <a:lumMod val="65000"/>
                </a:schemeClr>
              </a:solidFill>
              <a:miter lim="800000"/>
            </a:ln>
          </p:spPr>
        </p:cxnSp>
        <p:cxnSp>
          <p:nvCxnSpPr>
            <p:cNvPr id="281" name="直接连接符 280"/>
            <p:cNvCxnSpPr/>
            <p:nvPr/>
          </p:nvCxnSpPr>
          <p:spPr>
            <a:xfrm>
              <a:off x="5472532" y="1770946"/>
              <a:ext cx="0" cy="2707570"/>
            </a:xfrm>
            <a:prstGeom prst="line">
              <a:avLst/>
            </a:prstGeom>
            <a:solidFill>
              <a:srgbClr val="9C9C9C"/>
            </a:solidFill>
            <a:ln w="9525">
              <a:solidFill>
                <a:schemeClr val="bg1">
                  <a:lumMod val="65000"/>
                </a:schemeClr>
              </a:solidFill>
              <a:miter lim="800000"/>
            </a:ln>
          </p:spPr>
        </p:cxnSp>
        <p:cxnSp>
          <p:nvCxnSpPr>
            <p:cNvPr id="282" name="直接连接符 281"/>
            <p:cNvCxnSpPr/>
            <p:nvPr/>
          </p:nvCxnSpPr>
          <p:spPr>
            <a:xfrm>
              <a:off x="5717974" y="1770946"/>
              <a:ext cx="0" cy="2707570"/>
            </a:xfrm>
            <a:prstGeom prst="line">
              <a:avLst/>
            </a:prstGeom>
            <a:solidFill>
              <a:srgbClr val="9C9C9C"/>
            </a:solidFill>
            <a:ln w="9525">
              <a:solidFill>
                <a:schemeClr val="bg1">
                  <a:lumMod val="65000"/>
                </a:schemeClr>
              </a:solidFill>
              <a:miter lim="800000"/>
            </a:ln>
          </p:spPr>
        </p:cxnSp>
        <p:cxnSp>
          <p:nvCxnSpPr>
            <p:cNvPr id="283" name="直接连接符 282"/>
            <p:cNvCxnSpPr/>
            <p:nvPr/>
          </p:nvCxnSpPr>
          <p:spPr>
            <a:xfrm>
              <a:off x="4981648" y="1770946"/>
              <a:ext cx="0" cy="2707570"/>
            </a:xfrm>
            <a:prstGeom prst="line">
              <a:avLst/>
            </a:prstGeom>
            <a:solidFill>
              <a:srgbClr val="9C9C9C"/>
            </a:solidFill>
            <a:ln w="9525">
              <a:solidFill>
                <a:schemeClr val="bg1">
                  <a:lumMod val="65000"/>
                </a:schemeClr>
              </a:solidFill>
              <a:miter lim="800000"/>
            </a:ln>
          </p:spPr>
        </p:cxnSp>
        <p:cxnSp>
          <p:nvCxnSpPr>
            <p:cNvPr id="284" name="直接连接符 283"/>
            <p:cNvCxnSpPr/>
            <p:nvPr/>
          </p:nvCxnSpPr>
          <p:spPr>
            <a:xfrm>
              <a:off x="5963416" y="1770946"/>
              <a:ext cx="0" cy="2707570"/>
            </a:xfrm>
            <a:prstGeom prst="line">
              <a:avLst/>
            </a:prstGeom>
            <a:solidFill>
              <a:srgbClr val="9C9C9C"/>
            </a:solidFill>
            <a:ln w="9525">
              <a:solidFill>
                <a:schemeClr val="bg1">
                  <a:lumMod val="65000"/>
                </a:schemeClr>
              </a:solidFill>
              <a:miter lim="800000"/>
            </a:ln>
          </p:spPr>
        </p:cxnSp>
        <p:cxnSp>
          <p:nvCxnSpPr>
            <p:cNvPr id="285" name="直接连接符 284"/>
            <p:cNvCxnSpPr/>
            <p:nvPr/>
          </p:nvCxnSpPr>
          <p:spPr>
            <a:xfrm>
              <a:off x="6208858" y="1770946"/>
              <a:ext cx="0" cy="2707570"/>
            </a:xfrm>
            <a:prstGeom prst="line">
              <a:avLst/>
            </a:prstGeom>
            <a:solidFill>
              <a:srgbClr val="9C9C9C"/>
            </a:solidFill>
            <a:ln w="9525">
              <a:solidFill>
                <a:schemeClr val="bg1">
                  <a:lumMod val="65000"/>
                </a:schemeClr>
              </a:solidFill>
              <a:miter lim="800000"/>
            </a:ln>
          </p:spPr>
        </p:cxnSp>
        <p:cxnSp>
          <p:nvCxnSpPr>
            <p:cNvPr id="286" name="直接连接符 285"/>
            <p:cNvCxnSpPr/>
            <p:nvPr/>
          </p:nvCxnSpPr>
          <p:spPr>
            <a:xfrm>
              <a:off x="6699742" y="1770946"/>
              <a:ext cx="0" cy="2707570"/>
            </a:xfrm>
            <a:prstGeom prst="line">
              <a:avLst/>
            </a:prstGeom>
            <a:solidFill>
              <a:srgbClr val="9C9C9C"/>
            </a:solidFill>
            <a:ln w="9525">
              <a:solidFill>
                <a:schemeClr val="bg1">
                  <a:lumMod val="65000"/>
                </a:schemeClr>
              </a:solidFill>
              <a:miter lim="800000"/>
            </a:ln>
          </p:spPr>
        </p:cxnSp>
        <p:cxnSp>
          <p:nvCxnSpPr>
            <p:cNvPr id="287" name="直接连接符 286"/>
            <p:cNvCxnSpPr/>
            <p:nvPr/>
          </p:nvCxnSpPr>
          <p:spPr>
            <a:xfrm>
              <a:off x="6945184" y="1770946"/>
              <a:ext cx="0" cy="2707570"/>
            </a:xfrm>
            <a:prstGeom prst="line">
              <a:avLst/>
            </a:prstGeom>
            <a:solidFill>
              <a:srgbClr val="9C9C9C"/>
            </a:solidFill>
            <a:ln w="9525">
              <a:solidFill>
                <a:schemeClr val="bg1">
                  <a:lumMod val="65000"/>
                </a:schemeClr>
              </a:solidFill>
              <a:miter lim="800000"/>
            </a:ln>
          </p:spPr>
        </p:cxnSp>
        <p:cxnSp>
          <p:nvCxnSpPr>
            <p:cNvPr id="288" name="直接连接符 287"/>
            <p:cNvCxnSpPr/>
            <p:nvPr/>
          </p:nvCxnSpPr>
          <p:spPr>
            <a:xfrm>
              <a:off x="7190626" y="1770946"/>
              <a:ext cx="0" cy="2707570"/>
            </a:xfrm>
            <a:prstGeom prst="line">
              <a:avLst/>
            </a:prstGeom>
            <a:solidFill>
              <a:srgbClr val="9C9C9C"/>
            </a:solidFill>
            <a:ln w="9525">
              <a:solidFill>
                <a:schemeClr val="bg1">
                  <a:lumMod val="65000"/>
                </a:schemeClr>
              </a:solidFill>
              <a:miter lim="800000"/>
            </a:ln>
          </p:spPr>
        </p:cxnSp>
        <p:cxnSp>
          <p:nvCxnSpPr>
            <p:cNvPr id="289" name="直接连接符 288"/>
            <p:cNvCxnSpPr/>
            <p:nvPr/>
          </p:nvCxnSpPr>
          <p:spPr>
            <a:xfrm>
              <a:off x="6454300" y="1770946"/>
              <a:ext cx="0" cy="2707570"/>
            </a:xfrm>
            <a:prstGeom prst="line">
              <a:avLst/>
            </a:prstGeom>
            <a:solidFill>
              <a:srgbClr val="9C9C9C"/>
            </a:solidFill>
            <a:ln w="9525">
              <a:solidFill>
                <a:schemeClr val="bg1">
                  <a:lumMod val="65000"/>
                </a:schemeClr>
              </a:solidFill>
              <a:miter lim="800000"/>
            </a:ln>
          </p:spPr>
        </p:cxnSp>
        <p:cxnSp>
          <p:nvCxnSpPr>
            <p:cNvPr id="290" name="直接连接符 289"/>
            <p:cNvCxnSpPr/>
            <p:nvPr/>
          </p:nvCxnSpPr>
          <p:spPr>
            <a:xfrm>
              <a:off x="7681510" y="1770946"/>
              <a:ext cx="0" cy="2707570"/>
            </a:xfrm>
            <a:prstGeom prst="line">
              <a:avLst/>
            </a:prstGeom>
            <a:solidFill>
              <a:srgbClr val="9C9C9C"/>
            </a:solidFill>
            <a:ln w="9525">
              <a:solidFill>
                <a:schemeClr val="bg1">
                  <a:lumMod val="65000"/>
                </a:schemeClr>
              </a:solidFill>
              <a:miter lim="800000"/>
            </a:ln>
          </p:spPr>
        </p:cxnSp>
        <p:cxnSp>
          <p:nvCxnSpPr>
            <p:cNvPr id="291" name="直接连接符 290"/>
            <p:cNvCxnSpPr/>
            <p:nvPr/>
          </p:nvCxnSpPr>
          <p:spPr>
            <a:xfrm>
              <a:off x="7926952" y="1770946"/>
              <a:ext cx="0" cy="2707570"/>
            </a:xfrm>
            <a:prstGeom prst="line">
              <a:avLst/>
            </a:prstGeom>
            <a:solidFill>
              <a:srgbClr val="9C9C9C"/>
            </a:solidFill>
            <a:ln w="9525">
              <a:solidFill>
                <a:schemeClr val="bg1">
                  <a:lumMod val="65000"/>
                </a:schemeClr>
              </a:solidFill>
              <a:miter lim="800000"/>
            </a:ln>
          </p:spPr>
        </p:cxnSp>
        <p:cxnSp>
          <p:nvCxnSpPr>
            <p:cNvPr id="292" name="直接连接符 291"/>
            <p:cNvCxnSpPr/>
            <p:nvPr/>
          </p:nvCxnSpPr>
          <p:spPr>
            <a:xfrm>
              <a:off x="8172400" y="1770946"/>
              <a:ext cx="0" cy="2707570"/>
            </a:xfrm>
            <a:prstGeom prst="line">
              <a:avLst/>
            </a:prstGeom>
            <a:solidFill>
              <a:srgbClr val="9C9C9C"/>
            </a:solidFill>
            <a:ln w="9525">
              <a:solidFill>
                <a:schemeClr val="bg1">
                  <a:lumMod val="65000"/>
                </a:schemeClr>
              </a:solidFill>
              <a:miter lim="800000"/>
            </a:ln>
          </p:spPr>
        </p:cxnSp>
        <p:cxnSp>
          <p:nvCxnSpPr>
            <p:cNvPr id="293" name="直接连接符 292"/>
            <p:cNvCxnSpPr/>
            <p:nvPr/>
          </p:nvCxnSpPr>
          <p:spPr>
            <a:xfrm>
              <a:off x="7436068" y="1770946"/>
              <a:ext cx="0" cy="2707570"/>
            </a:xfrm>
            <a:prstGeom prst="line">
              <a:avLst/>
            </a:prstGeom>
            <a:solidFill>
              <a:srgbClr val="9C9C9C"/>
            </a:solidFill>
            <a:ln w="9525">
              <a:solidFill>
                <a:schemeClr val="bg1">
                  <a:lumMod val="65000"/>
                </a:schemeClr>
              </a:solidFill>
              <a:miter lim="800000"/>
            </a:ln>
          </p:spPr>
        </p:cxnSp>
        <p:sp>
          <p:nvSpPr>
            <p:cNvPr id="20695" name="Rectangle 177"/>
            <p:cNvSpPr>
              <a:spLocks noChangeArrowheads="1"/>
            </p:cNvSpPr>
            <p:nvPr/>
          </p:nvSpPr>
          <p:spPr bwMode="auto">
            <a:xfrm>
              <a:off x="4241800" y="3291418"/>
              <a:ext cx="4014788" cy="5468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20709" name="Freeform 191"/>
            <p:cNvSpPr/>
            <p:nvPr/>
          </p:nvSpPr>
          <p:spPr bwMode="auto">
            <a:xfrm>
              <a:off x="4808538" y="1889126"/>
              <a:ext cx="3354388" cy="1425222"/>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solidFill>
              <a:srgbClr val="54A9E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20710" name="Freeform 192"/>
            <p:cNvSpPr/>
            <p:nvPr/>
          </p:nvSpPr>
          <p:spPr bwMode="auto">
            <a:xfrm>
              <a:off x="4241800" y="3314348"/>
              <a:ext cx="2020888" cy="756709"/>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rgbClr val="7EC4F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cxnSp>
          <p:nvCxnSpPr>
            <p:cNvPr id="3" name="直接连接符 2"/>
            <p:cNvCxnSpPr/>
            <p:nvPr/>
          </p:nvCxnSpPr>
          <p:spPr>
            <a:xfrm>
              <a:off x="4252942" y="1770946"/>
              <a:ext cx="0" cy="2707570"/>
            </a:xfrm>
            <a:prstGeom prst="line">
              <a:avLst/>
            </a:prstGeom>
            <a:solidFill>
              <a:srgbClr val="9C9C9C"/>
            </a:solidFill>
            <a:ln w="19050">
              <a:solidFill>
                <a:schemeClr val="bg1">
                  <a:lumMod val="65000"/>
                </a:schemeClr>
              </a:solidFill>
              <a:miter lim="800000"/>
            </a:ln>
          </p:spPr>
        </p:cxnSp>
        <p:sp>
          <p:nvSpPr>
            <p:cNvPr id="294" name="TextBox 293"/>
            <p:cNvSpPr txBox="1"/>
            <p:nvPr/>
          </p:nvSpPr>
          <p:spPr bwMode="auto">
            <a:xfrm>
              <a:off x="3502797" y="3032217"/>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5" name="TextBox 294"/>
            <p:cNvSpPr txBox="1"/>
            <p:nvPr/>
          </p:nvSpPr>
          <p:spPr bwMode="auto">
            <a:xfrm>
              <a:off x="3502797" y="2793740"/>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6" name="TextBox 295"/>
            <p:cNvSpPr txBox="1"/>
            <p:nvPr/>
          </p:nvSpPr>
          <p:spPr bwMode="auto">
            <a:xfrm>
              <a:off x="3502797" y="2555262"/>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7" name="TextBox 296"/>
            <p:cNvSpPr txBox="1"/>
            <p:nvPr/>
          </p:nvSpPr>
          <p:spPr bwMode="auto">
            <a:xfrm>
              <a:off x="3502797" y="2316784"/>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8" name="TextBox 297"/>
            <p:cNvSpPr txBox="1"/>
            <p:nvPr/>
          </p:nvSpPr>
          <p:spPr bwMode="auto">
            <a:xfrm>
              <a:off x="3502797" y="2078306"/>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9" name="TextBox 298"/>
            <p:cNvSpPr txBox="1"/>
            <p:nvPr/>
          </p:nvSpPr>
          <p:spPr bwMode="auto">
            <a:xfrm>
              <a:off x="3502797" y="1839829"/>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cxnSp>
          <p:nvCxnSpPr>
            <p:cNvPr id="304" name="直接连接符 303"/>
            <p:cNvCxnSpPr/>
            <p:nvPr/>
          </p:nvCxnSpPr>
          <p:spPr>
            <a:xfrm flipH="1">
              <a:off x="4126856" y="3143358"/>
              <a:ext cx="127783" cy="0"/>
            </a:xfrm>
            <a:prstGeom prst="line">
              <a:avLst/>
            </a:prstGeom>
            <a:solidFill>
              <a:srgbClr val="9C9C9C"/>
            </a:solidFill>
            <a:ln w="9525">
              <a:solidFill>
                <a:schemeClr val="bg1">
                  <a:lumMod val="65000"/>
                </a:schemeClr>
              </a:solidFill>
              <a:miter lim="800000"/>
            </a:ln>
          </p:spPr>
        </p:cxnSp>
        <p:cxnSp>
          <p:nvCxnSpPr>
            <p:cNvPr id="305" name="直接连接符 304"/>
            <p:cNvCxnSpPr/>
            <p:nvPr/>
          </p:nvCxnSpPr>
          <p:spPr>
            <a:xfrm flipH="1">
              <a:off x="4126856" y="2903988"/>
              <a:ext cx="127783" cy="0"/>
            </a:xfrm>
            <a:prstGeom prst="line">
              <a:avLst/>
            </a:prstGeom>
            <a:solidFill>
              <a:srgbClr val="9C9C9C"/>
            </a:solidFill>
            <a:ln w="9525">
              <a:solidFill>
                <a:schemeClr val="bg1">
                  <a:lumMod val="65000"/>
                </a:schemeClr>
              </a:solidFill>
              <a:miter lim="800000"/>
            </a:ln>
          </p:spPr>
        </p:cxnSp>
        <p:cxnSp>
          <p:nvCxnSpPr>
            <p:cNvPr id="306" name="直接连接符 305"/>
            <p:cNvCxnSpPr/>
            <p:nvPr/>
          </p:nvCxnSpPr>
          <p:spPr>
            <a:xfrm flipH="1">
              <a:off x="4126856" y="2664619"/>
              <a:ext cx="127783" cy="0"/>
            </a:xfrm>
            <a:prstGeom prst="line">
              <a:avLst/>
            </a:prstGeom>
            <a:solidFill>
              <a:srgbClr val="9C9C9C"/>
            </a:solidFill>
            <a:ln w="9525">
              <a:solidFill>
                <a:schemeClr val="bg1">
                  <a:lumMod val="65000"/>
                </a:schemeClr>
              </a:solidFill>
              <a:miter lim="800000"/>
            </a:ln>
          </p:spPr>
        </p:cxnSp>
        <p:cxnSp>
          <p:nvCxnSpPr>
            <p:cNvPr id="307" name="直接连接符 306"/>
            <p:cNvCxnSpPr/>
            <p:nvPr/>
          </p:nvCxnSpPr>
          <p:spPr>
            <a:xfrm flipH="1">
              <a:off x="4126856" y="2425250"/>
              <a:ext cx="127783" cy="0"/>
            </a:xfrm>
            <a:prstGeom prst="line">
              <a:avLst/>
            </a:prstGeom>
            <a:solidFill>
              <a:srgbClr val="9C9C9C"/>
            </a:solidFill>
            <a:ln w="9525">
              <a:solidFill>
                <a:schemeClr val="bg1">
                  <a:lumMod val="65000"/>
                </a:schemeClr>
              </a:solidFill>
              <a:miter lim="800000"/>
            </a:ln>
          </p:spPr>
        </p:cxnSp>
        <p:cxnSp>
          <p:nvCxnSpPr>
            <p:cNvPr id="308" name="直接连接符 307"/>
            <p:cNvCxnSpPr/>
            <p:nvPr/>
          </p:nvCxnSpPr>
          <p:spPr>
            <a:xfrm flipH="1">
              <a:off x="4126856" y="2185881"/>
              <a:ext cx="127783" cy="0"/>
            </a:xfrm>
            <a:prstGeom prst="line">
              <a:avLst/>
            </a:prstGeom>
            <a:solidFill>
              <a:srgbClr val="9C9C9C"/>
            </a:solidFill>
            <a:ln w="9525">
              <a:solidFill>
                <a:schemeClr val="bg1">
                  <a:lumMod val="65000"/>
                </a:schemeClr>
              </a:solidFill>
              <a:miter lim="800000"/>
            </a:ln>
          </p:spPr>
        </p:cxnSp>
        <p:cxnSp>
          <p:nvCxnSpPr>
            <p:cNvPr id="309" name="直接连接符 308"/>
            <p:cNvCxnSpPr/>
            <p:nvPr/>
          </p:nvCxnSpPr>
          <p:spPr>
            <a:xfrm flipH="1">
              <a:off x="4126856" y="1946512"/>
              <a:ext cx="127783" cy="0"/>
            </a:xfrm>
            <a:prstGeom prst="line">
              <a:avLst/>
            </a:prstGeom>
            <a:solidFill>
              <a:srgbClr val="9C9C9C"/>
            </a:solidFill>
            <a:ln w="9525">
              <a:solidFill>
                <a:schemeClr val="bg1">
                  <a:lumMod val="65000"/>
                </a:schemeClr>
              </a:solidFill>
              <a:miter lim="800000"/>
            </a:ln>
          </p:spPr>
        </p:cxnSp>
        <p:cxnSp>
          <p:nvCxnSpPr>
            <p:cNvPr id="311" name="直接连接符 310"/>
            <p:cNvCxnSpPr/>
            <p:nvPr/>
          </p:nvCxnSpPr>
          <p:spPr>
            <a:xfrm flipH="1">
              <a:off x="4126856" y="4462992"/>
              <a:ext cx="127783" cy="0"/>
            </a:xfrm>
            <a:prstGeom prst="line">
              <a:avLst/>
            </a:prstGeom>
            <a:solidFill>
              <a:srgbClr val="9C9C9C"/>
            </a:solidFill>
            <a:ln w="9525">
              <a:solidFill>
                <a:schemeClr val="bg1">
                  <a:lumMod val="65000"/>
                </a:schemeClr>
              </a:solidFill>
              <a:miter lim="800000"/>
            </a:ln>
          </p:spPr>
        </p:cxnSp>
        <p:cxnSp>
          <p:nvCxnSpPr>
            <p:cNvPr id="312" name="直接连接符 311"/>
            <p:cNvCxnSpPr/>
            <p:nvPr/>
          </p:nvCxnSpPr>
          <p:spPr>
            <a:xfrm flipH="1">
              <a:off x="4126856" y="4223623"/>
              <a:ext cx="127783" cy="0"/>
            </a:xfrm>
            <a:prstGeom prst="line">
              <a:avLst/>
            </a:prstGeom>
            <a:solidFill>
              <a:srgbClr val="9C9C9C"/>
            </a:solidFill>
            <a:ln w="9525">
              <a:solidFill>
                <a:schemeClr val="bg1">
                  <a:lumMod val="65000"/>
                </a:schemeClr>
              </a:solidFill>
              <a:miter lim="800000"/>
            </a:ln>
          </p:spPr>
        </p:cxnSp>
        <p:cxnSp>
          <p:nvCxnSpPr>
            <p:cNvPr id="313" name="直接连接符 312"/>
            <p:cNvCxnSpPr/>
            <p:nvPr/>
          </p:nvCxnSpPr>
          <p:spPr>
            <a:xfrm flipH="1">
              <a:off x="4126856" y="3984254"/>
              <a:ext cx="127783" cy="0"/>
            </a:xfrm>
            <a:prstGeom prst="line">
              <a:avLst/>
            </a:prstGeom>
            <a:solidFill>
              <a:srgbClr val="9C9C9C"/>
            </a:solidFill>
            <a:ln w="9525">
              <a:solidFill>
                <a:schemeClr val="bg1">
                  <a:lumMod val="65000"/>
                </a:schemeClr>
              </a:solidFill>
              <a:miter lim="800000"/>
            </a:ln>
          </p:spPr>
        </p:cxnSp>
        <p:cxnSp>
          <p:nvCxnSpPr>
            <p:cNvPr id="314" name="直接连接符 313"/>
            <p:cNvCxnSpPr/>
            <p:nvPr/>
          </p:nvCxnSpPr>
          <p:spPr>
            <a:xfrm flipH="1">
              <a:off x="4126856" y="3744886"/>
              <a:ext cx="127783" cy="0"/>
            </a:xfrm>
            <a:prstGeom prst="line">
              <a:avLst/>
            </a:prstGeom>
            <a:solidFill>
              <a:srgbClr val="9C9C9C"/>
            </a:solidFill>
            <a:ln w="9525">
              <a:solidFill>
                <a:schemeClr val="bg1">
                  <a:lumMod val="65000"/>
                </a:schemeClr>
              </a:solidFill>
              <a:miter lim="800000"/>
            </a:ln>
          </p:spPr>
        </p:cxnSp>
        <p:cxnSp>
          <p:nvCxnSpPr>
            <p:cNvPr id="315" name="直接连接符 314"/>
            <p:cNvCxnSpPr/>
            <p:nvPr/>
          </p:nvCxnSpPr>
          <p:spPr>
            <a:xfrm flipH="1">
              <a:off x="4126856" y="3505517"/>
              <a:ext cx="127783" cy="0"/>
            </a:xfrm>
            <a:prstGeom prst="line">
              <a:avLst/>
            </a:prstGeom>
            <a:solidFill>
              <a:srgbClr val="9C9C9C"/>
            </a:solidFill>
            <a:ln w="9525">
              <a:solidFill>
                <a:schemeClr val="bg1">
                  <a:lumMod val="65000"/>
                </a:schemeClr>
              </a:solidFill>
              <a:miter lim="800000"/>
            </a:ln>
          </p:spPr>
        </p:cxnSp>
        <p:sp>
          <p:nvSpPr>
            <p:cNvPr id="317" name="TextBox 316"/>
            <p:cNvSpPr txBox="1"/>
            <p:nvPr/>
          </p:nvSpPr>
          <p:spPr bwMode="auto">
            <a:xfrm>
              <a:off x="3502797" y="4348703"/>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8" name="TextBox 317"/>
            <p:cNvSpPr txBox="1"/>
            <p:nvPr/>
          </p:nvSpPr>
          <p:spPr bwMode="auto">
            <a:xfrm>
              <a:off x="3502797" y="4110225"/>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9" name="TextBox 318"/>
            <p:cNvSpPr txBox="1"/>
            <p:nvPr/>
          </p:nvSpPr>
          <p:spPr bwMode="auto">
            <a:xfrm>
              <a:off x="3502797" y="3871747"/>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0" name="TextBox 319"/>
            <p:cNvSpPr txBox="1"/>
            <p:nvPr/>
          </p:nvSpPr>
          <p:spPr bwMode="auto">
            <a:xfrm>
              <a:off x="3502797" y="3633269"/>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1" name="TextBox 320"/>
            <p:cNvSpPr txBox="1"/>
            <p:nvPr/>
          </p:nvSpPr>
          <p:spPr bwMode="auto">
            <a:xfrm>
              <a:off x="3502797" y="3394791"/>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58"/>
                                        </p:tgtEl>
                                        <p:attrNameLst>
                                          <p:attrName>style.visibility</p:attrName>
                                        </p:attrNameLst>
                                      </p:cBhvr>
                                      <p:to>
                                        <p:strVal val="visible"/>
                                      </p:to>
                                    </p:set>
                                    <p:animEffect transition="in" filter="wipe(down)">
                                      <p:cBhvr>
                                        <p:cTn id="24" dur="500"/>
                                        <p:tgtEl>
                                          <p:spTgt spid="258"/>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Line 8"/>
          <p:cNvSpPr>
            <a:spLocks noChangeShapeType="1"/>
          </p:cNvSpPr>
          <p:nvPr/>
        </p:nvSpPr>
        <p:spPr bwMode="auto">
          <a:xfrm>
            <a:off x="1881020" y="4717439"/>
            <a:ext cx="0" cy="1100173"/>
          </a:xfrm>
          <a:prstGeom prst="line">
            <a:avLst/>
          </a:prstGeom>
          <a:noFill/>
          <a:ln w="19050">
            <a:solidFill>
              <a:srgbClr val="005EAC"/>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Line 9"/>
          <p:cNvSpPr>
            <a:spLocks noChangeShapeType="1"/>
          </p:cNvSpPr>
          <p:nvPr/>
        </p:nvSpPr>
        <p:spPr bwMode="auto">
          <a:xfrm>
            <a:off x="1870443" y="5817611"/>
            <a:ext cx="1440805" cy="0"/>
          </a:xfrm>
          <a:prstGeom prst="line">
            <a:avLst/>
          </a:prstGeom>
          <a:noFill/>
          <a:ln w="19050">
            <a:solidFill>
              <a:srgbClr val="005EAC"/>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Line 11"/>
          <p:cNvSpPr>
            <a:spLocks noChangeShapeType="1"/>
          </p:cNvSpPr>
          <p:nvPr/>
        </p:nvSpPr>
        <p:spPr bwMode="auto">
          <a:xfrm flipV="1">
            <a:off x="1881020" y="1791399"/>
            <a:ext cx="0" cy="1068439"/>
          </a:xfrm>
          <a:prstGeom prst="line">
            <a:avLst/>
          </a:prstGeom>
          <a:noFill/>
          <a:ln w="19050">
            <a:solidFill>
              <a:srgbClr val="005EAC"/>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0" name="Line 12"/>
          <p:cNvSpPr>
            <a:spLocks noChangeShapeType="1"/>
          </p:cNvSpPr>
          <p:nvPr/>
        </p:nvSpPr>
        <p:spPr bwMode="auto">
          <a:xfrm flipV="1">
            <a:off x="1870443" y="1791399"/>
            <a:ext cx="1440805" cy="0"/>
          </a:xfrm>
          <a:prstGeom prst="line">
            <a:avLst/>
          </a:prstGeom>
          <a:noFill/>
          <a:ln w="19050">
            <a:solidFill>
              <a:srgbClr val="005EAC"/>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1" name="AutoShape 13"/>
          <p:cNvSpPr>
            <a:spLocks noChangeArrowheads="1"/>
          </p:cNvSpPr>
          <p:nvPr/>
        </p:nvSpPr>
        <p:spPr bwMode="auto">
          <a:xfrm>
            <a:off x="3374720" y="1256123"/>
            <a:ext cx="5564339" cy="1068437"/>
          </a:xfrm>
          <a:prstGeom prst="roundRect">
            <a:avLst>
              <a:gd name="adj" fmla="val 810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7280">
              <a:buClr>
                <a:srgbClr val="007EEA"/>
              </a:buClr>
              <a:defRPr/>
            </a:pPr>
            <a:r>
              <a:rPr lang="zh-CN" altLang="en-US" sz="1680" b="1" kern="0" dirty="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a:p>
            <a:pPr algn="ctr" defTabSz="1097280">
              <a:buClr>
                <a:srgbClr val="007EEA"/>
              </a:buClr>
              <a:defRPr/>
            </a:pPr>
            <a:r>
              <a:rPr lang="zh-CN" altLang="en-US" sz="1680" b="1" kern="0" dirty="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p:txBody>
      </p:sp>
      <p:sp>
        <p:nvSpPr>
          <p:cNvPr id="112" name="AutoShape 14"/>
          <p:cNvSpPr>
            <a:spLocks noChangeArrowheads="1"/>
          </p:cNvSpPr>
          <p:nvPr/>
        </p:nvSpPr>
        <p:spPr bwMode="auto">
          <a:xfrm>
            <a:off x="3374720" y="5286566"/>
            <a:ext cx="5564339" cy="1068439"/>
          </a:xfrm>
          <a:prstGeom prst="roundRect">
            <a:avLst>
              <a:gd name="adj" fmla="val 703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7280">
              <a:buClr>
                <a:srgbClr val="007EEA"/>
              </a:buClr>
              <a:defRPr/>
            </a:pPr>
            <a:r>
              <a:rPr lang="zh-CN" altLang="en-US" sz="1680" b="1" kern="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a:p>
            <a:pPr algn="ctr" defTabSz="1097280">
              <a:buClr>
                <a:srgbClr val="007EEA"/>
              </a:buClr>
              <a:defRPr/>
            </a:pPr>
            <a:r>
              <a:rPr lang="zh-CN" altLang="en-US" sz="1680" b="1" kern="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p:txBody>
      </p:sp>
      <p:sp>
        <p:nvSpPr>
          <p:cNvPr id="117" name="Line 21"/>
          <p:cNvSpPr>
            <a:spLocks noChangeShapeType="1"/>
          </p:cNvSpPr>
          <p:nvPr/>
        </p:nvSpPr>
        <p:spPr bwMode="auto">
          <a:xfrm flipH="1">
            <a:off x="10432753" y="4717439"/>
            <a:ext cx="0" cy="1100173"/>
          </a:xfrm>
          <a:prstGeom prst="line">
            <a:avLst/>
          </a:prstGeom>
          <a:noFill/>
          <a:ln w="19050">
            <a:solidFill>
              <a:srgbClr val="005EAC"/>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8" name="Line 22"/>
          <p:cNvSpPr>
            <a:spLocks noChangeShapeType="1"/>
          </p:cNvSpPr>
          <p:nvPr/>
        </p:nvSpPr>
        <p:spPr bwMode="auto">
          <a:xfrm flipH="1">
            <a:off x="9002529" y="5817611"/>
            <a:ext cx="1440803" cy="0"/>
          </a:xfrm>
          <a:prstGeom prst="line">
            <a:avLst/>
          </a:prstGeom>
          <a:noFill/>
          <a:ln w="19050">
            <a:solidFill>
              <a:srgbClr val="005EAC"/>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9" name="Line 24"/>
          <p:cNvSpPr>
            <a:spLocks noChangeShapeType="1"/>
          </p:cNvSpPr>
          <p:nvPr/>
        </p:nvSpPr>
        <p:spPr bwMode="auto">
          <a:xfrm flipH="1" flipV="1">
            <a:off x="10432753" y="1791399"/>
            <a:ext cx="0" cy="1068439"/>
          </a:xfrm>
          <a:prstGeom prst="line">
            <a:avLst/>
          </a:prstGeom>
          <a:noFill/>
          <a:ln w="19050">
            <a:solidFill>
              <a:srgbClr val="005EAC"/>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0" name="Line 25"/>
          <p:cNvSpPr>
            <a:spLocks noChangeShapeType="1"/>
          </p:cNvSpPr>
          <p:nvPr/>
        </p:nvSpPr>
        <p:spPr bwMode="auto">
          <a:xfrm flipH="1" flipV="1">
            <a:off x="9002529" y="1791399"/>
            <a:ext cx="1440803" cy="0"/>
          </a:xfrm>
          <a:prstGeom prst="line">
            <a:avLst/>
          </a:prstGeom>
          <a:noFill/>
          <a:ln w="19050">
            <a:solidFill>
              <a:srgbClr val="005EAC"/>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1" name="Rectangle 27"/>
          <p:cNvSpPr>
            <a:spLocks noChangeArrowheads="1"/>
          </p:cNvSpPr>
          <p:nvPr/>
        </p:nvSpPr>
        <p:spPr bwMode="auto">
          <a:xfrm>
            <a:off x="3684481" y="3655349"/>
            <a:ext cx="4974439" cy="516423"/>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lnSpc>
                <a:spcPct val="120000"/>
              </a:lnSpc>
            </a:pPr>
            <a:r>
              <a:rPr kumimoji="1"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rPr>
              <a:t>单击此处添加文字内容  单击此处添加文字内容  单击此处添加文字内容</a:t>
            </a:r>
          </a:p>
          <a:p>
            <a:pPr algn="ctr" defTabSz="914400">
              <a:lnSpc>
                <a:spcPct val="120000"/>
              </a:lnSpc>
            </a:pPr>
            <a:r>
              <a:rPr kumimoji="1"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rPr>
              <a:t>单击此处添加文字内容  单击此处添加文字内容  单击此处添加文字内容</a:t>
            </a:r>
          </a:p>
        </p:txBody>
      </p:sp>
      <p:sp>
        <p:nvSpPr>
          <p:cNvPr id="124" name="矩形 123"/>
          <p:cNvSpPr/>
          <p:nvPr/>
        </p:nvSpPr>
        <p:spPr>
          <a:xfrm>
            <a:off x="3607129" y="2904267"/>
            <a:ext cx="5105885" cy="683264"/>
          </a:xfrm>
          <a:prstGeom prst="rect">
            <a:avLst/>
          </a:prstGeom>
        </p:spPr>
        <p:txBody>
          <a:bodyPr wrap="none">
            <a:spAutoFit/>
          </a:bodyPr>
          <a:lstStyle/>
          <a:p>
            <a:pPr algn="ctr" defTabSz="1097280">
              <a:defRPr/>
            </a:pPr>
            <a:r>
              <a:rPr lang="zh-CN" altLang="en-US" sz="3840" b="1" kern="10" dirty="0">
                <a:solidFill>
                  <a:srgbClr val="0067B4"/>
                </a:solidFill>
                <a:latin typeface="微软雅黑" panose="020B0503020204020204" pitchFamily="34" charset="-122"/>
                <a:ea typeface="微软雅黑" panose="020B0503020204020204" pitchFamily="34" charset="-122"/>
              </a:rPr>
              <a:t>此处添加标题文字内容</a:t>
            </a:r>
          </a:p>
        </p:txBody>
      </p:sp>
      <p:grpSp>
        <p:nvGrpSpPr>
          <p:cNvPr id="26" name="组合 25"/>
          <p:cNvGrpSpPr/>
          <p:nvPr/>
        </p:nvGrpSpPr>
        <p:grpSpPr>
          <a:xfrm>
            <a:off x="977613" y="2880376"/>
            <a:ext cx="1811055" cy="1811054"/>
            <a:chOff x="304912" y="2406117"/>
            <a:chExt cx="1509212" cy="1509212"/>
          </a:xfrm>
        </p:grpSpPr>
        <p:sp>
          <p:nvSpPr>
            <p:cNvPr id="27" name="Oval 3"/>
            <p:cNvSpPr>
              <a:spLocks noChangeArrowheads="1"/>
            </p:cNvSpPr>
            <p:nvPr/>
          </p:nvSpPr>
          <p:spPr bwMode="auto">
            <a:xfrm>
              <a:off x="304912" y="2406117"/>
              <a:ext cx="1509212" cy="1509212"/>
            </a:xfrm>
            <a:prstGeom prst="ellipse">
              <a:avLst/>
            </a:prstGeom>
            <a:solidFill>
              <a:srgbClr val="54A9EA"/>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097280" eaLnBrk="0" hangingPunct="0">
                <a:defRPr/>
              </a:pPr>
              <a:endParaRPr lang="zh-CN" altLang="en-US" sz="2400" b="1" kern="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8" name="Group 4"/>
            <p:cNvGrpSpPr/>
            <p:nvPr/>
          </p:nvGrpSpPr>
          <p:grpSpPr bwMode="auto">
            <a:xfrm>
              <a:off x="415989" y="2420222"/>
              <a:ext cx="1290589" cy="423144"/>
              <a:chOff x="1431" y="1843"/>
              <a:chExt cx="907" cy="295"/>
            </a:xfrm>
          </p:grpSpPr>
          <p:sp>
            <p:nvSpPr>
              <p:cNvPr id="30" name="Freeform 5"/>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9" name="Rectangle 28"/>
            <p:cNvSpPr>
              <a:spLocks noChangeArrowheads="1"/>
            </p:cNvSpPr>
            <p:nvPr/>
          </p:nvSpPr>
          <p:spPr bwMode="auto">
            <a:xfrm>
              <a:off x="431855" y="2843366"/>
              <a:ext cx="1258852" cy="56938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097280">
                <a:defRPr/>
              </a:pPr>
              <a:r>
                <a:rPr lang="zh-CN" altLang="en-US" sz="1920" b="1" kern="0">
                  <a:solidFill>
                    <a:srgbClr val="FFFFFF"/>
                  </a:solidFill>
                  <a:latin typeface="Arial" panose="020B0604020202020204" pitchFamily="34" charset="0"/>
                  <a:ea typeface="微软雅黑" panose="020B0503020204020204" pitchFamily="34" charset="-122"/>
                  <a:cs typeface="Arial" panose="020B0604020202020204" pitchFamily="34" charset="0"/>
                </a:rPr>
                <a:t>单击此处</a:t>
              </a:r>
            </a:p>
            <a:p>
              <a:pPr algn="ctr" defTabSz="1097280">
                <a:defRPr/>
              </a:pPr>
              <a:r>
                <a:rPr lang="zh-CN" altLang="en-US" sz="1920" b="1" kern="0">
                  <a:solidFill>
                    <a:srgbClr val="FFFFFF"/>
                  </a:solidFill>
                  <a:latin typeface="Arial" panose="020B0604020202020204" pitchFamily="34" charset="0"/>
                  <a:ea typeface="微软雅黑" panose="020B0503020204020204" pitchFamily="34" charset="-122"/>
                  <a:cs typeface="Arial" panose="020B0604020202020204" pitchFamily="34" charset="0"/>
                </a:rPr>
                <a:t>添加文字</a:t>
              </a:r>
            </a:p>
          </p:txBody>
        </p:sp>
      </p:grpSp>
      <p:grpSp>
        <p:nvGrpSpPr>
          <p:cNvPr id="32" name="组合 31"/>
          <p:cNvGrpSpPr/>
          <p:nvPr/>
        </p:nvGrpSpPr>
        <p:grpSpPr>
          <a:xfrm>
            <a:off x="9533577" y="2898073"/>
            <a:ext cx="1811055" cy="1811054"/>
            <a:chOff x="7434882" y="2406117"/>
            <a:chExt cx="1509212" cy="1509212"/>
          </a:xfrm>
        </p:grpSpPr>
        <p:sp>
          <p:nvSpPr>
            <p:cNvPr id="33" name="Oval 16"/>
            <p:cNvSpPr>
              <a:spLocks noChangeArrowheads="1"/>
            </p:cNvSpPr>
            <p:nvPr/>
          </p:nvSpPr>
          <p:spPr bwMode="auto">
            <a:xfrm>
              <a:off x="7434882" y="2406117"/>
              <a:ext cx="1509212" cy="1509212"/>
            </a:xfrm>
            <a:prstGeom prst="ellipse">
              <a:avLst/>
            </a:prstGeom>
            <a:solidFill>
              <a:srgbClr val="7EC4FA"/>
            </a:solidFill>
            <a:ln>
              <a:noFill/>
            </a:ln>
            <a:effectLst/>
          </p:spPr>
          <p:txBody>
            <a:bodyPr wrap="none" anchor="ctr"/>
            <a:lstStyle/>
            <a:p>
              <a:pPr defTabSz="914400"/>
              <a:endParaRPr lang="zh-CN" altLang="en-US" sz="162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4" name="Group 17"/>
            <p:cNvGrpSpPr/>
            <p:nvPr/>
          </p:nvGrpSpPr>
          <p:grpSpPr bwMode="auto">
            <a:xfrm>
              <a:off x="7545959" y="2420222"/>
              <a:ext cx="1290589" cy="423144"/>
              <a:chOff x="1431" y="1843"/>
              <a:chExt cx="907" cy="295"/>
            </a:xfrm>
          </p:grpSpPr>
          <p:sp>
            <p:nvSpPr>
              <p:cNvPr id="36" name="Freeform 18"/>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Oval 19"/>
              <p:cNvSpPr>
                <a:spLocks noChangeArrowheads="1"/>
              </p:cNvSpPr>
              <p:nvPr/>
            </p:nvSpPr>
            <p:spPr bwMode="auto">
              <a:xfrm>
                <a:off x="1544" y="1926"/>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7280">
                  <a:defRPr/>
                </a:pPr>
                <a:endParaRPr lang="zh-CN" altLang="en-US" sz="216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5" name="Rectangle 29"/>
            <p:cNvSpPr>
              <a:spLocks noChangeArrowheads="1"/>
            </p:cNvSpPr>
            <p:nvPr/>
          </p:nvSpPr>
          <p:spPr bwMode="auto">
            <a:xfrm>
              <a:off x="7553009" y="2843366"/>
              <a:ext cx="1258852" cy="56938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r>
                <a:rPr lang="zh-CN" altLang="en-US" sz="1920" b="1">
                  <a:solidFill>
                    <a:prstClr val="black"/>
                  </a:solidFill>
                  <a:latin typeface="Arial" panose="020B0604020202020204" pitchFamily="34" charset="0"/>
                  <a:ea typeface="微软雅黑" panose="020B0503020204020204" pitchFamily="34" charset="-122"/>
                  <a:cs typeface="Arial" panose="020B0604020202020204" pitchFamily="34" charset="0"/>
                </a:rPr>
                <a:t>单击此处</a:t>
              </a:r>
            </a:p>
            <a:p>
              <a:pPr algn="ctr" defTabSz="914400"/>
              <a:r>
                <a:rPr lang="zh-CN" altLang="en-US" sz="1920" b="1">
                  <a:solidFill>
                    <a:prstClr val="black"/>
                  </a:solidFill>
                  <a:latin typeface="Arial" panose="020B0604020202020204" pitchFamily="34" charset="0"/>
                  <a:ea typeface="微软雅黑" panose="020B0503020204020204" pitchFamily="34" charset="-122"/>
                  <a:cs typeface="Arial" panose="020B0604020202020204" pitchFamily="34" charset="0"/>
                </a:rPr>
                <a:t>添加文字</a:t>
              </a:r>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down)">
                                      <p:cBhvr>
                                        <p:cTn id="14" dur="500"/>
                                        <p:tgtEl>
                                          <p:spTgt spid="10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up)">
                                      <p:cBhvr>
                                        <p:cTn id="17" dur="500"/>
                                        <p:tgtEl>
                                          <p:spTgt spid="10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left)">
                                      <p:cBhvr>
                                        <p:cTn id="24" dur="500"/>
                                        <p:tgtEl>
                                          <p:spTgt spid="108"/>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barn(inVertical)">
                                      <p:cBhvr>
                                        <p:cTn id="28" dur="500"/>
                                        <p:tgtEl>
                                          <p:spTgt spid="1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barn(inVertical)">
                                      <p:cBhvr>
                                        <p:cTn id="31" dur="500"/>
                                        <p:tgtEl>
                                          <p:spTgt spid="11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500"/>
                                        <p:tgtEl>
                                          <p:spTgt spid="1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left)">
                                      <p:cBhvr>
                                        <p:cTn id="38" dur="500"/>
                                        <p:tgtEl>
                                          <p:spTgt spid="118"/>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wipe(up)">
                                      <p:cBhvr>
                                        <p:cTn id="42" dur="500"/>
                                        <p:tgtEl>
                                          <p:spTgt spid="1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down)">
                                      <p:cBhvr>
                                        <p:cTn id="45" dur="500"/>
                                        <p:tgtEl>
                                          <p:spTgt spid="11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200" fill="hold"/>
                                        <p:tgtEl>
                                          <p:spTgt spid="32"/>
                                        </p:tgtEl>
                                        <p:attrNameLst>
                                          <p:attrName>ppt_w</p:attrName>
                                        </p:attrNameLst>
                                      </p:cBhvr>
                                      <p:tavLst>
                                        <p:tav tm="0">
                                          <p:val>
                                            <p:fltVal val="0"/>
                                          </p:val>
                                        </p:tav>
                                        <p:tav tm="100000">
                                          <p:val>
                                            <p:strVal val="#ppt_w"/>
                                          </p:val>
                                        </p:tav>
                                      </p:tavLst>
                                    </p:anim>
                                    <p:anim calcmode="lin" valueType="num">
                                      <p:cBhvr>
                                        <p:cTn id="50" dur="200" fill="hold"/>
                                        <p:tgtEl>
                                          <p:spTgt spid="32"/>
                                        </p:tgtEl>
                                        <p:attrNameLst>
                                          <p:attrName>ppt_h</p:attrName>
                                        </p:attrNameLst>
                                      </p:cBhvr>
                                      <p:tavLst>
                                        <p:tav tm="0">
                                          <p:val>
                                            <p:fltVal val="0"/>
                                          </p:val>
                                        </p:tav>
                                        <p:tav tm="100000">
                                          <p:val>
                                            <p:strVal val="#ppt_h"/>
                                          </p:val>
                                        </p:tav>
                                      </p:tavLst>
                                    </p:anim>
                                    <p:animEffect transition="in" filter="fade">
                                      <p:cBhvr>
                                        <p:cTn id="51" dur="200"/>
                                        <p:tgtEl>
                                          <p:spTgt spid="32"/>
                                        </p:tgtEl>
                                      </p:cBhvr>
                                    </p:animEffect>
                                  </p:childTnLst>
                                </p:cTn>
                              </p:par>
                            </p:childTnLst>
                          </p:cTn>
                        </p:par>
                        <p:par>
                          <p:cTn id="52" fill="hold">
                            <p:stCondLst>
                              <p:cond delay="4000"/>
                            </p:stCondLst>
                            <p:childTnLst>
                              <p:par>
                                <p:cTn id="53" presetID="6" presetClass="emph" presetSubtype="0" fill="hold" nodeType="afterEffect">
                                  <p:stCondLst>
                                    <p:cond delay="0"/>
                                  </p:stCondLst>
                                  <p:childTnLst>
                                    <p:animScale>
                                      <p:cBhvr>
                                        <p:cTn id="54" dur="100" fill="hold"/>
                                        <p:tgtEl>
                                          <p:spTgt spid="32"/>
                                        </p:tgtEl>
                                      </p:cBhvr>
                                      <p:by x="115000" y="115000"/>
                                    </p:animScale>
                                  </p:childTnLst>
                                </p:cTn>
                              </p:par>
                              <p:par>
                                <p:cTn id="55" presetID="6" presetClass="emph" presetSubtype="0" fill="hold" nodeType="withEffect">
                                  <p:stCondLst>
                                    <p:cond delay="200"/>
                                  </p:stCondLst>
                                  <p:childTnLst>
                                    <p:animScale>
                                      <p:cBhvr>
                                        <p:cTn id="56" dur="100" fill="hold"/>
                                        <p:tgtEl>
                                          <p:spTgt spid="32"/>
                                        </p:tgtEl>
                                      </p:cBhvr>
                                      <p:by x="85000" y="85000"/>
                                    </p:animScale>
                                  </p:childTnLst>
                                </p:cTn>
                              </p:par>
                            </p:childTnLst>
                          </p:cTn>
                        </p:par>
                        <p:par>
                          <p:cTn id="57" fill="hold">
                            <p:stCondLst>
                              <p:cond delay="4500"/>
                            </p:stCondLst>
                            <p:childTnLst>
                              <p:par>
                                <p:cTn id="58" presetID="6" presetClass="emph" presetSubtype="0" fill="hold" nodeType="afterEffect">
                                  <p:stCondLst>
                                    <p:cond delay="0"/>
                                  </p:stCondLst>
                                  <p:childTnLst>
                                    <p:animScale>
                                      <p:cBhvr>
                                        <p:cTn id="59" dur="100" fill="hold"/>
                                        <p:tgtEl>
                                          <p:spTgt spid="32"/>
                                        </p:tgtEl>
                                      </p:cBhvr>
                                      <p:by x="105000" y="105000"/>
                                    </p:animScale>
                                  </p:childTnLst>
                                </p:cTn>
                              </p:par>
                              <p:par>
                                <p:cTn id="60" presetID="6" presetClass="emph" presetSubtype="0" fill="hold" nodeType="withEffect">
                                  <p:stCondLst>
                                    <p:cond delay="200"/>
                                  </p:stCondLst>
                                  <p:childTnLst>
                                    <p:animScale>
                                      <p:cBhvr>
                                        <p:cTn id="61" dur="100" fill="hold"/>
                                        <p:tgtEl>
                                          <p:spTgt spid="32"/>
                                        </p:tgtEl>
                                      </p:cBhvr>
                                      <p:by x="95000" y="95000"/>
                                    </p:animScale>
                                  </p:childTnLst>
                                </p:cTn>
                              </p:par>
                            </p:childTnLst>
                          </p:cTn>
                        </p:par>
                        <p:par>
                          <p:cTn id="62" fill="hold">
                            <p:stCondLst>
                              <p:cond delay="5000"/>
                            </p:stCondLst>
                            <p:childTnLst>
                              <p:par>
                                <p:cTn id="63" presetID="23" presetClass="entr" presetSubtype="36" fill="hold" grpId="0" nodeType="afterEffect">
                                  <p:stCondLst>
                                    <p:cond delay="0"/>
                                  </p:stCondLst>
                                  <p:iterate type="lt">
                                    <p:tmPct val="10000"/>
                                  </p:iterate>
                                  <p:childTnLst>
                                    <p:set>
                                      <p:cBhvr>
                                        <p:cTn id="64" dur="1" fill="hold">
                                          <p:stCondLst>
                                            <p:cond delay="0"/>
                                          </p:stCondLst>
                                        </p:cTn>
                                        <p:tgtEl>
                                          <p:spTgt spid="124"/>
                                        </p:tgtEl>
                                        <p:attrNameLst>
                                          <p:attrName>style.visibility</p:attrName>
                                        </p:attrNameLst>
                                      </p:cBhvr>
                                      <p:to>
                                        <p:strVal val="visible"/>
                                      </p:to>
                                    </p:set>
                                    <p:anim calcmode="lin" valueType="num">
                                      <p:cBhvr>
                                        <p:cTn id="65" dur="500" fill="hold"/>
                                        <p:tgtEl>
                                          <p:spTgt spid="124"/>
                                        </p:tgtEl>
                                        <p:attrNameLst>
                                          <p:attrName>ppt_w</p:attrName>
                                        </p:attrNameLst>
                                      </p:cBhvr>
                                      <p:tavLst>
                                        <p:tav tm="0">
                                          <p:val>
                                            <p:strVal val="(6*min(max(#ppt_w*#ppt_h,.3),1)-7.4)/-.7*#ppt_w"/>
                                          </p:val>
                                        </p:tav>
                                        <p:tav tm="100000">
                                          <p:val>
                                            <p:strVal val="#ppt_w"/>
                                          </p:val>
                                        </p:tav>
                                      </p:tavLst>
                                    </p:anim>
                                    <p:anim calcmode="lin" valueType="num">
                                      <p:cBhvr>
                                        <p:cTn id="66" dur="500" fill="hold"/>
                                        <p:tgtEl>
                                          <p:spTgt spid="124"/>
                                        </p:tgtEl>
                                        <p:attrNameLst>
                                          <p:attrName>ppt_h</p:attrName>
                                        </p:attrNameLst>
                                      </p:cBhvr>
                                      <p:tavLst>
                                        <p:tav tm="0">
                                          <p:val>
                                            <p:strVal val="(6*min(max(#ppt_w*#ppt_h,.3),1)-7.4)/-.7*#ppt_h"/>
                                          </p:val>
                                        </p:tav>
                                        <p:tav tm="100000">
                                          <p:val>
                                            <p:strVal val="#ppt_h"/>
                                          </p:val>
                                        </p:tav>
                                      </p:tavLst>
                                    </p:anim>
                                    <p:anim calcmode="lin" valueType="num">
                                      <p:cBhvr>
                                        <p:cTn id="67" dur="500" fill="hold"/>
                                        <p:tgtEl>
                                          <p:spTgt spid="124"/>
                                        </p:tgtEl>
                                        <p:attrNameLst>
                                          <p:attrName>ppt_x</p:attrName>
                                        </p:attrNameLst>
                                      </p:cBhvr>
                                      <p:tavLst>
                                        <p:tav tm="0">
                                          <p:val>
                                            <p:fltVal val="0.5"/>
                                          </p:val>
                                        </p:tav>
                                        <p:tav tm="100000">
                                          <p:val>
                                            <p:strVal val="#ppt_x"/>
                                          </p:val>
                                        </p:tav>
                                      </p:tavLst>
                                    </p:anim>
                                    <p:anim calcmode="lin" valueType="num">
                                      <p:cBhvr>
                                        <p:cTn id="68" dur="500" fill="hold"/>
                                        <p:tgtEl>
                                          <p:spTgt spid="124"/>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250"/>
                            </p:stCondLst>
                            <p:childTnLst>
                              <p:par>
                                <p:cTn id="70" presetID="42" presetClass="entr" presetSubtype="0" fill="hold" grpId="0"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anim calcmode="lin" valueType="num">
                                      <p:cBhvr>
                                        <p:cTn id="73" dur="500" fill="hold"/>
                                        <p:tgtEl>
                                          <p:spTgt spid="121"/>
                                        </p:tgtEl>
                                        <p:attrNameLst>
                                          <p:attrName>ppt_x</p:attrName>
                                        </p:attrNameLst>
                                      </p:cBhvr>
                                      <p:tavLst>
                                        <p:tav tm="0">
                                          <p:val>
                                            <p:strVal val="#ppt_x"/>
                                          </p:val>
                                        </p:tav>
                                        <p:tav tm="100000">
                                          <p:val>
                                            <p:strVal val="#ppt_x"/>
                                          </p:val>
                                        </p:tav>
                                      </p:tavLst>
                                    </p:anim>
                                    <p:anim calcmode="lin" valueType="num">
                                      <p:cBhvr>
                                        <p:cTn id="74"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P spid="117" grpId="0" animBg="1"/>
      <p:bldP spid="118" grpId="0" animBg="1"/>
      <p:bldP spid="119" grpId="0" animBg="1"/>
      <p:bldP spid="120" grpId="0" animBg="1"/>
      <p:bldP spid="121" grpId="0"/>
      <p:bldP spid="1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595910" y="1103722"/>
            <a:ext cx="3122479" cy="3138647"/>
            <a:chOff x="3321924" y="919767"/>
            <a:chExt cx="2602066" cy="2615539"/>
          </a:xfrm>
        </p:grpSpPr>
        <p:sp>
          <p:nvSpPr>
            <p:cNvPr id="73" name="椭圆 72"/>
            <p:cNvSpPr/>
            <p:nvPr/>
          </p:nvSpPr>
          <p:spPr>
            <a:xfrm>
              <a:off x="3321924" y="919767"/>
              <a:ext cx="2602066" cy="2602066"/>
            </a:xfrm>
            <a:prstGeom prst="ellipse">
              <a:avLst/>
            </a:prstGeom>
            <a:solidFill>
              <a:srgbClr val="54A9EA"/>
            </a:solidFill>
            <a:ln w="12700" cap="flat" cmpd="sng" algn="ctr">
              <a:noFill/>
              <a:prstDash val="solid"/>
              <a:miter lim="800000"/>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sp>
          <p:nvSpPr>
            <p:cNvPr id="75" name="任意多边形 74"/>
            <p:cNvSpPr/>
            <p:nvPr/>
          </p:nvSpPr>
          <p:spPr>
            <a:xfrm flipH="1">
              <a:off x="3321924" y="933239"/>
              <a:ext cx="1301033" cy="2602067"/>
            </a:xfrm>
            <a:custGeom>
              <a:avLst/>
              <a:gdLst>
                <a:gd name="connsiteX0" fmla="*/ 0 w 1629911"/>
                <a:gd name="connsiteY0" fmla="*/ 0 h 3259822"/>
                <a:gd name="connsiteX1" fmla="*/ 1629911 w 1629911"/>
                <a:gd name="connsiteY1" fmla="*/ 1629911 h 3259822"/>
                <a:gd name="connsiteX2" fmla="*/ 0 w 1629911"/>
                <a:gd name="connsiteY2" fmla="*/ 3259822 h 3259822"/>
              </a:gdLst>
              <a:ahLst/>
              <a:cxnLst>
                <a:cxn ang="0">
                  <a:pos x="connsiteX0" y="connsiteY0"/>
                </a:cxn>
                <a:cxn ang="0">
                  <a:pos x="connsiteX1" y="connsiteY1"/>
                </a:cxn>
                <a:cxn ang="0">
                  <a:pos x="connsiteX2" y="connsiteY2"/>
                </a:cxn>
              </a:cxnLst>
              <a:rect l="l" t="t" r="r" b="b"/>
              <a:pathLst>
                <a:path w="1629911" h="3259822">
                  <a:moveTo>
                    <a:pt x="0" y="0"/>
                  </a:moveTo>
                  <a:cubicBezTo>
                    <a:pt x="900175" y="0"/>
                    <a:pt x="1629911" y="729736"/>
                    <a:pt x="1629911" y="1629911"/>
                  </a:cubicBezTo>
                  <a:cubicBezTo>
                    <a:pt x="1629911" y="2530086"/>
                    <a:pt x="900175" y="3259822"/>
                    <a:pt x="0" y="3259822"/>
                  </a:cubicBezTo>
                  <a:close/>
                </a:path>
              </a:pathLst>
            </a:custGeom>
            <a:solidFill>
              <a:srgbClr val="7EC4FA"/>
            </a:solidFill>
            <a:ln w="12700" cap="flat" cmpd="sng" algn="ctr">
              <a:noFill/>
              <a:prstDash val="solid"/>
              <a:miter lim="800000"/>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pic>
          <p:nvPicPr>
            <p:cNvPr id="78" name="Picture 2" descr="\\MAGNUM\Projects\Microsoft\Cloud Power FY12\Design\ICONS_PNG\Tower.png"/>
            <p:cNvPicPr>
              <a:picLocks noChangeAspect="1" noChangeArrowheads="1"/>
            </p:cNvPicPr>
            <p:nvPr/>
          </p:nvPicPr>
          <p:blipFill rotWithShape="1">
            <a:blip r:embed="rId3" cstate="print">
              <a:lum bright="100000" contrast="100000"/>
            </a:blip>
            <a:srcRect t="22057" b="22140"/>
            <a:stretch>
              <a:fillRect/>
            </a:stretch>
          </p:blipFill>
          <p:spPr bwMode="auto">
            <a:xfrm>
              <a:off x="3531667" y="1531472"/>
              <a:ext cx="2202776" cy="1228910"/>
            </a:xfrm>
            <a:prstGeom prst="rect">
              <a:avLst/>
            </a:prstGeom>
            <a:noFill/>
          </p:spPr>
        </p:pic>
      </p:grpSp>
      <p:grpSp>
        <p:nvGrpSpPr>
          <p:cNvPr id="4" name="组合 3"/>
          <p:cNvGrpSpPr/>
          <p:nvPr/>
        </p:nvGrpSpPr>
        <p:grpSpPr>
          <a:xfrm>
            <a:off x="1508828" y="1521491"/>
            <a:ext cx="2209296" cy="2209296"/>
            <a:chOff x="749357" y="1267909"/>
            <a:chExt cx="1841080" cy="1841080"/>
          </a:xfrm>
        </p:grpSpPr>
        <p:sp>
          <p:nvSpPr>
            <p:cNvPr id="72" name="椭圆 71"/>
            <p:cNvSpPr/>
            <p:nvPr/>
          </p:nvSpPr>
          <p:spPr>
            <a:xfrm>
              <a:off x="749357" y="1267909"/>
              <a:ext cx="1841080" cy="1841080"/>
            </a:xfrm>
            <a:prstGeom prst="ellipse">
              <a:avLst/>
            </a:prstGeom>
            <a:solidFill>
              <a:srgbClr val="519CD6"/>
            </a:solidFill>
            <a:ln w="12700" cap="flat" cmpd="sng" algn="ctr">
              <a:noFill/>
              <a:prstDash val="solid"/>
              <a:miter lim="800000"/>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sp>
          <p:nvSpPr>
            <p:cNvPr id="76" name="任意多边形 75"/>
            <p:cNvSpPr/>
            <p:nvPr/>
          </p:nvSpPr>
          <p:spPr>
            <a:xfrm flipH="1">
              <a:off x="759455" y="1269943"/>
              <a:ext cx="910442" cy="1839044"/>
            </a:xfrm>
            <a:custGeom>
              <a:avLst/>
              <a:gdLst>
                <a:gd name="connsiteX0" fmla="*/ 0 w 1140585"/>
                <a:gd name="connsiteY0" fmla="*/ 0 h 2303921"/>
                <a:gd name="connsiteX1" fmla="*/ 219766 w 1140585"/>
                <a:gd name="connsiteY1" fmla="*/ 22154 h 2303921"/>
                <a:gd name="connsiteX2" fmla="*/ 1140585 w 1140585"/>
                <a:gd name="connsiteY2" fmla="*/ 1151960 h 2303921"/>
                <a:gd name="connsiteX3" fmla="*/ 219766 w 1140585"/>
                <a:gd name="connsiteY3" fmla="*/ 2281767 h 2303921"/>
                <a:gd name="connsiteX4" fmla="*/ 0 w 1140585"/>
                <a:gd name="connsiteY4" fmla="*/ 2303921 h 230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54A9EA"/>
            </a:solidFill>
            <a:ln w="12700" cap="flat" cmpd="sng" algn="ctr">
              <a:noFill/>
              <a:prstDash val="solid"/>
              <a:miter lim="800000"/>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sp>
          <p:nvSpPr>
            <p:cNvPr id="79" name="Freeform 86"/>
            <p:cNvSpPr>
              <a:spLocks noEditPoints="1"/>
            </p:cNvSpPr>
            <p:nvPr/>
          </p:nvSpPr>
          <p:spPr bwMode="black">
            <a:xfrm>
              <a:off x="1276863" y="1963647"/>
              <a:ext cx="530426" cy="533363"/>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914400"/>
              <a:endParaRPr lang="en-US" sz="1200" dirty="0">
                <a:gradFill>
                  <a:gsLst>
                    <a:gs pos="0">
                      <a:prstClr val="black"/>
                    </a:gs>
                    <a:gs pos="86000">
                      <a:prstClr val="black"/>
                    </a:gs>
                  </a:gsLst>
                  <a:lin ang="5400000" scaled="0"/>
                </a:gradFill>
                <a:latin typeface="Calibri" panose="020F0502020204030204"/>
              </a:endParaRPr>
            </a:p>
          </p:txBody>
        </p:sp>
        <p:sp>
          <p:nvSpPr>
            <p:cNvPr id="80" name="Freeform 88"/>
            <p:cNvSpPr>
              <a:spLocks noEditPoints="1"/>
            </p:cNvSpPr>
            <p:nvPr/>
          </p:nvSpPr>
          <p:spPr bwMode="black">
            <a:xfrm>
              <a:off x="1768635" y="1862240"/>
              <a:ext cx="314562" cy="338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9728" tIns="54864" rIns="109728" bIns="54864" numCol="1" anchor="t" anchorCtr="0" compatLnSpc="1"/>
            <a:lstStyle/>
            <a:p>
              <a:pPr defTabSz="914400"/>
              <a:endParaRPr lang="en-US" sz="1200" dirty="0">
                <a:gradFill>
                  <a:gsLst>
                    <a:gs pos="0">
                      <a:prstClr val="black"/>
                    </a:gs>
                    <a:gs pos="86000">
                      <a:prstClr val="black"/>
                    </a:gs>
                  </a:gsLst>
                  <a:lin ang="5400000" scaled="0"/>
                </a:gradFill>
                <a:latin typeface="Calibri" panose="020F0502020204030204"/>
              </a:endParaRPr>
            </a:p>
          </p:txBody>
        </p:sp>
      </p:grpSp>
      <p:grpSp>
        <p:nvGrpSpPr>
          <p:cNvPr id="5" name="组合 4"/>
          <p:cNvGrpSpPr/>
          <p:nvPr/>
        </p:nvGrpSpPr>
        <p:grpSpPr>
          <a:xfrm>
            <a:off x="8530196" y="1521488"/>
            <a:ext cx="2209296" cy="2209296"/>
            <a:chOff x="6600497" y="1267907"/>
            <a:chExt cx="1841080" cy="1841080"/>
          </a:xfrm>
        </p:grpSpPr>
        <p:sp>
          <p:nvSpPr>
            <p:cNvPr id="74" name="椭圆 73"/>
            <p:cNvSpPr/>
            <p:nvPr/>
          </p:nvSpPr>
          <p:spPr>
            <a:xfrm>
              <a:off x="6600497" y="1267907"/>
              <a:ext cx="1841080" cy="1841080"/>
            </a:xfrm>
            <a:prstGeom prst="ellipse">
              <a:avLst/>
            </a:prstGeom>
            <a:solidFill>
              <a:srgbClr val="519CD6"/>
            </a:solidFill>
            <a:ln w="12700" cap="flat" cmpd="sng" algn="ctr">
              <a:noFill/>
              <a:prstDash val="solid"/>
              <a:miter lim="800000"/>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sp>
          <p:nvSpPr>
            <p:cNvPr id="77" name="任意多边形 76"/>
            <p:cNvSpPr/>
            <p:nvPr/>
          </p:nvSpPr>
          <p:spPr>
            <a:xfrm flipH="1">
              <a:off x="6600991" y="1267907"/>
              <a:ext cx="910442" cy="1839044"/>
            </a:xfrm>
            <a:custGeom>
              <a:avLst/>
              <a:gdLst>
                <a:gd name="connsiteX0" fmla="*/ 0 w 1140585"/>
                <a:gd name="connsiteY0" fmla="*/ 0 h 2303921"/>
                <a:gd name="connsiteX1" fmla="*/ 219766 w 1140585"/>
                <a:gd name="connsiteY1" fmla="*/ 22154 h 2303921"/>
                <a:gd name="connsiteX2" fmla="*/ 1140585 w 1140585"/>
                <a:gd name="connsiteY2" fmla="*/ 1151960 h 2303921"/>
                <a:gd name="connsiteX3" fmla="*/ 219766 w 1140585"/>
                <a:gd name="connsiteY3" fmla="*/ 2281767 h 2303921"/>
                <a:gd name="connsiteX4" fmla="*/ 0 w 1140585"/>
                <a:gd name="connsiteY4" fmla="*/ 2303921 h 230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92E4F2"/>
            </a:solidFill>
            <a:ln w="12700" cap="flat" cmpd="sng" algn="ctr">
              <a:noFill/>
              <a:prstDash val="solid"/>
              <a:miter lim="800000"/>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pic>
          <p:nvPicPr>
            <p:cNvPr id="81"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815" y="1767114"/>
              <a:ext cx="910475" cy="729896"/>
            </a:xfrm>
            <a:prstGeom prst="rect">
              <a:avLst/>
            </a:prstGeom>
          </p:spPr>
        </p:pic>
      </p:grpSp>
      <p:sp>
        <p:nvSpPr>
          <p:cNvPr id="82" name="圆角矩形 81"/>
          <p:cNvSpPr/>
          <p:nvPr/>
        </p:nvSpPr>
        <p:spPr>
          <a:xfrm>
            <a:off x="1508828" y="4483626"/>
            <a:ext cx="2197179" cy="411593"/>
          </a:xfrm>
          <a:prstGeom prst="roundRect">
            <a:avLst/>
          </a:prstGeom>
          <a:solidFill>
            <a:srgbClr val="7EC4FA"/>
          </a:solidFill>
          <a:ln w="12700" cap="flat" cmpd="sng" algn="ctr">
            <a:solidFill>
              <a:srgbClr val="3B87C5"/>
            </a:solidFill>
            <a:prstDash val="solid"/>
            <a:miter lim="800000"/>
          </a:ln>
          <a:effectLst/>
        </p:spPr>
        <p:txBody>
          <a:bodyPr rtlCol="0" anchor="ctr"/>
          <a:lstStyle/>
          <a:p>
            <a:pPr algn="ctr" defTabSz="1097280">
              <a:defRPr/>
            </a:pPr>
            <a:r>
              <a:rPr lang="zh-CN" altLang="en-US" sz="2400" kern="0" dirty="0">
                <a:solidFill>
                  <a:prstClr val="white"/>
                </a:solidFill>
                <a:latin typeface="微软雅黑" panose="020B0503020204020204" pitchFamily="34" charset="-122"/>
                <a:ea typeface="微软雅黑" panose="020B0503020204020204" pitchFamily="34" charset="-122"/>
              </a:rPr>
              <a:t>添加文字</a:t>
            </a:r>
          </a:p>
        </p:txBody>
      </p:sp>
      <p:sp>
        <p:nvSpPr>
          <p:cNvPr id="83" name="圆角矩形 82"/>
          <p:cNvSpPr/>
          <p:nvPr/>
        </p:nvSpPr>
        <p:spPr>
          <a:xfrm>
            <a:off x="5070676" y="4483626"/>
            <a:ext cx="2197179" cy="411593"/>
          </a:xfrm>
          <a:prstGeom prst="roundRect">
            <a:avLst/>
          </a:prstGeom>
          <a:solidFill>
            <a:srgbClr val="54A9EA"/>
          </a:solidFill>
          <a:ln w="19050" cap="flat" cmpd="sng" algn="ctr">
            <a:noFill/>
            <a:prstDash val="solid"/>
            <a:miter lim="800000"/>
          </a:ln>
          <a:effectLst/>
        </p:spPr>
        <p:txBody>
          <a:bodyPr rtlCol="0" anchor="ctr"/>
          <a:lstStyle/>
          <a:p>
            <a:pPr algn="ctr" defTabSz="1097280">
              <a:defRPr/>
            </a:pPr>
            <a:r>
              <a:rPr lang="zh-CN" altLang="en-US" sz="2400" kern="0" dirty="0">
                <a:solidFill>
                  <a:prstClr val="white"/>
                </a:solidFill>
                <a:latin typeface="微软雅黑" panose="020B0503020204020204" pitchFamily="34" charset="-122"/>
                <a:ea typeface="微软雅黑" panose="020B0503020204020204" pitchFamily="34" charset="-122"/>
              </a:rPr>
              <a:t>添加文字</a:t>
            </a:r>
          </a:p>
        </p:txBody>
      </p:sp>
      <p:sp>
        <p:nvSpPr>
          <p:cNvPr id="84" name="圆角矩形 83"/>
          <p:cNvSpPr/>
          <p:nvPr/>
        </p:nvSpPr>
        <p:spPr>
          <a:xfrm>
            <a:off x="8632524" y="4483626"/>
            <a:ext cx="2197179" cy="411593"/>
          </a:xfrm>
          <a:prstGeom prst="roundRect">
            <a:avLst/>
          </a:prstGeom>
          <a:solidFill>
            <a:srgbClr val="92E4F2"/>
          </a:solidFill>
          <a:ln w="12700" cap="flat" cmpd="sng" algn="ctr">
            <a:noFill/>
            <a:prstDash val="solid"/>
            <a:miter lim="800000"/>
          </a:ln>
          <a:effectLst/>
        </p:spPr>
        <p:txBody>
          <a:bodyPr rtlCol="0" anchor="ctr"/>
          <a:lstStyle/>
          <a:p>
            <a:pPr algn="ctr" defTabSz="1097280">
              <a:defRPr/>
            </a:pPr>
            <a:r>
              <a:rPr lang="zh-CN" altLang="en-US" sz="2400" kern="0" dirty="0">
                <a:solidFill>
                  <a:prstClr val="white"/>
                </a:solidFill>
                <a:latin typeface="微软雅黑" panose="020B0503020204020204" pitchFamily="34" charset="-122"/>
                <a:ea typeface="微软雅黑" panose="020B0503020204020204" pitchFamily="34" charset="-122"/>
              </a:rPr>
              <a:t>添加文字</a:t>
            </a:r>
          </a:p>
        </p:txBody>
      </p:sp>
      <p:sp>
        <p:nvSpPr>
          <p:cNvPr id="3" name="TextBox 2"/>
          <p:cNvSpPr txBox="1"/>
          <p:nvPr/>
        </p:nvSpPr>
        <p:spPr>
          <a:xfrm>
            <a:off x="1615558" y="5126975"/>
            <a:ext cx="1903085" cy="1214435"/>
          </a:xfrm>
          <a:prstGeom prst="rect">
            <a:avLst/>
          </a:prstGeom>
          <a:noFill/>
        </p:spPr>
        <p:txBody>
          <a:bodyPr wrap="none" rtlCol="0">
            <a:spAutoFit/>
          </a:bodyPr>
          <a:lstStyle/>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en-US" altLang="zh-CN" sz="1680" dirty="0">
              <a:solidFill>
                <a:srgbClr val="000000"/>
              </a:solidFill>
              <a:latin typeface="微软雅黑" panose="020B0503020204020204" pitchFamily="34" charset="-122"/>
              <a:ea typeface="微软雅黑" panose="020B0503020204020204" pitchFamily="34" charset="-122"/>
            </a:endParaRPr>
          </a:p>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680" dirty="0">
              <a:solidFill>
                <a:srgbClr val="000000"/>
              </a:solidFill>
              <a:latin typeface="Calibri" panose="020F0502020204030204"/>
              <a:ea typeface="等线" panose="02010600030101010101" pitchFamily="2" charset="-122"/>
            </a:endParaRPr>
          </a:p>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680" dirty="0">
              <a:solidFill>
                <a:srgbClr val="000000"/>
              </a:solidFill>
              <a:latin typeface="Calibri" panose="020F0502020204030204"/>
              <a:ea typeface="等线" panose="02010600030101010101" pitchFamily="2" charset="-122"/>
            </a:endParaRPr>
          </a:p>
        </p:txBody>
      </p:sp>
      <p:sp>
        <p:nvSpPr>
          <p:cNvPr id="85" name="TextBox 84"/>
          <p:cNvSpPr txBox="1"/>
          <p:nvPr/>
        </p:nvSpPr>
        <p:spPr>
          <a:xfrm>
            <a:off x="5184574" y="5126974"/>
            <a:ext cx="1903085" cy="1214435"/>
          </a:xfrm>
          <a:prstGeom prst="rect">
            <a:avLst/>
          </a:prstGeom>
          <a:noFill/>
        </p:spPr>
        <p:txBody>
          <a:bodyPr wrap="none" rtlCol="0">
            <a:spAutoFit/>
          </a:bodyPr>
          <a:lstStyle/>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en-US" altLang="zh-CN" sz="1680" dirty="0">
              <a:solidFill>
                <a:srgbClr val="000000"/>
              </a:solidFill>
              <a:latin typeface="微软雅黑" panose="020B0503020204020204" pitchFamily="34" charset="-122"/>
              <a:ea typeface="微软雅黑" panose="020B0503020204020204" pitchFamily="34" charset="-122"/>
            </a:endParaRPr>
          </a:p>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680" dirty="0">
              <a:solidFill>
                <a:srgbClr val="000000"/>
              </a:solidFill>
              <a:latin typeface="Calibri" panose="020F0502020204030204"/>
              <a:ea typeface="等线" panose="02010600030101010101" pitchFamily="2" charset="-122"/>
            </a:endParaRPr>
          </a:p>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680" dirty="0">
              <a:solidFill>
                <a:srgbClr val="000000"/>
              </a:solidFill>
              <a:latin typeface="Calibri" panose="020F0502020204030204"/>
              <a:ea typeface="等线" panose="02010600030101010101" pitchFamily="2" charset="-122"/>
            </a:endParaRPr>
          </a:p>
        </p:txBody>
      </p:sp>
      <p:sp>
        <p:nvSpPr>
          <p:cNvPr id="86" name="TextBox 85"/>
          <p:cNvSpPr txBox="1"/>
          <p:nvPr/>
        </p:nvSpPr>
        <p:spPr>
          <a:xfrm>
            <a:off x="8758539" y="5126975"/>
            <a:ext cx="1903085" cy="1214435"/>
          </a:xfrm>
          <a:prstGeom prst="rect">
            <a:avLst/>
          </a:prstGeom>
          <a:noFill/>
        </p:spPr>
        <p:txBody>
          <a:bodyPr wrap="none" rtlCol="0">
            <a:spAutoFit/>
          </a:bodyPr>
          <a:lstStyle/>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en-US" altLang="zh-CN" sz="1680" dirty="0">
              <a:solidFill>
                <a:srgbClr val="000000"/>
              </a:solidFill>
              <a:latin typeface="微软雅黑" panose="020B0503020204020204" pitchFamily="34" charset="-122"/>
              <a:ea typeface="微软雅黑" panose="020B0503020204020204" pitchFamily="34" charset="-122"/>
            </a:endParaRPr>
          </a:p>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680" dirty="0">
              <a:solidFill>
                <a:srgbClr val="000000"/>
              </a:solidFill>
              <a:latin typeface="Calibri" panose="020F0502020204030204"/>
              <a:ea typeface="等线" panose="02010600030101010101" pitchFamily="2" charset="-122"/>
            </a:endParaRPr>
          </a:p>
          <a:p>
            <a:pPr defTabSz="914400">
              <a:lnSpc>
                <a:spcPct val="150000"/>
              </a:lnSpc>
            </a:pPr>
            <a:r>
              <a:rPr lang="zh-CN" altLang="en-US" sz="16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680" dirty="0">
              <a:solidFill>
                <a:srgbClr val="000000"/>
              </a:solidFill>
              <a:latin typeface="Calibri" panose="020F0502020204030204"/>
              <a:ea typeface="等线" panose="02010600030101010101" pitchFamily="2" charset="-122"/>
            </a:endParaRP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85"/>
                                        </p:tgtEl>
                                        <p:attrNameLst>
                                          <p:attrName>style.visibility</p:attrName>
                                        </p:attrNameLst>
                                      </p:cBhvr>
                                      <p:to>
                                        <p:strVal val="visible"/>
                                      </p:to>
                                    </p:set>
                                    <p:anim calcmode="lin" valueType="num">
                                      <p:cBhvr additive="base">
                                        <p:cTn id="38" dur="500" fill="hold"/>
                                        <p:tgtEl>
                                          <p:spTgt spid="85"/>
                                        </p:tgtEl>
                                        <p:attrNameLst>
                                          <p:attrName>ppt_x</p:attrName>
                                        </p:attrNameLst>
                                      </p:cBhvr>
                                      <p:tavLst>
                                        <p:tav tm="0">
                                          <p:val>
                                            <p:strVal val="#ppt_x"/>
                                          </p:val>
                                        </p:tav>
                                        <p:tav tm="100000">
                                          <p:val>
                                            <p:strVal val="#ppt_x"/>
                                          </p:val>
                                        </p:tav>
                                      </p:tavLst>
                                    </p:anim>
                                    <p:anim calcmode="lin" valueType="num">
                                      <p:cBhvr additive="base">
                                        <p:cTn id="39" dur="500" fill="hold"/>
                                        <p:tgtEl>
                                          <p:spTgt spid="8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ppt_x"/>
                                          </p:val>
                                        </p:tav>
                                        <p:tav tm="100000">
                                          <p:val>
                                            <p:strVal val="#ppt_x"/>
                                          </p:val>
                                        </p:tav>
                                      </p:tavLst>
                                    </p:anim>
                                    <p:anim calcmode="lin" valueType="num">
                                      <p:cBhvr additive="base">
                                        <p:cTn id="43"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3" grpId="0"/>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1" cstate="screen"/>
          <a:stretch>
            <a:fillRect/>
          </a:stretch>
        </p:blipFill>
        <p:spPr>
          <a:xfrm>
            <a:off x="0" y="-1"/>
            <a:ext cx="12192000" cy="6860033"/>
          </a:xfrm>
          <a:prstGeom prst="rect">
            <a:avLst/>
          </a:prstGeom>
        </p:spPr>
      </p:pic>
      <p:pic>
        <p:nvPicPr>
          <p:cNvPr id="3" name="图片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2592" y="-1"/>
            <a:ext cx="4749408" cy="6858000"/>
          </a:xfrm>
          <a:prstGeom prst="rect">
            <a:avLst/>
          </a:prstGeom>
        </p:spPr>
      </p:pic>
      <p:sp>
        <p:nvSpPr>
          <p:cNvPr id="7" name="矩形 6"/>
          <p:cNvSpPr/>
          <p:nvPr>
            <p:custDataLst>
              <p:tags r:id="rId1"/>
            </p:custDataLst>
          </p:nvPr>
        </p:nvSpPr>
        <p:spPr>
          <a:xfrm>
            <a:off x="2462214" y="1298047"/>
            <a:ext cx="2497137" cy="557212"/>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16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8" name="矩形 7"/>
          <p:cNvSpPr/>
          <p:nvPr>
            <p:custDataLst>
              <p:tags r:id="rId2"/>
            </p:custDataLst>
          </p:nvPr>
        </p:nvSpPr>
        <p:spPr>
          <a:xfrm>
            <a:off x="5096463" y="1327415"/>
            <a:ext cx="584200" cy="49847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custDataLst>
              <p:tags r:id="rId3"/>
            </p:custDataLst>
          </p:nvPr>
        </p:nvSpPr>
        <p:spPr>
          <a:xfrm>
            <a:off x="2462214" y="2178581"/>
            <a:ext cx="2497137" cy="557212"/>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16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12" name="矩形 11"/>
          <p:cNvSpPr/>
          <p:nvPr>
            <p:custDataLst>
              <p:tags r:id="rId4"/>
            </p:custDataLst>
          </p:nvPr>
        </p:nvSpPr>
        <p:spPr>
          <a:xfrm>
            <a:off x="5096463" y="2207948"/>
            <a:ext cx="584200" cy="49847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custDataLst>
              <p:tags r:id="rId5"/>
            </p:custDataLst>
          </p:nvPr>
        </p:nvSpPr>
        <p:spPr>
          <a:xfrm>
            <a:off x="2462214" y="3081561"/>
            <a:ext cx="2497137" cy="557212"/>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16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17" name="矩形 16"/>
          <p:cNvSpPr/>
          <p:nvPr>
            <p:custDataLst>
              <p:tags r:id="rId6"/>
            </p:custDataLst>
          </p:nvPr>
        </p:nvSpPr>
        <p:spPr>
          <a:xfrm>
            <a:off x="5096463" y="3110928"/>
            <a:ext cx="584200" cy="49847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p:nvPr>
            <p:custDataLst>
              <p:tags r:id="rId7"/>
            </p:custDataLst>
          </p:nvPr>
        </p:nvSpPr>
        <p:spPr>
          <a:xfrm>
            <a:off x="2462214" y="4009079"/>
            <a:ext cx="2497137" cy="557212"/>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16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19" name="矩形 18"/>
          <p:cNvSpPr/>
          <p:nvPr>
            <p:custDataLst>
              <p:tags r:id="rId8"/>
            </p:custDataLst>
          </p:nvPr>
        </p:nvSpPr>
        <p:spPr>
          <a:xfrm>
            <a:off x="5096463" y="4038447"/>
            <a:ext cx="584200" cy="49847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2800"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45"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45"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ppt_w</p:attrName>
                                        </p:attrNameLst>
                                      </p:cBhvr>
                                      <p:tavLst>
                                        <p:tav tm="0" fmla="#ppt_w*sin(2.5*pi*$)">
                                          <p:val>
                                            <p:fltVal val="0"/>
                                          </p:val>
                                        </p:tav>
                                        <p:tav tm="100000">
                                          <p:val>
                                            <p:fltVal val="1"/>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45"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ppt_w</p:attrName>
                                        </p:attrNameLst>
                                      </p:cBhvr>
                                      <p:tavLst>
                                        <p:tav tm="0" fmla="#ppt_w*sin(2.5*pi*$)">
                                          <p:val>
                                            <p:fltVal val="0"/>
                                          </p:val>
                                        </p:tav>
                                        <p:tav tm="100000">
                                          <p:val>
                                            <p:fltVal val="1"/>
                                          </p:val>
                                        </p:tav>
                                      </p:tavLst>
                                    </p:anim>
                                    <p:anim calcmode="lin" valueType="num">
                                      <p:cBhvr>
                                        <p:cTn id="36" dur="1000" fill="hold"/>
                                        <p:tgtEl>
                                          <p:spTgt spid="19"/>
                                        </p:tgtEl>
                                        <p:attrNameLst>
                                          <p:attrName>ppt_h</p:attrName>
                                        </p:attrNameLst>
                                      </p:cBhvr>
                                      <p:tavLst>
                                        <p:tav tm="0">
                                          <p:val>
                                            <p:strVal val="#ppt_h"/>
                                          </p:val>
                                        </p:tav>
                                        <p:tav tm="100000">
                                          <p:val>
                                            <p:strVal val="#ppt_h"/>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343026" y="1783125"/>
            <a:ext cx="4320541" cy="2160271"/>
            <a:chOff x="611187" y="1485936"/>
            <a:chExt cx="3600451" cy="1800225"/>
          </a:xfrm>
        </p:grpSpPr>
        <p:sp>
          <p:nvSpPr>
            <p:cNvPr id="45" name="圆角矩形​​ 6"/>
            <p:cNvSpPr/>
            <p:nvPr/>
          </p:nvSpPr>
          <p:spPr>
            <a:xfrm>
              <a:off x="611188" y="1485936"/>
              <a:ext cx="3600450" cy="1800225"/>
            </a:xfrm>
            <a:prstGeom prst="roundRect">
              <a:avLst>
                <a:gd name="adj" fmla="val 9948"/>
              </a:avLst>
            </a:prstGeom>
            <a:solidFill>
              <a:srgbClr val="54A9EA"/>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920">
                <a:solidFill>
                  <a:prstClr val="white"/>
                </a:solidFill>
                <a:latin typeface="微软雅黑" panose="020B0503020204020204" pitchFamily="34" charset="-122"/>
                <a:ea typeface="微软雅黑" panose="020B0503020204020204" pitchFamily="34" charset="-122"/>
              </a:endParaRPr>
            </a:p>
          </p:txBody>
        </p:sp>
        <p:sp>
          <p:nvSpPr>
            <p:cNvPr id="46" name="同侧圆角矩形 45"/>
            <p:cNvSpPr/>
            <p:nvPr/>
          </p:nvSpPr>
          <p:spPr>
            <a:xfrm>
              <a:off x="611187" y="1485936"/>
              <a:ext cx="3600450" cy="792162"/>
            </a:xfrm>
            <a:prstGeom prst="round2SameRect">
              <a:avLst/>
            </a:prstGeom>
            <a:gradFill flip="none" rotWithShape="1">
              <a:gsLst>
                <a:gs pos="52000">
                  <a:schemeClr val="bg1">
                    <a:alpha val="0"/>
                  </a:schemeClr>
                </a:gs>
                <a:gs pos="0">
                  <a:schemeClr val="bg1">
                    <a:alpha val="0"/>
                  </a:schemeClr>
                </a:gs>
                <a:gs pos="50000">
                  <a:schemeClr val="bg1">
                    <a:lumMod val="96000"/>
                    <a:alpha val="14000"/>
                  </a:schemeClr>
                </a:gs>
              </a:gsLst>
              <a:lin ang="46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620">
                <a:solidFill>
                  <a:prstClr val="white"/>
                </a:solidFill>
                <a:latin typeface="Calibri" panose="020F0502020204030204"/>
                <a:ea typeface="等线" panose="02010600030101010101" pitchFamily="2" charset="-122"/>
              </a:endParaRPr>
            </a:p>
          </p:txBody>
        </p:sp>
      </p:grpSp>
      <p:sp>
        <p:nvSpPr>
          <p:cNvPr id="47" name="圆角矩形​​ 8"/>
          <p:cNvSpPr/>
          <p:nvPr/>
        </p:nvSpPr>
        <p:spPr>
          <a:xfrm>
            <a:off x="1343026" y="4031023"/>
            <a:ext cx="4320540" cy="5029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620" dirty="0">
                <a:solidFill>
                  <a:prstClr val="white"/>
                </a:solidFill>
                <a:latin typeface="微软雅黑" panose="020B0503020204020204" pitchFamily="34" charset="-122"/>
                <a:ea typeface="微软雅黑" panose="020B0503020204020204" pitchFamily="34" charset="-122"/>
                <a:cs typeface="Arial Unicode MS" panose="02010600030101010101" pitchFamily="34" charset="-122"/>
              </a:rPr>
              <a:t>点击录入内容</a:t>
            </a:r>
          </a:p>
        </p:txBody>
      </p:sp>
      <p:sp>
        <p:nvSpPr>
          <p:cNvPr id="48" name="圆角矩形​​ 10"/>
          <p:cNvSpPr/>
          <p:nvPr/>
        </p:nvSpPr>
        <p:spPr>
          <a:xfrm>
            <a:off x="1343026" y="4642529"/>
            <a:ext cx="4320540" cy="5048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620" dirty="0">
                <a:solidFill>
                  <a:prstClr val="black"/>
                </a:solidFill>
                <a:latin typeface="微软雅黑" panose="020B0503020204020204" pitchFamily="34" charset="-122"/>
                <a:ea typeface="微软雅黑" panose="020B0503020204020204" pitchFamily="34" charset="-122"/>
                <a:cs typeface="Arial Unicode MS" panose="02010600030101010101" pitchFamily="34" charset="-122"/>
              </a:rPr>
              <a:t>点击录入内容</a:t>
            </a:r>
          </a:p>
        </p:txBody>
      </p:sp>
      <p:sp>
        <p:nvSpPr>
          <p:cNvPr id="49" name="圆角矩形​​ 12"/>
          <p:cNvSpPr/>
          <p:nvPr/>
        </p:nvSpPr>
        <p:spPr>
          <a:xfrm>
            <a:off x="1343026" y="5254035"/>
            <a:ext cx="4320540" cy="5048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620" dirty="0">
                <a:solidFill>
                  <a:prstClr val="black"/>
                </a:solidFill>
                <a:latin typeface="微软雅黑" panose="020B0503020204020204" pitchFamily="34" charset="-122"/>
                <a:ea typeface="微软雅黑" panose="020B0503020204020204" pitchFamily="34" charset="-122"/>
                <a:cs typeface="Arial Unicode MS" panose="02010600030101010101" pitchFamily="34" charset="-122"/>
              </a:rPr>
              <a:t>点击录入内容</a:t>
            </a:r>
          </a:p>
        </p:txBody>
      </p:sp>
      <p:sp>
        <p:nvSpPr>
          <p:cNvPr id="50" name="圆角矩形​​ 17"/>
          <p:cNvSpPr/>
          <p:nvPr/>
        </p:nvSpPr>
        <p:spPr>
          <a:xfrm>
            <a:off x="6522721" y="4031023"/>
            <a:ext cx="4320540" cy="5029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620" dirty="0">
                <a:solidFill>
                  <a:prstClr val="white"/>
                </a:solidFill>
                <a:latin typeface="微软雅黑" panose="020B0503020204020204" pitchFamily="34" charset="-122"/>
                <a:ea typeface="微软雅黑" panose="020B0503020204020204" pitchFamily="34" charset="-122"/>
                <a:cs typeface="Arial Unicode MS" panose="02010600030101010101" pitchFamily="34" charset="-122"/>
              </a:rPr>
              <a:t>点击录入内容</a:t>
            </a:r>
          </a:p>
        </p:txBody>
      </p:sp>
      <p:sp>
        <p:nvSpPr>
          <p:cNvPr id="51" name="圆角矩形​​ 18"/>
          <p:cNvSpPr/>
          <p:nvPr/>
        </p:nvSpPr>
        <p:spPr>
          <a:xfrm>
            <a:off x="6522721" y="4642529"/>
            <a:ext cx="4320540" cy="5048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620" dirty="0">
                <a:solidFill>
                  <a:prstClr val="black"/>
                </a:solidFill>
                <a:latin typeface="微软雅黑" panose="020B0503020204020204" pitchFamily="34" charset="-122"/>
                <a:ea typeface="微软雅黑" panose="020B0503020204020204" pitchFamily="34" charset="-122"/>
                <a:cs typeface="Arial Unicode MS" panose="02010600030101010101" pitchFamily="34" charset="-122"/>
              </a:rPr>
              <a:t>点击录入内容</a:t>
            </a:r>
          </a:p>
        </p:txBody>
      </p:sp>
      <p:sp>
        <p:nvSpPr>
          <p:cNvPr id="52" name="圆角矩形​​ 19"/>
          <p:cNvSpPr/>
          <p:nvPr/>
        </p:nvSpPr>
        <p:spPr>
          <a:xfrm>
            <a:off x="6522721" y="5254035"/>
            <a:ext cx="4320540" cy="5048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620" dirty="0">
                <a:solidFill>
                  <a:prstClr val="black"/>
                </a:solidFill>
                <a:latin typeface="微软雅黑" panose="020B0503020204020204" pitchFamily="34" charset="-122"/>
                <a:ea typeface="微软雅黑" panose="020B0503020204020204" pitchFamily="34" charset="-122"/>
                <a:cs typeface="Arial Unicode MS" panose="02010600030101010101" pitchFamily="34" charset="-122"/>
              </a:rPr>
              <a:t>点击录入内容</a:t>
            </a:r>
          </a:p>
        </p:txBody>
      </p:sp>
      <p:sp>
        <p:nvSpPr>
          <p:cNvPr id="53" name="矩形​​ 21"/>
          <p:cNvSpPr>
            <a:spLocks noChangeArrowheads="1"/>
          </p:cNvSpPr>
          <p:nvPr/>
        </p:nvSpPr>
        <p:spPr bwMode="auto">
          <a:xfrm>
            <a:off x="7964533" y="3394755"/>
            <a:ext cx="143500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sz="1620">
                <a:solidFill>
                  <a:prstClr val="white"/>
                </a:solidFill>
                <a:latin typeface="微软雅黑" panose="020B0503020204020204" pitchFamily="34" charset="-122"/>
                <a:ea typeface="微软雅黑" panose="020B0503020204020204" pitchFamily="34" charset="-122"/>
                <a:cs typeface="Arial Unicode MS" panose="02010600030101010101" pitchFamily="34" charset="-122"/>
              </a:rPr>
              <a:t>点击录入内容</a:t>
            </a:r>
          </a:p>
        </p:txBody>
      </p:sp>
      <p:sp>
        <p:nvSpPr>
          <p:cNvPr id="54" name="矩形​​ 22"/>
          <p:cNvSpPr>
            <a:spLocks noChangeArrowheads="1"/>
          </p:cNvSpPr>
          <p:nvPr/>
        </p:nvSpPr>
        <p:spPr bwMode="auto">
          <a:xfrm>
            <a:off x="2117340" y="2550839"/>
            <a:ext cx="277191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sz="3360" dirty="0">
                <a:solidFill>
                  <a:prstClr val="white"/>
                </a:solidFill>
                <a:latin typeface="微软雅黑" panose="020B0503020204020204" pitchFamily="34" charset="-122"/>
                <a:ea typeface="微软雅黑" panose="020B0503020204020204" pitchFamily="34" charset="-122"/>
                <a:cs typeface="Arial Unicode MS" panose="02010600030101010101" pitchFamily="34" charset="-122"/>
              </a:rPr>
              <a:t>点击添加标题</a:t>
            </a:r>
          </a:p>
        </p:txBody>
      </p:sp>
      <p:grpSp>
        <p:nvGrpSpPr>
          <p:cNvPr id="55" name="组合 54"/>
          <p:cNvGrpSpPr/>
          <p:nvPr/>
        </p:nvGrpSpPr>
        <p:grpSpPr>
          <a:xfrm>
            <a:off x="6522721" y="1783125"/>
            <a:ext cx="4320540" cy="2160271"/>
            <a:chOff x="4927600" y="1485936"/>
            <a:chExt cx="3600450" cy="1800225"/>
          </a:xfrm>
        </p:grpSpPr>
        <p:sp>
          <p:nvSpPr>
            <p:cNvPr id="56" name="圆角矩形​​ 14"/>
            <p:cNvSpPr/>
            <p:nvPr/>
          </p:nvSpPr>
          <p:spPr>
            <a:xfrm>
              <a:off x="4927600" y="1485936"/>
              <a:ext cx="3600450" cy="1800225"/>
            </a:xfrm>
            <a:prstGeom prst="roundRect">
              <a:avLst>
                <a:gd name="adj" fmla="val 9948"/>
              </a:avLst>
            </a:prstGeom>
            <a:solidFill>
              <a:srgbClr val="7EC4FA"/>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920">
                <a:solidFill>
                  <a:prstClr val="white"/>
                </a:solidFill>
                <a:latin typeface="微软雅黑" panose="020B0503020204020204" pitchFamily="34" charset="-122"/>
                <a:ea typeface="微软雅黑" panose="020B0503020204020204" pitchFamily="34" charset="-122"/>
              </a:endParaRPr>
            </a:p>
          </p:txBody>
        </p:sp>
        <p:sp>
          <p:nvSpPr>
            <p:cNvPr id="57" name="同侧圆角矩形 56"/>
            <p:cNvSpPr/>
            <p:nvPr/>
          </p:nvSpPr>
          <p:spPr>
            <a:xfrm>
              <a:off x="4927600" y="1485936"/>
              <a:ext cx="3600450" cy="792162"/>
            </a:xfrm>
            <a:prstGeom prst="round2SameRect">
              <a:avLst/>
            </a:prstGeom>
            <a:gradFill flip="none" rotWithShape="1">
              <a:gsLst>
                <a:gs pos="52000">
                  <a:schemeClr val="bg1">
                    <a:alpha val="0"/>
                  </a:schemeClr>
                </a:gs>
                <a:gs pos="0">
                  <a:schemeClr val="bg1">
                    <a:alpha val="0"/>
                  </a:schemeClr>
                </a:gs>
                <a:gs pos="50000">
                  <a:schemeClr val="bg1">
                    <a:lumMod val="96000"/>
                    <a:alpha val="14000"/>
                  </a:schemeClr>
                </a:gs>
              </a:gsLst>
              <a:lin ang="46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620">
                <a:solidFill>
                  <a:prstClr val="white"/>
                </a:solidFill>
                <a:latin typeface="Calibri" panose="020F0502020204030204"/>
                <a:ea typeface="等线" panose="02010600030101010101" pitchFamily="2" charset="-122"/>
              </a:endParaRPr>
            </a:p>
          </p:txBody>
        </p:sp>
      </p:grpSp>
      <p:sp>
        <p:nvSpPr>
          <p:cNvPr id="58" name="矩形​​ 23"/>
          <p:cNvSpPr>
            <a:spLocks noChangeArrowheads="1"/>
          </p:cNvSpPr>
          <p:nvPr/>
        </p:nvSpPr>
        <p:spPr bwMode="auto">
          <a:xfrm>
            <a:off x="7297036" y="2550839"/>
            <a:ext cx="277191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sz="3360">
                <a:solidFill>
                  <a:prstClr val="white"/>
                </a:solidFill>
                <a:latin typeface="微软雅黑" panose="020B0503020204020204" pitchFamily="34" charset="-122"/>
                <a:ea typeface="微软雅黑" panose="020B0503020204020204" pitchFamily="34" charset="-122"/>
                <a:cs typeface="Arial Unicode MS" panose="02010600030101010101" pitchFamily="34" charset="-122"/>
              </a:rPr>
              <a:t>点击添加标题</a:t>
            </a:r>
          </a:p>
        </p:txBody>
      </p:sp>
      <p:pic>
        <p:nvPicPr>
          <p:cNvPr id="59" name="图片 2" descr="http://www.iconpng.com/png/vistasoftware/plus__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760" y="2303188"/>
            <a:ext cx="15544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54"/>
                                        </p:tgtEl>
                                        <p:attrNameLst>
                                          <p:attrName>style.visibility</p:attrName>
                                        </p:attrNameLst>
                                      </p:cBhvr>
                                      <p:to>
                                        <p:strVal val="visible"/>
                                      </p:to>
                                    </p:set>
                                    <p:anim by="(-#ppt_w*2)" calcmode="lin" valueType="num">
                                      <p:cBhvr rctx="PPT">
                                        <p:cTn id="16" dur="500" autoRev="1" fill="hold">
                                          <p:stCondLst>
                                            <p:cond delay="0"/>
                                          </p:stCondLst>
                                        </p:cTn>
                                        <p:tgtEl>
                                          <p:spTgt spid="54"/>
                                        </p:tgtEl>
                                        <p:attrNameLst>
                                          <p:attrName>ppt_w</p:attrName>
                                        </p:attrNameLst>
                                      </p:cBhvr>
                                    </p:anim>
                                    <p:anim by="(#ppt_w*0.50)" calcmode="lin" valueType="num">
                                      <p:cBhvr>
                                        <p:cTn id="17" dur="500" decel="50000" autoRev="1" fill="hold">
                                          <p:stCondLst>
                                            <p:cond delay="0"/>
                                          </p:stCondLst>
                                        </p:cTn>
                                        <p:tgtEl>
                                          <p:spTgt spid="54"/>
                                        </p:tgtEl>
                                        <p:attrNameLst>
                                          <p:attrName>ppt_x</p:attrName>
                                        </p:attrNameLst>
                                      </p:cBhvr>
                                    </p:anim>
                                    <p:anim from="(-#ppt_h/2)" to="(#ppt_y)" calcmode="lin" valueType="num">
                                      <p:cBhvr>
                                        <p:cTn id="18" dur="1000" fill="hold">
                                          <p:stCondLst>
                                            <p:cond delay="0"/>
                                          </p:stCondLst>
                                        </p:cTn>
                                        <p:tgtEl>
                                          <p:spTgt spid="54"/>
                                        </p:tgtEl>
                                        <p:attrNameLst>
                                          <p:attrName>ppt_y</p:attrName>
                                        </p:attrNameLst>
                                      </p:cBhvr>
                                    </p:anim>
                                    <p:animRot by="21600000">
                                      <p:cBhvr>
                                        <p:cTn id="19" dur="1000" fill="hold">
                                          <p:stCondLst>
                                            <p:cond delay="0"/>
                                          </p:stCondLst>
                                        </p:cTn>
                                        <p:tgtEl>
                                          <p:spTgt spid="54"/>
                                        </p:tgtEl>
                                        <p:attrNameLst>
                                          <p:attrName>r</p:attrName>
                                        </p:attrNameLst>
                                      </p:cBhvr>
                                    </p:animRo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58"/>
                                        </p:tgtEl>
                                        <p:attrNameLst>
                                          <p:attrName>style.visibility</p:attrName>
                                        </p:attrNameLst>
                                      </p:cBhvr>
                                      <p:to>
                                        <p:strVal val="visible"/>
                                      </p:to>
                                    </p:set>
                                    <p:anim by="(-#ppt_w*2)" calcmode="lin" valueType="num">
                                      <p:cBhvr rctx="PPT">
                                        <p:cTn id="23" dur="500" autoRev="1" fill="hold">
                                          <p:stCondLst>
                                            <p:cond delay="0"/>
                                          </p:stCondLst>
                                        </p:cTn>
                                        <p:tgtEl>
                                          <p:spTgt spid="58"/>
                                        </p:tgtEl>
                                        <p:attrNameLst>
                                          <p:attrName>ppt_w</p:attrName>
                                        </p:attrNameLst>
                                      </p:cBhvr>
                                    </p:anim>
                                    <p:anim by="(#ppt_w*0.50)" calcmode="lin" valueType="num">
                                      <p:cBhvr>
                                        <p:cTn id="24" dur="500" decel="50000" autoRev="1" fill="hold">
                                          <p:stCondLst>
                                            <p:cond delay="0"/>
                                          </p:stCondLst>
                                        </p:cTn>
                                        <p:tgtEl>
                                          <p:spTgt spid="58"/>
                                        </p:tgtEl>
                                        <p:attrNameLst>
                                          <p:attrName>ppt_x</p:attrName>
                                        </p:attrNameLst>
                                      </p:cBhvr>
                                    </p:anim>
                                    <p:anim from="(-#ppt_h/2)" to="(#ppt_y)" calcmode="lin" valueType="num">
                                      <p:cBhvr>
                                        <p:cTn id="25" dur="1000" fill="hold">
                                          <p:stCondLst>
                                            <p:cond delay="0"/>
                                          </p:stCondLst>
                                        </p:cTn>
                                        <p:tgtEl>
                                          <p:spTgt spid="58"/>
                                        </p:tgtEl>
                                        <p:attrNameLst>
                                          <p:attrName>ppt_y</p:attrName>
                                        </p:attrNameLst>
                                      </p:cBhvr>
                                    </p:anim>
                                    <p:animRot by="21600000">
                                      <p:cBhvr>
                                        <p:cTn id="26" dur="1000" fill="hold">
                                          <p:stCondLst>
                                            <p:cond delay="0"/>
                                          </p:stCondLst>
                                        </p:cTn>
                                        <p:tgtEl>
                                          <p:spTgt spid="58"/>
                                        </p:tgtEl>
                                        <p:attrNameLst>
                                          <p:attrName>r</p:attrName>
                                        </p:attrNameLst>
                                      </p:cBhvr>
                                    </p:animRot>
                                  </p:childTnLst>
                                </p:cTn>
                              </p:par>
                            </p:childTnLst>
                          </p:cTn>
                        </p:par>
                        <p:par>
                          <p:cTn id="27" fill="hold">
                            <p:stCondLst>
                              <p:cond delay="3500"/>
                            </p:stCondLst>
                            <p:childTnLst>
                              <p:par>
                                <p:cTn id="28" presetID="23" presetClass="entr" presetSubtype="32"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strVal val="4*#ppt_w"/>
                                          </p:val>
                                        </p:tav>
                                        <p:tav tm="100000">
                                          <p:val>
                                            <p:strVal val="#ppt_w"/>
                                          </p:val>
                                        </p:tav>
                                      </p:tavLst>
                                    </p:anim>
                                    <p:anim calcmode="lin" valueType="num">
                                      <p:cBhvr>
                                        <p:cTn id="31" dur="500" fill="hold"/>
                                        <p:tgtEl>
                                          <p:spTgt spid="59"/>
                                        </p:tgtEl>
                                        <p:attrNameLst>
                                          <p:attrName>ppt_h</p:attrName>
                                        </p:attrNameLst>
                                      </p:cBhvr>
                                      <p:tavLst>
                                        <p:tav tm="0">
                                          <p:val>
                                            <p:strVal val="4*#ppt_h"/>
                                          </p:val>
                                        </p:tav>
                                        <p:tav tm="100000">
                                          <p:val>
                                            <p:strVal val="#ppt_h"/>
                                          </p:val>
                                        </p:tav>
                                      </p:tavLst>
                                    </p:anim>
                                  </p:childTnLst>
                                </p:cTn>
                              </p:par>
                              <p:par>
                                <p:cTn id="32" presetID="26" presetClass="emph" presetSubtype="0" fill="hold" nodeType="withEffect">
                                  <p:stCondLst>
                                    <p:cond delay="500"/>
                                  </p:stCondLst>
                                  <p:childTnLst>
                                    <p:animEffect transition="out" filter="fade">
                                      <p:cBhvr>
                                        <p:cTn id="33" dur="500" tmFilter="0, 0; .2, .5; .8, .5; 1, 0"/>
                                        <p:tgtEl>
                                          <p:spTgt spid="59"/>
                                        </p:tgtEl>
                                      </p:cBhvr>
                                    </p:animEffect>
                                    <p:animScale>
                                      <p:cBhvr>
                                        <p:cTn id="34" dur="250" autoRev="1" fill="hold"/>
                                        <p:tgtEl>
                                          <p:spTgt spid="59"/>
                                        </p:tgtEl>
                                      </p:cBhvr>
                                      <p:by x="105000" y="105000"/>
                                    </p:animScale>
                                  </p:childTnLst>
                                </p:cTn>
                              </p:par>
                              <p:par>
                                <p:cTn id="35" presetID="42" presetClass="entr" presetSubtype="0"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anim calcmode="lin" valueType="num">
                                      <p:cBhvr>
                                        <p:cTn id="38" dur="500" fill="hold"/>
                                        <p:tgtEl>
                                          <p:spTgt spid="47"/>
                                        </p:tgtEl>
                                        <p:attrNameLst>
                                          <p:attrName>ppt_x</p:attrName>
                                        </p:attrNameLst>
                                      </p:cBhvr>
                                      <p:tavLst>
                                        <p:tav tm="0">
                                          <p:val>
                                            <p:strVal val="#ppt_x"/>
                                          </p:val>
                                        </p:tav>
                                        <p:tav tm="100000">
                                          <p:val>
                                            <p:strVal val="#ppt_x"/>
                                          </p:val>
                                        </p:tav>
                                      </p:tavLst>
                                    </p:anim>
                                    <p:anim calcmode="lin" valueType="num">
                                      <p:cBhvr>
                                        <p:cTn id="39" dur="5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25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anim calcmode="lin" valueType="num">
                                      <p:cBhvr>
                                        <p:cTn id="43" dur="500" fill="hold"/>
                                        <p:tgtEl>
                                          <p:spTgt spid="48"/>
                                        </p:tgtEl>
                                        <p:attrNameLst>
                                          <p:attrName>ppt_x</p:attrName>
                                        </p:attrNameLst>
                                      </p:cBhvr>
                                      <p:tavLst>
                                        <p:tav tm="0">
                                          <p:val>
                                            <p:strVal val="#ppt_x"/>
                                          </p:val>
                                        </p:tav>
                                        <p:tav tm="100000">
                                          <p:val>
                                            <p:strVal val="#ppt_x"/>
                                          </p:val>
                                        </p:tav>
                                      </p:tavLst>
                                    </p:anim>
                                    <p:anim calcmode="lin" valueType="num">
                                      <p:cBhvr>
                                        <p:cTn id="44" dur="5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5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anim calcmode="lin" valueType="num">
                                      <p:cBhvr>
                                        <p:cTn id="48" dur="500" fill="hold"/>
                                        <p:tgtEl>
                                          <p:spTgt spid="49"/>
                                        </p:tgtEl>
                                        <p:attrNameLst>
                                          <p:attrName>ppt_x</p:attrName>
                                        </p:attrNameLst>
                                      </p:cBhvr>
                                      <p:tavLst>
                                        <p:tav tm="0">
                                          <p:val>
                                            <p:strVal val="#ppt_x"/>
                                          </p:val>
                                        </p:tav>
                                        <p:tav tm="100000">
                                          <p:val>
                                            <p:strVal val="#ppt_x"/>
                                          </p:val>
                                        </p:tav>
                                      </p:tavLst>
                                    </p:anim>
                                    <p:anim calcmode="lin" valueType="num">
                                      <p:cBhvr>
                                        <p:cTn id="49" dur="5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anim calcmode="lin" valueType="num">
                                      <p:cBhvr>
                                        <p:cTn id="53" dur="500" fill="hold"/>
                                        <p:tgtEl>
                                          <p:spTgt spid="50"/>
                                        </p:tgtEl>
                                        <p:attrNameLst>
                                          <p:attrName>ppt_x</p:attrName>
                                        </p:attrNameLst>
                                      </p:cBhvr>
                                      <p:tavLst>
                                        <p:tav tm="0">
                                          <p:val>
                                            <p:strVal val="#ppt_x"/>
                                          </p:val>
                                        </p:tav>
                                        <p:tav tm="100000">
                                          <p:val>
                                            <p:strVal val="#ppt_x"/>
                                          </p:val>
                                        </p:tav>
                                      </p:tavLst>
                                    </p:anim>
                                    <p:anim calcmode="lin" valueType="num">
                                      <p:cBhvr>
                                        <p:cTn id="54" dur="500" fill="hold"/>
                                        <p:tgtEl>
                                          <p:spTgt spid="5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25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anim calcmode="lin" valueType="num">
                                      <p:cBhvr>
                                        <p:cTn id="58" dur="500" fill="hold"/>
                                        <p:tgtEl>
                                          <p:spTgt spid="51"/>
                                        </p:tgtEl>
                                        <p:attrNameLst>
                                          <p:attrName>ppt_x</p:attrName>
                                        </p:attrNameLst>
                                      </p:cBhvr>
                                      <p:tavLst>
                                        <p:tav tm="0">
                                          <p:val>
                                            <p:strVal val="#ppt_x"/>
                                          </p:val>
                                        </p:tav>
                                        <p:tav tm="100000">
                                          <p:val>
                                            <p:strVal val="#ppt_x"/>
                                          </p:val>
                                        </p:tav>
                                      </p:tavLst>
                                    </p:anim>
                                    <p:anim calcmode="lin" valueType="num">
                                      <p:cBhvr>
                                        <p:cTn id="59" dur="500" fill="hold"/>
                                        <p:tgtEl>
                                          <p:spTgt spid="5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anim calcmode="lin" valueType="num">
                                      <p:cBhvr>
                                        <p:cTn id="63" dur="500" fill="hold"/>
                                        <p:tgtEl>
                                          <p:spTgt spid="52"/>
                                        </p:tgtEl>
                                        <p:attrNameLst>
                                          <p:attrName>ppt_x</p:attrName>
                                        </p:attrNameLst>
                                      </p:cBhvr>
                                      <p:tavLst>
                                        <p:tav tm="0">
                                          <p:val>
                                            <p:strVal val="#ppt_x"/>
                                          </p:val>
                                        </p:tav>
                                        <p:tav tm="100000">
                                          <p:val>
                                            <p:strVal val="#ppt_x"/>
                                          </p:val>
                                        </p:tav>
                                      </p:tavLst>
                                    </p:anim>
                                    <p:anim calcmode="lin" valueType="num">
                                      <p:cBhvr>
                                        <p:cTn id="64"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4"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stretch>
            <a:fillRect/>
          </a:stretch>
        </p:blipFill>
        <p:spPr>
          <a:xfrm>
            <a:off x="0" y="-1"/>
            <a:ext cx="12192000" cy="686003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592" y="-1"/>
            <a:ext cx="4749408" cy="6858000"/>
          </a:xfrm>
          <a:prstGeom prst="rect">
            <a:avLst/>
          </a:prstGeom>
        </p:spPr>
      </p:pic>
      <p:sp>
        <p:nvSpPr>
          <p:cNvPr id="7" name="矩形 6"/>
          <p:cNvSpPr/>
          <p:nvPr>
            <p:custDataLst>
              <p:tags r:id="rId1"/>
            </p:custDataLst>
          </p:nvPr>
        </p:nvSpPr>
        <p:spPr>
          <a:xfrm>
            <a:off x="2112920" y="2618132"/>
            <a:ext cx="4724400" cy="940376"/>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3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8" name="矩形 7"/>
          <p:cNvSpPr/>
          <p:nvPr>
            <p:custDataLst>
              <p:tags r:id="rId2"/>
            </p:custDataLst>
          </p:nvPr>
        </p:nvSpPr>
        <p:spPr>
          <a:xfrm>
            <a:off x="3982159" y="1286934"/>
            <a:ext cx="985923" cy="90778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txBox="1"/>
          <p:nvPr/>
        </p:nvSpPr>
        <p:spPr>
          <a:xfrm>
            <a:off x="7559001" y="2448510"/>
            <a:ext cx="2926003" cy="11445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lnSpc>
                <a:spcPct val="120000"/>
              </a:lnSpc>
              <a:buClr>
                <a:srgbClr val="14A6A3"/>
              </a:buClr>
              <a:buNone/>
            </a:pPr>
            <a:r>
              <a:rPr lang="zh-CN" altLang="en-US" sz="16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defTabSz="1219200">
              <a:lnSpc>
                <a:spcPct val="120000"/>
              </a:lnSpc>
              <a:buClr>
                <a:srgbClr val="14A6A3"/>
              </a:buClr>
              <a:buNone/>
            </a:pPr>
            <a:r>
              <a:rPr lang="zh-CN" altLang="en-US" sz="16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defTabSz="1219200">
              <a:lnSpc>
                <a:spcPct val="120000"/>
              </a:lnSpc>
              <a:buClr>
                <a:srgbClr val="14A6A3"/>
              </a:buClr>
              <a:buNone/>
            </a:pPr>
            <a:r>
              <a:rPr lang="zh-CN" altLang="en-US" sz="16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32" name="Oval 4"/>
          <p:cNvSpPr/>
          <p:nvPr/>
        </p:nvSpPr>
        <p:spPr>
          <a:xfrm>
            <a:off x="1432557" y="3335880"/>
            <a:ext cx="1426464" cy="1426464"/>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360" dirty="0">
                <a:solidFill>
                  <a:prstClr val="black">
                    <a:lumMod val="75000"/>
                    <a:lumOff val="25000"/>
                  </a:prstClr>
                </a:solidFill>
                <a:latin typeface="Impact" panose="020B0806030902050204" pitchFamily="34" charset="0"/>
              </a:rPr>
              <a:t>35%</a:t>
            </a:r>
          </a:p>
        </p:txBody>
      </p:sp>
      <p:sp>
        <p:nvSpPr>
          <p:cNvPr id="33" name="Rectangular Callout 5"/>
          <p:cNvSpPr/>
          <p:nvPr/>
        </p:nvSpPr>
        <p:spPr>
          <a:xfrm>
            <a:off x="1844037" y="1626127"/>
            <a:ext cx="2286000" cy="1175139"/>
          </a:xfrm>
          <a:prstGeom prst="wedgeRectCallout">
            <a:avLst>
              <a:gd name="adj1" fmla="val -35040"/>
              <a:gd name="adj2" fmla="val 85930"/>
            </a:avLst>
          </a:prstGeom>
          <a:solidFill>
            <a:srgbClr val="92E4F2"/>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sz="1440" dirty="0">
              <a:solidFill>
                <a:prstClr val="white"/>
              </a:solidFill>
              <a:latin typeface="Arial" panose="020B0604020202020204" pitchFamily="34" charset="0"/>
              <a:cs typeface="Arial" panose="020B0604020202020204" pitchFamily="34" charset="0"/>
            </a:endParaRPr>
          </a:p>
        </p:txBody>
      </p:sp>
      <p:sp>
        <p:nvSpPr>
          <p:cNvPr id="34" name="Oval 6"/>
          <p:cNvSpPr/>
          <p:nvPr/>
        </p:nvSpPr>
        <p:spPr>
          <a:xfrm>
            <a:off x="2712717" y="4892001"/>
            <a:ext cx="1426464" cy="1426464"/>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360" dirty="0">
                <a:solidFill>
                  <a:prstClr val="black">
                    <a:lumMod val="75000"/>
                    <a:lumOff val="25000"/>
                  </a:prstClr>
                </a:solidFill>
                <a:latin typeface="Impact" panose="020B0806030902050204" pitchFamily="34" charset="0"/>
              </a:rPr>
              <a:t>25%</a:t>
            </a:r>
          </a:p>
        </p:txBody>
      </p:sp>
      <p:sp>
        <p:nvSpPr>
          <p:cNvPr id="35" name="Rectangular Callout 7"/>
          <p:cNvSpPr/>
          <p:nvPr/>
        </p:nvSpPr>
        <p:spPr>
          <a:xfrm>
            <a:off x="2987037" y="3190169"/>
            <a:ext cx="2286000" cy="1175139"/>
          </a:xfrm>
          <a:prstGeom prst="wedgeRectCallout">
            <a:avLst>
              <a:gd name="adj1" fmla="val -33923"/>
              <a:gd name="adj2" fmla="val 84612"/>
            </a:avLst>
          </a:prstGeom>
          <a:solidFill>
            <a:srgbClr val="54A9EA"/>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6" name="Oval 8"/>
          <p:cNvSpPr/>
          <p:nvPr/>
        </p:nvSpPr>
        <p:spPr>
          <a:xfrm>
            <a:off x="5419341" y="3337563"/>
            <a:ext cx="1426464" cy="1426464"/>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360" dirty="0">
                <a:solidFill>
                  <a:prstClr val="black">
                    <a:lumMod val="75000"/>
                    <a:lumOff val="25000"/>
                  </a:prstClr>
                </a:solidFill>
                <a:latin typeface="Impact" panose="020B0806030902050204" pitchFamily="34" charset="0"/>
              </a:rPr>
              <a:t>50%</a:t>
            </a:r>
          </a:p>
        </p:txBody>
      </p:sp>
      <p:sp>
        <p:nvSpPr>
          <p:cNvPr id="37" name="Rectangular Callout 9"/>
          <p:cNvSpPr/>
          <p:nvPr/>
        </p:nvSpPr>
        <p:spPr>
          <a:xfrm>
            <a:off x="4815813" y="1600248"/>
            <a:ext cx="2286000" cy="1175139"/>
          </a:xfrm>
          <a:prstGeom prst="wedgeRectCallout">
            <a:avLst>
              <a:gd name="adj1" fmla="val 12910"/>
              <a:gd name="adj2" fmla="val 87187"/>
            </a:avLst>
          </a:prstGeom>
          <a:solidFill>
            <a:srgbClr val="7EC4FA"/>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r>
              <a:rPr lang="zh-CN" altLang="en-US" sz="1440" dirty="0">
                <a:solidFill>
                  <a:prstClr val="white"/>
                </a:solidFill>
                <a:latin typeface="Arial" panose="020B0604020202020204" pitchFamily="34" charset="0"/>
                <a:ea typeface="等线" panose="02010600030101010101" pitchFamily="2" charset="-122"/>
                <a:cs typeface="Arial" panose="020B0604020202020204" pitchFamily="34" charset="0"/>
              </a:rPr>
              <a:t>单击添加文字内容</a:t>
            </a: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a:p>
            <a:pPr algn="ctr" defTabSz="914400">
              <a:lnSpc>
                <a:spcPct val="110000"/>
              </a:lnSpc>
            </a:pPr>
            <a:endParaRPr lang="en-US" altLang="zh-CN" sz="144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38" name="Rectangle 10"/>
          <p:cNvSpPr/>
          <p:nvPr/>
        </p:nvSpPr>
        <p:spPr>
          <a:xfrm>
            <a:off x="7559001" y="1764335"/>
            <a:ext cx="2926003" cy="461665"/>
          </a:xfrm>
          <a:prstGeom prst="rect">
            <a:avLst/>
          </a:prstGeom>
        </p:spPr>
        <p:txBody>
          <a:bodyPr wrap="square">
            <a:spAutoFit/>
          </a:bodyPr>
          <a:lstStyle/>
          <a:p>
            <a:pPr defTabSz="914400"/>
            <a:r>
              <a:rPr lang="zh-CN" altLang="en-US" sz="24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2400" b="1"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 name="直接连接符 2"/>
          <p:cNvCxnSpPr/>
          <p:nvPr/>
        </p:nvCxnSpPr>
        <p:spPr bwMode="auto">
          <a:xfrm>
            <a:off x="7650406" y="2364913"/>
            <a:ext cx="25602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 Placeholder 1"/>
          <p:cNvSpPr txBox="1"/>
          <p:nvPr/>
        </p:nvSpPr>
        <p:spPr>
          <a:xfrm>
            <a:off x="7559001" y="4643013"/>
            <a:ext cx="2926003" cy="11445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lnSpc>
                <a:spcPct val="120000"/>
              </a:lnSpc>
              <a:buClr>
                <a:srgbClr val="14A6A3"/>
              </a:buClr>
              <a:buNone/>
            </a:pPr>
            <a:r>
              <a:rPr lang="zh-CN" altLang="en-US" sz="16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defTabSz="1219200">
              <a:lnSpc>
                <a:spcPct val="120000"/>
              </a:lnSpc>
              <a:buClr>
                <a:srgbClr val="14A6A3"/>
              </a:buClr>
              <a:buNone/>
            </a:pPr>
            <a:r>
              <a:rPr lang="zh-CN" altLang="en-US" sz="16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defTabSz="1219200">
              <a:lnSpc>
                <a:spcPct val="120000"/>
              </a:lnSpc>
              <a:buClr>
                <a:srgbClr val="14A6A3"/>
              </a:buClr>
              <a:buNone/>
            </a:pPr>
            <a:r>
              <a:rPr lang="zh-CN" altLang="en-US" sz="16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16" name="Rectangle 10"/>
          <p:cNvSpPr/>
          <p:nvPr/>
        </p:nvSpPr>
        <p:spPr>
          <a:xfrm>
            <a:off x="7559001" y="3958838"/>
            <a:ext cx="2926003" cy="461665"/>
          </a:xfrm>
          <a:prstGeom prst="rect">
            <a:avLst/>
          </a:prstGeom>
        </p:spPr>
        <p:txBody>
          <a:bodyPr wrap="square">
            <a:spAutoFit/>
          </a:bodyPr>
          <a:lstStyle/>
          <a:p>
            <a:pPr defTabSz="914400"/>
            <a:r>
              <a:rPr lang="zh-CN" altLang="en-US" sz="24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2400" b="1"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7" name="直接连接符 16"/>
          <p:cNvCxnSpPr/>
          <p:nvPr/>
        </p:nvCxnSpPr>
        <p:spPr bwMode="auto">
          <a:xfrm>
            <a:off x="7650406" y="4559416"/>
            <a:ext cx="25602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Scale>
                                      <p:cBhvr>
                                        <p:cTn id="1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4"/>
                                        </p:tgtEl>
                                        <p:attrNameLst>
                                          <p:attrName>ppt_x</p:attrName>
                                          <p:attrName>ppt_y</p:attrName>
                                        </p:attrNameLst>
                                      </p:cBhvr>
                                    </p:animMotion>
                                    <p:animEffect transition="in" filter="fade">
                                      <p:cBhvr>
                                        <p:cTn id="19" dur="1000"/>
                                        <p:tgtEl>
                                          <p:spTgt spid="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52"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Scale>
                                      <p:cBhvr>
                                        <p:cTn id="2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
                                        </p:tgtEl>
                                        <p:attrNameLst>
                                          <p:attrName>ppt_x</p:attrName>
                                          <p:attrName>ppt_y</p:attrName>
                                        </p:attrNameLst>
                                      </p:cBhvr>
                                    </p:animMotion>
                                    <p:animEffect transition="in" filter="fade">
                                      <p:cBhvr>
                                        <p:cTn id="29" dur="1000"/>
                                        <p:tgtEl>
                                          <p:spTgt spid="36"/>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45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5000"/>
                            </p:stCondLst>
                            <p:childTnLst>
                              <p:par>
                                <p:cTn id="42" presetID="47"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anim calcmode="lin" valueType="num">
                                      <p:cBhvr>
                                        <p:cTn id="45" dur="500" fill="hold"/>
                                        <p:tgtEl>
                                          <p:spTgt spid="38"/>
                                        </p:tgtEl>
                                        <p:attrNameLst>
                                          <p:attrName>ppt_x</p:attrName>
                                        </p:attrNameLst>
                                      </p:cBhvr>
                                      <p:tavLst>
                                        <p:tav tm="0">
                                          <p:val>
                                            <p:strVal val="#ppt_x"/>
                                          </p:val>
                                        </p:tav>
                                        <p:tav tm="100000">
                                          <p:val>
                                            <p:strVal val="#ppt_x"/>
                                          </p:val>
                                        </p:tav>
                                      </p:tavLst>
                                    </p:anim>
                                    <p:anim calcmode="lin" valueType="num">
                                      <p:cBhvr>
                                        <p:cTn id="46" dur="500" fill="hold"/>
                                        <p:tgtEl>
                                          <p:spTgt spid="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style.rotation</p:attrName>
                                        </p:attrNameLst>
                                      </p:cBhvr>
                                      <p:tavLst>
                                        <p:tav tm="0">
                                          <p:val>
                                            <p:fltVal val="360"/>
                                          </p:val>
                                        </p:tav>
                                        <p:tav tm="100000">
                                          <p:val>
                                            <p:fltVal val="0"/>
                                          </p:val>
                                        </p:tav>
                                      </p:tavLst>
                                    </p:anim>
                                    <p:animEffect transition="in" filter="fade">
                                      <p:cBhvr>
                                        <p:cTn id="58" dur="500"/>
                                        <p:tgtEl>
                                          <p:spTgt spid="17"/>
                                        </p:tgtEl>
                                      </p:cBhvr>
                                    </p:animEffect>
                                  </p:childTnLst>
                                </p:cTn>
                              </p:par>
                            </p:childTnLst>
                          </p:cTn>
                        </p:par>
                        <p:par>
                          <p:cTn id="59" fill="hold">
                            <p:stCondLst>
                              <p:cond delay="6000"/>
                            </p:stCondLst>
                            <p:childTnLst>
                              <p:par>
                                <p:cTn id="60" presetID="47"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表 22"/>
          <p:cNvGraphicFramePr/>
          <p:nvPr/>
        </p:nvGraphicFramePr>
        <p:xfrm>
          <a:off x="2225580" y="1387668"/>
          <a:ext cx="7390117" cy="4875899"/>
        </p:xfrm>
        <a:graphic>
          <a:graphicData uri="http://schemas.openxmlformats.org/drawingml/2006/chart">
            <c:chart xmlns:c="http://schemas.openxmlformats.org/drawingml/2006/chart" xmlns:r="http://schemas.openxmlformats.org/officeDocument/2006/relationships" r:id="rId4"/>
          </a:graphicData>
        </a:graphic>
      </p:graphicFrame>
      <p:sp>
        <p:nvSpPr>
          <p:cNvPr id="24" name="等腰三角形 23"/>
          <p:cNvSpPr/>
          <p:nvPr/>
        </p:nvSpPr>
        <p:spPr>
          <a:xfrm rot="18699971">
            <a:off x="3652005" y="1581037"/>
            <a:ext cx="763211" cy="912131"/>
          </a:xfrm>
          <a:prstGeom prst="triangle">
            <a:avLst/>
          </a:prstGeom>
          <a:solidFill>
            <a:srgbClr val="7EC4FA"/>
          </a:solidFill>
          <a:ln w="12700" cap="flat" cmpd="sng" algn="ctr">
            <a:noFill/>
            <a:prstDash val="solid"/>
            <a:miter lim="800000"/>
          </a:ln>
          <a:effectLst/>
        </p:spPr>
        <p:txBody>
          <a:bodyPr rtlCol="0" anchor="ctr"/>
          <a:lstStyle/>
          <a:p>
            <a:pPr algn="ctr" defTabSz="1097280">
              <a:defRPr/>
            </a:pPr>
            <a:endParaRPr lang="zh-CN" altLang="en-US" sz="1680" kern="0">
              <a:solidFill>
                <a:prstClr val="white"/>
              </a:solidFill>
              <a:latin typeface="Calibri" panose="020F0502020204030204"/>
              <a:ea typeface="宋体" panose="02010600030101010101" pitchFamily="2" charset="-122"/>
            </a:endParaRPr>
          </a:p>
        </p:txBody>
      </p:sp>
      <p:sp>
        <p:nvSpPr>
          <p:cNvPr id="25" name="等腰三角形 24"/>
          <p:cNvSpPr/>
          <p:nvPr/>
        </p:nvSpPr>
        <p:spPr>
          <a:xfrm rot="13479342">
            <a:off x="3759157" y="5150979"/>
            <a:ext cx="763211" cy="912131"/>
          </a:xfrm>
          <a:prstGeom prst="triangle">
            <a:avLst/>
          </a:prstGeom>
          <a:solidFill>
            <a:srgbClr val="54A9EA"/>
          </a:solidFill>
          <a:ln w="12700" cap="flat" cmpd="sng" algn="ctr">
            <a:noFill/>
            <a:prstDash val="solid"/>
            <a:miter lim="800000"/>
          </a:ln>
          <a:effectLst/>
        </p:spPr>
        <p:txBody>
          <a:bodyPr rtlCol="0" anchor="ctr"/>
          <a:lstStyle/>
          <a:p>
            <a:pPr algn="ctr" defTabSz="1097280">
              <a:defRPr/>
            </a:pPr>
            <a:endParaRPr lang="zh-CN" altLang="en-US" sz="1680" kern="0">
              <a:solidFill>
                <a:prstClr val="white"/>
              </a:solidFill>
              <a:latin typeface="Calibri" panose="020F0502020204030204"/>
              <a:ea typeface="宋体" panose="02010600030101010101" pitchFamily="2" charset="-122"/>
            </a:endParaRPr>
          </a:p>
        </p:txBody>
      </p:sp>
      <p:sp>
        <p:nvSpPr>
          <p:cNvPr id="26" name="等腰三角形 25"/>
          <p:cNvSpPr/>
          <p:nvPr/>
        </p:nvSpPr>
        <p:spPr>
          <a:xfrm rot="3026884">
            <a:off x="7310553" y="1577428"/>
            <a:ext cx="763211" cy="912131"/>
          </a:xfrm>
          <a:prstGeom prst="triangle">
            <a:avLst/>
          </a:prstGeom>
          <a:solidFill>
            <a:srgbClr val="92E4F2"/>
          </a:solidFill>
          <a:ln w="12700" cap="flat" cmpd="sng" algn="ctr">
            <a:noFill/>
            <a:prstDash val="solid"/>
            <a:miter lim="800000"/>
          </a:ln>
          <a:effectLst/>
        </p:spPr>
        <p:txBody>
          <a:bodyPr rtlCol="0" anchor="ctr"/>
          <a:lstStyle/>
          <a:p>
            <a:pPr algn="ctr" defTabSz="1097280">
              <a:defRPr/>
            </a:pPr>
            <a:endParaRPr lang="zh-CN" altLang="en-US" sz="1680" kern="0">
              <a:solidFill>
                <a:prstClr val="white"/>
              </a:solidFill>
              <a:latin typeface="Calibri" panose="020F0502020204030204"/>
              <a:ea typeface="宋体" panose="02010600030101010101" pitchFamily="2" charset="-122"/>
            </a:endParaRPr>
          </a:p>
        </p:txBody>
      </p:sp>
      <p:sp>
        <p:nvSpPr>
          <p:cNvPr id="27" name="等腰三角形 26"/>
          <p:cNvSpPr/>
          <p:nvPr/>
        </p:nvSpPr>
        <p:spPr>
          <a:xfrm rot="7573868">
            <a:off x="7520847" y="4967880"/>
            <a:ext cx="763211" cy="912131"/>
          </a:xfrm>
          <a:prstGeom prst="triangle">
            <a:avLst/>
          </a:prstGeom>
          <a:solidFill>
            <a:srgbClr val="7EC4FA"/>
          </a:solidFill>
          <a:ln w="12700" cap="flat" cmpd="sng" algn="ctr">
            <a:noFill/>
            <a:prstDash val="solid"/>
            <a:miter lim="800000"/>
          </a:ln>
          <a:effectLst/>
        </p:spPr>
        <p:txBody>
          <a:bodyPr rtlCol="0" anchor="ctr"/>
          <a:lstStyle/>
          <a:p>
            <a:pPr algn="ctr" defTabSz="1097280">
              <a:defRPr/>
            </a:pPr>
            <a:endParaRPr lang="zh-CN" altLang="en-US" sz="1680" kern="0">
              <a:solidFill>
                <a:prstClr val="white"/>
              </a:solidFill>
              <a:latin typeface="Calibri" panose="020F0502020204030204"/>
              <a:ea typeface="宋体" panose="02010600030101010101" pitchFamily="2" charset="-122"/>
            </a:endParaRPr>
          </a:p>
        </p:txBody>
      </p:sp>
      <p:sp>
        <p:nvSpPr>
          <p:cNvPr id="28" name="矩形 27"/>
          <p:cNvSpPr/>
          <p:nvPr/>
        </p:nvSpPr>
        <p:spPr>
          <a:xfrm>
            <a:off x="1637375" y="1611066"/>
            <a:ext cx="3058807" cy="498598"/>
          </a:xfrm>
          <a:prstGeom prst="rect">
            <a:avLst/>
          </a:prstGeom>
        </p:spPr>
        <p:txBody>
          <a:bodyPr wrap="square">
            <a:spAutoFit/>
          </a:bodyPr>
          <a:lstStyle/>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p:txBody>
      </p:sp>
      <p:sp>
        <p:nvSpPr>
          <p:cNvPr id="29" name="文本框 57"/>
          <p:cNvSpPr txBox="1"/>
          <p:nvPr/>
        </p:nvSpPr>
        <p:spPr>
          <a:xfrm>
            <a:off x="1637376" y="1126479"/>
            <a:ext cx="2686261" cy="609398"/>
          </a:xfrm>
          <a:prstGeom prst="rect">
            <a:avLst/>
          </a:prstGeom>
          <a:noFill/>
        </p:spPr>
        <p:txBody>
          <a:bodyPr wrap="square" rtlCol="0">
            <a:spAutoFit/>
          </a:bodyPr>
          <a:lstStyle/>
          <a:p>
            <a:pPr defTabSz="914400"/>
            <a:r>
              <a:rPr lang="zh-CN" altLang="en-US" sz="3360" b="1" dirty="0">
                <a:solidFill>
                  <a:srgbClr val="00487E"/>
                </a:solidFill>
                <a:latin typeface="Calibri" panose="020F0502020204030204"/>
                <a:ea typeface="宋体" panose="02010600030101010101" pitchFamily="2" charset="-122"/>
              </a:rPr>
              <a:t>添加文本</a:t>
            </a:r>
          </a:p>
        </p:txBody>
      </p:sp>
      <p:sp>
        <p:nvSpPr>
          <p:cNvPr id="34" name="文本框 64"/>
          <p:cNvSpPr txBox="1"/>
          <p:nvPr/>
        </p:nvSpPr>
        <p:spPr>
          <a:xfrm>
            <a:off x="4233836" y="2926008"/>
            <a:ext cx="3315611" cy="1865126"/>
          </a:xfrm>
          <a:prstGeom prst="rect">
            <a:avLst/>
          </a:prstGeom>
          <a:noFill/>
        </p:spPr>
        <p:txBody>
          <a:bodyPr wrap="square" rtlCol="0">
            <a:spAutoFit/>
          </a:bodyPr>
          <a:lstStyle/>
          <a:p>
            <a:pPr algn="ctr" defTabSz="914400"/>
            <a:r>
              <a:rPr lang="zh-CN" altLang="en-US" sz="5760" b="1" dirty="0">
                <a:solidFill>
                  <a:srgbClr val="00487E"/>
                </a:solidFill>
                <a:latin typeface="Calibri" panose="020F0502020204030204"/>
                <a:ea typeface="宋体" panose="02010600030101010101" pitchFamily="2" charset="-122"/>
              </a:rPr>
              <a:t>添加</a:t>
            </a:r>
            <a:endParaRPr lang="en-US" altLang="zh-CN" sz="5760" b="1" dirty="0">
              <a:solidFill>
                <a:srgbClr val="00487E"/>
              </a:solidFill>
              <a:latin typeface="Calibri" panose="020F0502020204030204"/>
              <a:ea typeface="宋体" panose="02010600030101010101" pitchFamily="2" charset="-122"/>
            </a:endParaRPr>
          </a:p>
          <a:p>
            <a:pPr algn="ctr" defTabSz="914400"/>
            <a:r>
              <a:rPr lang="zh-CN" altLang="en-US" sz="5760" b="1" dirty="0">
                <a:solidFill>
                  <a:srgbClr val="00487E"/>
                </a:solidFill>
                <a:latin typeface="Calibri" panose="020F0502020204030204"/>
                <a:ea typeface="宋体" panose="02010600030101010101" pitchFamily="2" charset="-122"/>
              </a:rPr>
              <a:t>文本</a:t>
            </a:r>
          </a:p>
        </p:txBody>
      </p:sp>
      <p:sp>
        <p:nvSpPr>
          <p:cNvPr id="36" name="矩形 35"/>
          <p:cNvSpPr/>
          <p:nvPr/>
        </p:nvSpPr>
        <p:spPr>
          <a:xfrm>
            <a:off x="1615558" y="5597178"/>
            <a:ext cx="3058807" cy="498598"/>
          </a:xfrm>
          <a:prstGeom prst="rect">
            <a:avLst/>
          </a:prstGeom>
        </p:spPr>
        <p:txBody>
          <a:bodyPr wrap="square">
            <a:spAutoFit/>
          </a:bodyPr>
          <a:lstStyle/>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p:txBody>
      </p:sp>
      <p:sp>
        <p:nvSpPr>
          <p:cNvPr id="37" name="文本框 57"/>
          <p:cNvSpPr txBox="1"/>
          <p:nvPr/>
        </p:nvSpPr>
        <p:spPr>
          <a:xfrm>
            <a:off x="1615559" y="5112592"/>
            <a:ext cx="2686261" cy="609398"/>
          </a:xfrm>
          <a:prstGeom prst="rect">
            <a:avLst/>
          </a:prstGeom>
          <a:noFill/>
        </p:spPr>
        <p:txBody>
          <a:bodyPr wrap="square" rtlCol="0">
            <a:spAutoFit/>
          </a:bodyPr>
          <a:lstStyle/>
          <a:p>
            <a:pPr defTabSz="914400"/>
            <a:r>
              <a:rPr lang="zh-CN" altLang="en-US" sz="3360" b="1" dirty="0">
                <a:solidFill>
                  <a:srgbClr val="00487E"/>
                </a:solidFill>
                <a:latin typeface="Calibri" panose="020F0502020204030204"/>
                <a:ea typeface="宋体" panose="02010600030101010101" pitchFamily="2" charset="-122"/>
              </a:rPr>
              <a:t>添加文本</a:t>
            </a:r>
          </a:p>
        </p:txBody>
      </p:sp>
      <p:sp>
        <p:nvSpPr>
          <p:cNvPr id="38" name="矩形 37"/>
          <p:cNvSpPr/>
          <p:nvPr/>
        </p:nvSpPr>
        <p:spPr>
          <a:xfrm>
            <a:off x="8157701" y="1611066"/>
            <a:ext cx="3058807" cy="498598"/>
          </a:xfrm>
          <a:prstGeom prst="rect">
            <a:avLst/>
          </a:prstGeom>
        </p:spPr>
        <p:txBody>
          <a:bodyPr wrap="square">
            <a:spAutoFit/>
          </a:bodyPr>
          <a:lstStyle/>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p:txBody>
      </p:sp>
      <p:sp>
        <p:nvSpPr>
          <p:cNvPr id="48" name="文本框 57"/>
          <p:cNvSpPr txBox="1"/>
          <p:nvPr/>
        </p:nvSpPr>
        <p:spPr>
          <a:xfrm>
            <a:off x="8157700" y="1126479"/>
            <a:ext cx="2686261" cy="609398"/>
          </a:xfrm>
          <a:prstGeom prst="rect">
            <a:avLst/>
          </a:prstGeom>
          <a:noFill/>
        </p:spPr>
        <p:txBody>
          <a:bodyPr wrap="square" rtlCol="0">
            <a:spAutoFit/>
          </a:bodyPr>
          <a:lstStyle/>
          <a:p>
            <a:pPr defTabSz="914400"/>
            <a:r>
              <a:rPr lang="zh-CN" altLang="en-US" sz="3360" b="1" dirty="0">
                <a:solidFill>
                  <a:srgbClr val="00487E"/>
                </a:solidFill>
                <a:latin typeface="Calibri" panose="020F0502020204030204"/>
                <a:ea typeface="宋体" panose="02010600030101010101" pitchFamily="2" charset="-122"/>
              </a:rPr>
              <a:t>添加文本</a:t>
            </a:r>
          </a:p>
        </p:txBody>
      </p:sp>
      <p:sp>
        <p:nvSpPr>
          <p:cNvPr id="49" name="矩形 48"/>
          <p:cNvSpPr/>
          <p:nvPr/>
        </p:nvSpPr>
        <p:spPr>
          <a:xfrm>
            <a:off x="8340575" y="5597178"/>
            <a:ext cx="3058807" cy="498598"/>
          </a:xfrm>
          <a:prstGeom prst="rect">
            <a:avLst/>
          </a:prstGeom>
        </p:spPr>
        <p:txBody>
          <a:bodyPr wrap="square">
            <a:spAutoFit/>
          </a:bodyPr>
          <a:lstStyle/>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a:p>
            <a:pPr defTabSz="914400"/>
            <a:r>
              <a:rPr lang="zh-CN" altLang="en-US" sz="132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1320" dirty="0">
              <a:solidFill>
                <a:prstClr val="black">
                  <a:lumMod val="65000"/>
                  <a:lumOff val="35000"/>
                </a:prstClr>
              </a:solidFill>
              <a:latin typeface="Calibri" panose="020F0502020204030204"/>
              <a:ea typeface="宋体" panose="02010600030101010101" pitchFamily="2" charset="-122"/>
            </a:endParaRPr>
          </a:p>
        </p:txBody>
      </p:sp>
      <p:sp>
        <p:nvSpPr>
          <p:cNvPr id="50" name="文本框 57"/>
          <p:cNvSpPr txBox="1"/>
          <p:nvPr/>
        </p:nvSpPr>
        <p:spPr>
          <a:xfrm>
            <a:off x="8340576" y="5112592"/>
            <a:ext cx="2686261" cy="609398"/>
          </a:xfrm>
          <a:prstGeom prst="rect">
            <a:avLst/>
          </a:prstGeom>
          <a:noFill/>
        </p:spPr>
        <p:txBody>
          <a:bodyPr wrap="square" rtlCol="0">
            <a:spAutoFit/>
          </a:bodyPr>
          <a:lstStyle/>
          <a:p>
            <a:pPr defTabSz="914400"/>
            <a:r>
              <a:rPr lang="zh-CN" altLang="en-US" sz="3360" b="1" dirty="0">
                <a:solidFill>
                  <a:srgbClr val="00487E"/>
                </a:solidFill>
                <a:latin typeface="Calibri" panose="020F0502020204030204"/>
                <a:ea typeface="宋体" panose="02010600030101010101" pitchFamily="2" charset="-122"/>
              </a:rPr>
              <a:t>添加文本</a:t>
            </a: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par>
                          <p:cTn id="8" fill="hold">
                            <p:stCondLst>
                              <p:cond delay="2000"/>
                            </p:stCondLst>
                            <p:childTnLst>
                              <p:par>
                                <p:cTn id="9" presetID="2" presetClass="entr" presetSubtype="3"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strVal val="#ppt_x"/>
                                          </p:val>
                                        </p:tav>
                                        <p:tav tm="100000">
                                          <p:val>
                                            <p:strVal val="#ppt_x"/>
                                          </p:val>
                                        </p:tav>
                                      </p:tavLst>
                                    </p:anim>
                                    <p:anim calcmode="lin" valueType="num">
                                      <p:cBhvr>
                                        <p:cTn id="40" dur="500" fill="hold"/>
                                        <p:tgtEl>
                                          <p:spTgt spid="28"/>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strVal val="#ppt_x"/>
                                          </p:val>
                                        </p:tav>
                                        <p:tav tm="100000">
                                          <p:val>
                                            <p:strVal val="#ppt_x"/>
                                          </p:val>
                                        </p:tav>
                                      </p:tavLst>
                                    </p:anim>
                                    <p:anim calcmode="lin" valueType="num">
                                      <p:cBhvr>
                                        <p:cTn id="50" dur="500" fill="hold"/>
                                        <p:tgtEl>
                                          <p:spTgt spid="38"/>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anim calcmode="lin" valueType="num">
                                      <p:cBhvr>
                                        <p:cTn id="59" dur="500" fill="hold"/>
                                        <p:tgtEl>
                                          <p:spTgt spid="49"/>
                                        </p:tgtEl>
                                        <p:attrNameLst>
                                          <p:attrName>ppt_x</p:attrName>
                                        </p:attrNameLst>
                                      </p:cBhvr>
                                      <p:tavLst>
                                        <p:tav tm="0">
                                          <p:val>
                                            <p:strVal val="#ppt_x"/>
                                          </p:val>
                                        </p:tav>
                                        <p:tav tm="100000">
                                          <p:val>
                                            <p:strVal val="#ppt_x"/>
                                          </p:val>
                                        </p:tav>
                                      </p:tavLst>
                                    </p:anim>
                                    <p:anim calcmode="lin" valueType="num">
                                      <p:cBhvr>
                                        <p:cTn id="60" dur="500" fill="hold"/>
                                        <p:tgtEl>
                                          <p:spTgt spid="4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anim calcmode="lin" valueType="num">
                                      <p:cBhvr>
                                        <p:cTn id="69" dur="500" fill="hold"/>
                                        <p:tgtEl>
                                          <p:spTgt spid="36"/>
                                        </p:tgtEl>
                                        <p:attrNameLst>
                                          <p:attrName>ppt_x</p:attrName>
                                        </p:attrNameLst>
                                      </p:cBhvr>
                                      <p:tavLst>
                                        <p:tav tm="0">
                                          <p:val>
                                            <p:strVal val="#ppt_x"/>
                                          </p:val>
                                        </p:tav>
                                        <p:tav tm="100000">
                                          <p:val>
                                            <p:strVal val="#ppt_x"/>
                                          </p:val>
                                        </p:tav>
                                      </p:tavLst>
                                    </p:anim>
                                    <p:anim calcmode="lin" valueType="num">
                                      <p:cBhvr>
                                        <p:cTn id="7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4" grpId="0" animBg="1"/>
      <p:bldP spid="25" grpId="0" animBg="1"/>
      <p:bldP spid="26" grpId="0" animBg="1"/>
      <p:bldP spid="27" grpId="0" animBg="1"/>
      <p:bldP spid="28" grpId="0"/>
      <p:bldP spid="29" grpId="0"/>
      <p:bldP spid="34" grpId="0"/>
      <p:bldP spid="36" grpId="0"/>
      <p:bldP spid="37" grpId="0"/>
      <p:bldP spid="38" grpId="0"/>
      <p:bldP spid="4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未知"/>
          <p:cNvSpPr/>
          <p:nvPr/>
        </p:nvSpPr>
        <p:spPr bwMode="auto">
          <a:xfrm>
            <a:off x="6004778" y="1051623"/>
            <a:ext cx="2330916" cy="2456375"/>
          </a:xfrm>
          <a:custGeom>
            <a:avLst/>
            <a:gdLst>
              <a:gd name="T0" fmla="*/ 165 w 165"/>
              <a:gd name="T1" fmla="*/ 119 h 174"/>
              <a:gd name="T2" fmla="*/ 0 w 165"/>
              <a:gd name="T3" fmla="*/ 0 h 174"/>
              <a:gd name="T4" fmla="*/ 0 w 165"/>
              <a:gd name="T5" fmla="*/ 174 h 174"/>
              <a:gd name="T6" fmla="*/ 165 w 165"/>
              <a:gd name="T7" fmla="*/ 119 h 174"/>
            </a:gdLst>
            <a:ahLst/>
            <a:cxnLst>
              <a:cxn ang="0">
                <a:pos x="T0" y="T1"/>
              </a:cxn>
              <a:cxn ang="0">
                <a:pos x="T2" y="T3"/>
              </a:cxn>
              <a:cxn ang="0">
                <a:pos x="T4" y="T5"/>
              </a:cxn>
              <a:cxn ang="0">
                <a:pos x="T6" y="T7"/>
              </a:cxn>
            </a:cxnLst>
            <a:rect l="0" t="0" r="r" b="b"/>
            <a:pathLst>
              <a:path w="165" h="174">
                <a:moveTo>
                  <a:pt x="165" y="119"/>
                </a:moveTo>
                <a:cubicBezTo>
                  <a:pt x="141" y="48"/>
                  <a:pt x="75" y="0"/>
                  <a:pt x="0" y="0"/>
                </a:cubicBezTo>
                <a:lnTo>
                  <a:pt x="0" y="174"/>
                </a:lnTo>
                <a:lnTo>
                  <a:pt x="165" y="119"/>
                </a:lnTo>
                <a:close/>
              </a:path>
            </a:pathLst>
          </a:custGeom>
          <a:solidFill>
            <a:srgbClr val="54A9EA"/>
          </a:solidFill>
          <a:ln w="76200" cmpd="sng">
            <a:solidFill>
              <a:srgbClr val="FFFFFF"/>
            </a:solidFill>
            <a:round/>
          </a:ln>
        </p:spPr>
        <p:txBody>
          <a:bodyPr/>
          <a:lstStyle/>
          <a:p>
            <a:pPr defTabSz="914400">
              <a:defRPr/>
            </a:pPr>
            <a:endParaRPr lang="zh-CN" altLang="en-US" sz="1620" kern="0">
              <a:solidFill>
                <a:sysClr val="windowText" lastClr="000000"/>
              </a:solidFill>
              <a:latin typeface="Calibri" panose="020F0502020204030204"/>
              <a:ea typeface="等线" panose="02010600030101010101" pitchFamily="2" charset="-122"/>
            </a:endParaRPr>
          </a:p>
        </p:txBody>
      </p:sp>
      <p:sp>
        <p:nvSpPr>
          <p:cNvPr id="28" name="未知"/>
          <p:cNvSpPr/>
          <p:nvPr/>
        </p:nvSpPr>
        <p:spPr bwMode="auto">
          <a:xfrm>
            <a:off x="6004778" y="2731026"/>
            <a:ext cx="2458577" cy="2753517"/>
          </a:xfrm>
          <a:custGeom>
            <a:avLst/>
            <a:gdLst>
              <a:gd name="T0" fmla="*/ 101 w 174"/>
              <a:gd name="T1" fmla="*/ 195 h 195"/>
              <a:gd name="T2" fmla="*/ 174 w 174"/>
              <a:gd name="T3" fmla="*/ 55 h 195"/>
              <a:gd name="T4" fmla="*/ 165 w 174"/>
              <a:gd name="T5" fmla="*/ 0 h 195"/>
              <a:gd name="T6" fmla="*/ 0 w 174"/>
              <a:gd name="T7" fmla="*/ 55 h 195"/>
              <a:gd name="T8" fmla="*/ 101 w 174"/>
              <a:gd name="T9" fmla="*/ 195 h 195"/>
            </a:gdLst>
            <a:ahLst/>
            <a:cxnLst>
              <a:cxn ang="0">
                <a:pos x="T0" y="T1"/>
              </a:cxn>
              <a:cxn ang="0">
                <a:pos x="T2" y="T3"/>
              </a:cxn>
              <a:cxn ang="0">
                <a:pos x="T4" y="T5"/>
              </a:cxn>
              <a:cxn ang="0">
                <a:pos x="T6" y="T7"/>
              </a:cxn>
              <a:cxn ang="0">
                <a:pos x="T8" y="T9"/>
              </a:cxn>
            </a:cxnLst>
            <a:rect l="0" t="0" r="r" b="b"/>
            <a:pathLst>
              <a:path w="174" h="195">
                <a:moveTo>
                  <a:pt x="101" y="195"/>
                </a:moveTo>
                <a:cubicBezTo>
                  <a:pt x="147" y="163"/>
                  <a:pt x="174" y="110"/>
                  <a:pt x="174" y="55"/>
                </a:cubicBezTo>
                <a:cubicBezTo>
                  <a:pt x="174" y="36"/>
                  <a:pt x="171" y="18"/>
                  <a:pt x="165" y="0"/>
                </a:cubicBezTo>
                <a:lnTo>
                  <a:pt x="0" y="55"/>
                </a:lnTo>
                <a:lnTo>
                  <a:pt x="101" y="195"/>
                </a:lnTo>
                <a:close/>
              </a:path>
            </a:pathLst>
          </a:custGeom>
          <a:solidFill>
            <a:srgbClr val="54A9EA"/>
          </a:solidFill>
          <a:ln w="76200" cmpd="sng">
            <a:solidFill>
              <a:srgbClr val="FFFFFF"/>
            </a:solidFill>
            <a:round/>
          </a:ln>
        </p:spPr>
        <p:txBody>
          <a:bodyPr/>
          <a:lstStyle/>
          <a:p>
            <a:pPr defTabSz="914400">
              <a:defRPr/>
            </a:pPr>
            <a:endParaRPr lang="zh-CN" altLang="en-US" sz="1620" kern="0">
              <a:solidFill>
                <a:sysClr val="windowText" lastClr="000000"/>
              </a:solidFill>
              <a:latin typeface="Calibri" panose="020F0502020204030204"/>
              <a:ea typeface="等线" panose="02010600030101010101" pitchFamily="2" charset="-122"/>
            </a:endParaRPr>
          </a:p>
        </p:txBody>
      </p:sp>
      <p:sp>
        <p:nvSpPr>
          <p:cNvPr id="29" name="未知"/>
          <p:cNvSpPr/>
          <p:nvPr/>
        </p:nvSpPr>
        <p:spPr bwMode="auto">
          <a:xfrm>
            <a:off x="4560888" y="3507998"/>
            <a:ext cx="2870173" cy="2443169"/>
          </a:xfrm>
          <a:custGeom>
            <a:avLst/>
            <a:gdLst>
              <a:gd name="T0" fmla="*/ 0 w 203"/>
              <a:gd name="T1" fmla="*/ 140 h 173"/>
              <a:gd name="T2" fmla="*/ 102 w 203"/>
              <a:gd name="T3" fmla="*/ 173 h 173"/>
              <a:gd name="T4" fmla="*/ 203 w 203"/>
              <a:gd name="T5" fmla="*/ 140 h 173"/>
              <a:gd name="T6" fmla="*/ 102 w 203"/>
              <a:gd name="T7" fmla="*/ 0 h 173"/>
              <a:gd name="T8" fmla="*/ 0 w 203"/>
              <a:gd name="T9" fmla="*/ 140 h 173"/>
            </a:gdLst>
            <a:ahLst/>
            <a:cxnLst>
              <a:cxn ang="0">
                <a:pos x="T0" y="T1"/>
              </a:cxn>
              <a:cxn ang="0">
                <a:pos x="T2" y="T3"/>
              </a:cxn>
              <a:cxn ang="0">
                <a:pos x="T4" y="T5"/>
              </a:cxn>
              <a:cxn ang="0">
                <a:pos x="T6" y="T7"/>
              </a:cxn>
              <a:cxn ang="0">
                <a:pos x="T8" y="T9"/>
              </a:cxn>
            </a:cxnLst>
            <a:rect l="0" t="0" r="r" b="b"/>
            <a:pathLst>
              <a:path w="203" h="173">
                <a:moveTo>
                  <a:pt x="0" y="140"/>
                </a:moveTo>
                <a:cubicBezTo>
                  <a:pt x="29" y="162"/>
                  <a:pt x="65" y="173"/>
                  <a:pt x="102" y="173"/>
                </a:cubicBezTo>
                <a:cubicBezTo>
                  <a:pt x="138" y="173"/>
                  <a:pt x="174" y="162"/>
                  <a:pt x="203" y="140"/>
                </a:cubicBezTo>
                <a:lnTo>
                  <a:pt x="102" y="0"/>
                </a:lnTo>
                <a:lnTo>
                  <a:pt x="0" y="140"/>
                </a:lnTo>
                <a:close/>
              </a:path>
            </a:pathLst>
          </a:custGeom>
          <a:solidFill>
            <a:srgbClr val="54A9EA"/>
          </a:solidFill>
          <a:ln w="76200" cmpd="sng">
            <a:solidFill>
              <a:srgbClr val="FFFFFF"/>
            </a:solidFill>
            <a:round/>
          </a:ln>
        </p:spPr>
        <p:txBody>
          <a:bodyPr/>
          <a:lstStyle/>
          <a:p>
            <a:pPr defTabSz="914400">
              <a:defRPr/>
            </a:pPr>
            <a:endParaRPr lang="zh-CN" altLang="en-US" sz="1620" kern="0">
              <a:solidFill>
                <a:sysClr val="windowText" lastClr="000000"/>
              </a:solidFill>
              <a:latin typeface="Calibri" panose="020F0502020204030204"/>
              <a:ea typeface="等线" panose="02010600030101010101" pitchFamily="2" charset="-122"/>
            </a:endParaRPr>
          </a:p>
        </p:txBody>
      </p:sp>
      <p:sp>
        <p:nvSpPr>
          <p:cNvPr id="30" name="未知"/>
          <p:cNvSpPr/>
          <p:nvPr/>
        </p:nvSpPr>
        <p:spPr bwMode="auto">
          <a:xfrm>
            <a:off x="3528595" y="2731026"/>
            <a:ext cx="2476184" cy="2753517"/>
          </a:xfrm>
          <a:custGeom>
            <a:avLst/>
            <a:gdLst>
              <a:gd name="T0" fmla="*/ 9 w 175"/>
              <a:gd name="T1" fmla="*/ 0 h 195"/>
              <a:gd name="T2" fmla="*/ 1 w 175"/>
              <a:gd name="T3" fmla="*/ 54 h 195"/>
              <a:gd name="T4" fmla="*/ 73 w 175"/>
              <a:gd name="T5" fmla="*/ 195 h 195"/>
              <a:gd name="T6" fmla="*/ 175 w 175"/>
              <a:gd name="T7" fmla="*/ 55 h 195"/>
              <a:gd name="T8" fmla="*/ 9 w 175"/>
              <a:gd name="T9" fmla="*/ 0 h 195"/>
            </a:gdLst>
            <a:ahLst/>
            <a:cxnLst>
              <a:cxn ang="0">
                <a:pos x="T0" y="T1"/>
              </a:cxn>
              <a:cxn ang="0">
                <a:pos x="T2" y="T3"/>
              </a:cxn>
              <a:cxn ang="0">
                <a:pos x="T4" y="T5"/>
              </a:cxn>
              <a:cxn ang="0">
                <a:pos x="T6" y="T7"/>
              </a:cxn>
              <a:cxn ang="0">
                <a:pos x="T8" y="T9"/>
              </a:cxn>
            </a:cxnLst>
            <a:rect l="0" t="0" r="r" b="b"/>
            <a:pathLst>
              <a:path w="175" h="195">
                <a:moveTo>
                  <a:pt x="9" y="0"/>
                </a:moveTo>
                <a:cubicBezTo>
                  <a:pt x="3" y="18"/>
                  <a:pt x="1" y="36"/>
                  <a:pt x="1" y="54"/>
                </a:cubicBezTo>
                <a:cubicBezTo>
                  <a:pt x="0" y="110"/>
                  <a:pt x="27" y="163"/>
                  <a:pt x="73" y="195"/>
                </a:cubicBezTo>
                <a:lnTo>
                  <a:pt x="175" y="55"/>
                </a:lnTo>
                <a:lnTo>
                  <a:pt x="9" y="0"/>
                </a:lnTo>
                <a:close/>
              </a:path>
            </a:pathLst>
          </a:custGeom>
          <a:solidFill>
            <a:srgbClr val="54A9EA"/>
          </a:solidFill>
          <a:ln w="76200" cmpd="sng">
            <a:solidFill>
              <a:srgbClr val="FFFFFF"/>
            </a:solidFill>
            <a:round/>
          </a:ln>
        </p:spPr>
        <p:txBody>
          <a:bodyPr/>
          <a:lstStyle/>
          <a:p>
            <a:pPr defTabSz="914400">
              <a:defRPr/>
            </a:pPr>
            <a:endParaRPr lang="zh-CN" altLang="en-US" sz="1620" kern="0">
              <a:solidFill>
                <a:sysClr val="windowText" lastClr="000000"/>
              </a:solidFill>
              <a:latin typeface="Calibri" panose="020F0502020204030204"/>
              <a:ea typeface="等线" panose="02010600030101010101" pitchFamily="2" charset="-122"/>
            </a:endParaRPr>
          </a:p>
        </p:txBody>
      </p:sp>
      <p:sp>
        <p:nvSpPr>
          <p:cNvPr id="31" name="未知"/>
          <p:cNvSpPr/>
          <p:nvPr/>
        </p:nvSpPr>
        <p:spPr bwMode="auto">
          <a:xfrm>
            <a:off x="3656255" y="1051623"/>
            <a:ext cx="2348523" cy="2456375"/>
          </a:xfrm>
          <a:custGeom>
            <a:avLst/>
            <a:gdLst>
              <a:gd name="T0" fmla="*/ 165 w 166"/>
              <a:gd name="T1" fmla="*/ 0 h 174"/>
              <a:gd name="T2" fmla="*/ 0 w 166"/>
              <a:gd name="T3" fmla="*/ 119 h 174"/>
              <a:gd name="T4" fmla="*/ 166 w 166"/>
              <a:gd name="T5" fmla="*/ 174 h 174"/>
              <a:gd name="T6" fmla="*/ 165 w 166"/>
              <a:gd name="T7" fmla="*/ 0 h 174"/>
            </a:gdLst>
            <a:ahLst/>
            <a:cxnLst>
              <a:cxn ang="0">
                <a:pos x="T0" y="T1"/>
              </a:cxn>
              <a:cxn ang="0">
                <a:pos x="T2" y="T3"/>
              </a:cxn>
              <a:cxn ang="0">
                <a:pos x="T4" y="T5"/>
              </a:cxn>
              <a:cxn ang="0">
                <a:pos x="T6" y="T7"/>
              </a:cxn>
            </a:cxnLst>
            <a:rect l="0" t="0" r="r" b="b"/>
            <a:pathLst>
              <a:path w="166" h="174">
                <a:moveTo>
                  <a:pt x="165" y="0"/>
                </a:moveTo>
                <a:cubicBezTo>
                  <a:pt x="90" y="0"/>
                  <a:pt x="24" y="48"/>
                  <a:pt x="0" y="119"/>
                </a:cubicBezTo>
                <a:lnTo>
                  <a:pt x="166" y="174"/>
                </a:lnTo>
                <a:lnTo>
                  <a:pt x="165" y="0"/>
                </a:lnTo>
                <a:close/>
              </a:path>
            </a:pathLst>
          </a:custGeom>
          <a:solidFill>
            <a:srgbClr val="54A9EA"/>
          </a:solidFill>
          <a:ln w="76200" cmpd="sng">
            <a:solidFill>
              <a:srgbClr val="FFFFFF"/>
            </a:solidFill>
            <a:round/>
          </a:ln>
        </p:spPr>
        <p:txBody>
          <a:bodyPr/>
          <a:lstStyle/>
          <a:p>
            <a:pPr defTabSz="914400">
              <a:defRPr/>
            </a:pPr>
            <a:endParaRPr lang="zh-CN" altLang="en-US" sz="1620" kern="0">
              <a:solidFill>
                <a:sysClr val="windowText" lastClr="000000"/>
              </a:solidFill>
              <a:latin typeface="Calibri" panose="020F0502020204030204"/>
              <a:ea typeface="等线" panose="02010600030101010101" pitchFamily="2" charset="-122"/>
            </a:endParaRPr>
          </a:p>
        </p:txBody>
      </p:sp>
      <p:sp>
        <p:nvSpPr>
          <p:cNvPr id="32" name="Text Box 9"/>
          <p:cNvSpPr txBox="1">
            <a:spLocks noChangeArrowheads="1"/>
          </p:cNvSpPr>
          <p:nvPr/>
        </p:nvSpPr>
        <p:spPr bwMode="auto">
          <a:xfrm>
            <a:off x="1604649" y="1534674"/>
            <a:ext cx="3077072" cy="1163395"/>
          </a:xfrm>
          <a:prstGeom prst="rect">
            <a:avLst/>
          </a:prstGeom>
          <a:noFill/>
          <a:ln>
            <a:noFill/>
          </a:ln>
          <a:effectLst/>
        </p:spPr>
        <p:txBody>
          <a:bodyPr>
            <a:spAutoFit/>
          </a:bodyPr>
          <a:lstStyle/>
          <a:p>
            <a:pPr defTabSz="914400">
              <a:spcBef>
                <a:spcPct val="50000"/>
              </a:spcBef>
              <a:defRPr/>
            </a:pPr>
            <a:r>
              <a:rPr lang="zh-CN" altLang="en-US" sz="1920" b="1" kern="0" dirty="0">
                <a:solidFill>
                  <a:srgbClr val="000000"/>
                </a:solidFill>
                <a:latin typeface="Calibri" panose="020F0502020204030204"/>
                <a:ea typeface="等线" panose="02010600030101010101" pitchFamily="2" charset="-122"/>
              </a:rPr>
              <a:t>单击添加段落文字</a:t>
            </a:r>
            <a:endParaRPr lang="en-US" altLang="zh-CN" sz="1920" b="1"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endParaRPr lang="en-US" altLang="zh-CN" sz="1680"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p>
        </p:txBody>
      </p:sp>
      <p:sp>
        <p:nvSpPr>
          <p:cNvPr id="33" name="Text Box 10"/>
          <p:cNvSpPr txBox="1">
            <a:spLocks noChangeArrowheads="1"/>
          </p:cNvSpPr>
          <p:nvPr/>
        </p:nvSpPr>
        <p:spPr bwMode="auto">
          <a:xfrm>
            <a:off x="8310789" y="1493145"/>
            <a:ext cx="3077072" cy="1163395"/>
          </a:xfrm>
          <a:prstGeom prst="rect">
            <a:avLst/>
          </a:prstGeom>
          <a:noFill/>
          <a:ln>
            <a:noFill/>
          </a:ln>
          <a:effectLst/>
        </p:spPr>
        <p:txBody>
          <a:bodyPr>
            <a:spAutoFit/>
          </a:bodyPr>
          <a:lstStyle/>
          <a:p>
            <a:pPr defTabSz="914400">
              <a:spcBef>
                <a:spcPct val="50000"/>
              </a:spcBef>
              <a:defRPr/>
            </a:pPr>
            <a:r>
              <a:rPr lang="zh-CN" altLang="en-US" sz="1920" b="1" kern="0" dirty="0">
                <a:solidFill>
                  <a:srgbClr val="000000"/>
                </a:solidFill>
                <a:latin typeface="Calibri" panose="020F0502020204030204"/>
                <a:ea typeface="等线" panose="02010600030101010101" pitchFamily="2" charset="-122"/>
              </a:rPr>
              <a:t>单击添加段落文字</a:t>
            </a:r>
            <a:endParaRPr lang="en-US" altLang="zh-CN" sz="1920" b="1"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endParaRPr lang="en-US" altLang="zh-CN" sz="1680"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p>
        </p:txBody>
      </p:sp>
      <p:sp>
        <p:nvSpPr>
          <p:cNvPr id="34" name="Text Box 11"/>
          <p:cNvSpPr txBox="1">
            <a:spLocks noChangeArrowheads="1"/>
          </p:cNvSpPr>
          <p:nvPr/>
        </p:nvSpPr>
        <p:spPr bwMode="auto">
          <a:xfrm>
            <a:off x="8316984" y="4293077"/>
            <a:ext cx="3077072" cy="1163395"/>
          </a:xfrm>
          <a:prstGeom prst="rect">
            <a:avLst/>
          </a:prstGeom>
          <a:noFill/>
          <a:ln>
            <a:noFill/>
          </a:ln>
          <a:effectLst/>
        </p:spPr>
        <p:txBody>
          <a:bodyPr>
            <a:spAutoFit/>
          </a:bodyPr>
          <a:lstStyle/>
          <a:p>
            <a:pPr defTabSz="914400">
              <a:spcBef>
                <a:spcPct val="50000"/>
              </a:spcBef>
              <a:defRPr/>
            </a:pPr>
            <a:r>
              <a:rPr lang="zh-CN" altLang="en-US" sz="1920" b="1" kern="0" dirty="0">
                <a:solidFill>
                  <a:srgbClr val="000000"/>
                </a:solidFill>
                <a:latin typeface="Calibri" panose="020F0502020204030204"/>
                <a:ea typeface="等线" panose="02010600030101010101" pitchFamily="2" charset="-122"/>
              </a:rPr>
              <a:t>单击添加段落文字</a:t>
            </a:r>
            <a:endParaRPr lang="en-US" altLang="zh-CN" sz="1920" b="1"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endParaRPr lang="en-US" altLang="zh-CN" sz="1680"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p>
        </p:txBody>
      </p:sp>
      <p:sp>
        <p:nvSpPr>
          <p:cNvPr id="35" name="Text Box 12"/>
          <p:cNvSpPr txBox="1">
            <a:spLocks noChangeArrowheads="1"/>
          </p:cNvSpPr>
          <p:nvPr/>
        </p:nvSpPr>
        <p:spPr bwMode="auto">
          <a:xfrm>
            <a:off x="1604649" y="4275468"/>
            <a:ext cx="3077072" cy="1163395"/>
          </a:xfrm>
          <a:prstGeom prst="rect">
            <a:avLst/>
          </a:prstGeom>
          <a:noFill/>
          <a:ln>
            <a:noFill/>
          </a:ln>
          <a:effectLst/>
        </p:spPr>
        <p:txBody>
          <a:bodyPr>
            <a:spAutoFit/>
          </a:bodyPr>
          <a:lstStyle/>
          <a:p>
            <a:pPr defTabSz="914400">
              <a:spcBef>
                <a:spcPct val="50000"/>
              </a:spcBef>
              <a:defRPr/>
            </a:pPr>
            <a:r>
              <a:rPr lang="zh-CN" altLang="en-US" sz="1920" b="1" kern="0" dirty="0">
                <a:solidFill>
                  <a:srgbClr val="000000"/>
                </a:solidFill>
                <a:latin typeface="Calibri" panose="020F0502020204030204"/>
                <a:ea typeface="等线" panose="02010600030101010101" pitchFamily="2" charset="-122"/>
              </a:rPr>
              <a:t>单击添加段落文字</a:t>
            </a:r>
            <a:endParaRPr lang="en-US" altLang="zh-CN" sz="1920" b="1"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endParaRPr lang="en-US" altLang="zh-CN" sz="1680"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p>
        </p:txBody>
      </p:sp>
      <p:sp>
        <p:nvSpPr>
          <p:cNvPr id="38" name="Text Box 15"/>
          <p:cNvSpPr txBox="1">
            <a:spLocks noChangeArrowheads="1"/>
          </p:cNvSpPr>
          <p:nvPr/>
        </p:nvSpPr>
        <p:spPr bwMode="auto">
          <a:xfrm>
            <a:off x="4893559" y="5951167"/>
            <a:ext cx="3036216" cy="775597"/>
          </a:xfrm>
          <a:prstGeom prst="rect">
            <a:avLst/>
          </a:prstGeom>
          <a:noFill/>
          <a:ln>
            <a:noFill/>
          </a:ln>
          <a:effectLst/>
        </p:spPr>
        <p:txBody>
          <a:bodyPr wrap="square">
            <a:spAutoFit/>
          </a:bodyPr>
          <a:lstStyle/>
          <a:p>
            <a:pPr defTabSz="914400">
              <a:spcBef>
                <a:spcPct val="50000"/>
              </a:spcBef>
              <a:defRPr/>
            </a:pPr>
            <a:r>
              <a:rPr lang="zh-CN" altLang="en-US" sz="1920" b="1" kern="0" dirty="0">
                <a:solidFill>
                  <a:srgbClr val="000000"/>
                </a:solidFill>
                <a:latin typeface="Calibri" panose="020F0502020204030204"/>
                <a:ea typeface="等线" panose="02010600030101010101" pitchFamily="2" charset="-122"/>
              </a:rPr>
              <a:t>单击添加段落文字</a:t>
            </a:r>
            <a:endParaRPr lang="en-US" altLang="zh-CN" sz="1920" b="1" kern="0" dirty="0">
              <a:solidFill>
                <a:srgbClr val="000000"/>
              </a:solidFill>
              <a:latin typeface="Calibri" panose="020F0502020204030204"/>
              <a:ea typeface="等线" panose="02010600030101010101" pitchFamily="2" charset="-122"/>
            </a:endParaRPr>
          </a:p>
          <a:p>
            <a:pPr defTabSz="914400">
              <a:spcBef>
                <a:spcPct val="50000"/>
              </a:spcBef>
              <a:defRPr/>
            </a:pPr>
            <a:r>
              <a:rPr lang="zh-CN" altLang="en-US" sz="1680" kern="0" dirty="0">
                <a:solidFill>
                  <a:srgbClr val="000000"/>
                </a:solidFill>
                <a:latin typeface="Calibri" panose="020F0502020204030204"/>
                <a:ea typeface="等线" panose="02010600030101010101" pitchFamily="2" charset="-122"/>
              </a:rPr>
              <a:t>文本信息内容</a:t>
            </a:r>
            <a:r>
              <a:rPr lang="en-US" altLang="zh-CN" sz="1680" kern="0" dirty="0">
                <a:solidFill>
                  <a:srgbClr val="000000"/>
                </a:solidFill>
                <a:latin typeface="Calibri" panose="020F0502020204030204"/>
                <a:ea typeface="等线" panose="02010600030101010101" pitchFamily="2" charset="-122"/>
              </a:rPr>
              <a:t>   </a:t>
            </a:r>
            <a:r>
              <a:rPr lang="zh-CN" altLang="en-US" sz="1680" kern="0" dirty="0">
                <a:solidFill>
                  <a:srgbClr val="000000"/>
                </a:solidFill>
                <a:latin typeface="Calibri" panose="020F0502020204030204"/>
                <a:ea typeface="等线" panose="02010600030101010101" pitchFamily="2" charset="-122"/>
              </a:rPr>
              <a:t>文本信息内容</a:t>
            </a:r>
          </a:p>
        </p:txBody>
      </p:sp>
      <p:sp>
        <p:nvSpPr>
          <p:cNvPr id="39" name="WordArt 16"/>
          <p:cNvSpPr>
            <a:spLocks noChangeArrowheads="1" noChangeShapeType="1"/>
          </p:cNvSpPr>
          <p:nvPr/>
        </p:nvSpPr>
        <p:spPr bwMode="auto">
          <a:xfrm rot="19362777">
            <a:off x="4250539" y="1965059"/>
            <a:ext cx="1505520" cy="25092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0800004"/>
              </a:avLst>
            </a:prstTxWarp>
          </a:bodyPr>
          <a:lstStyle/>
          <a:p>
            <a:pPr algn="ctr" defTabSz="914400"/>
            <a:r>
              <a:rPr lang="zh-CN" altLang="en-US" sz="1680" kern="10">
                <a:solidFill>
                  <a:srgbClr val="FFFFFF"/>
                </a:solidFill>
                <a:latin typeface="黑体" panose="02010609060101010101" charset="-122"/>
                <a:ea typeface="黑体" panose="02010609060101010101" charset="-122"/>
              </a:rPr>
              <a:t>此处添加内容</a:t>
            </a:r>
          </a:p>
        </p:txBody>
      </p:sp>
      <p:sp>
        <p:nvSpPr>
          <p:cNvPr id="40" name="WordArt 17"/>
          <p:cNvSpPr>
            <a:spLocks noChangeArrowheads="1" noChangeShapeType="1"/>
          </p:cNvSpPr>
          <p:nvPr/>
        </p:nvSpPr>
        <p:spPr bwMode="auto">
          <a:xfrm rot="2204878">
            <a:off x="6337137" y="2002477"/>
            <a:ext cx="1505520" cy="25092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0800004"/>
              </a:avLst>
            </a:prstTxWarp>
          </a:bodyPr>
          <a:lstStyle/>
          <a:p>
            <a:pPr algn="ctr" defTabSz="914400"/>
            <a:r>
              <a:rPr lang="zh-CN" altLang="en-US" sz="1680" kern="10" dirty="0">
                <a:solidFill>
                  <a:srgbClr val="FFFFFF"/>
                </a:solidFill>
                <a:latin typeface="黑体" panose="02010609060101010101" charset="-122"/>
                <a:ea typeface="黑体" panose="02010609060101010101" charset="-122"/>
              </a:rPr>
              <a:t>此处添加内容</a:t>
            </a:r>
          </a:p>
        </p:txBody>
      </p:sp>
      <p:sp>
        <p:nvSpPr>
          <p:cNvPr id="41" name="WordArt 18"/>
          <p:cNvSpPr>
            <a:spLocks noChangeArrowheads="1" noChangeShapeType="1"/>
          </p:cNvSpPr>
          <p:nvPr/>
        </p:nvSpPr>
        <p:spPr bwMode="auto">
          <a:xfrm rot="6502875">
            <a:off x="6913813" y="3930599"/>
            <a:ext cx="1505520" cy="25092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0800004"/>
              </a:avLst>
            </a:prstTxWarp>
          </a:bodyPr>
          <a:lstStyle/>
          <a:p>
            <a:pPr algn="ctr" defTabSz="914400"/>
            <a:r>
              <a:rPr lang="zh-CN" altLang="en-US" sz="1680" kern="10" dirty="0">
                <a:solidFill>
                  <a:srgbClr val="FFFFFF"/>
                </a:solidFill>
                <a:latin typeface="黑体" panose="02010609060101010101" charset="-122"/>
                <a:ea typeface="黑体" panose="02010609060101010101" charset="-122"/>
              </a:rPr>
              <a:t>此处添加内容</a:t>
            </a:r>
          </a:p>
        </p:txBody>
      </p:sp>
      <p:sp>
        <p:nvSpPr>
          <p:cNvPr id="42" name="WordArt 19"/>
          <p:cNvSpPr>
            <a:spLocks noChangeArrowheads="1" noChangeShapeType="1"/>
          </p:cNvSpPr>
          <p:nvPr/>
        </p:nvSpPr>
        <p:spPr bwMode="auto">
          <a:xfrm>
            <a:off x="5243213" y="5134575"/>
            <a:ext cx="1505520" cy="25092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0"/>
              </a:avLst>
            </a:prstTxWarp>
          </a:bodyPr>
          <a:lstStyle/>
          <a:p>
            <a:pPr algn="ctr" defTabSz="914400"/>
            <a:r>
              <a:rPr lang="zh-CN" altLang="en-US" sz="1680" kern="10">
                <a:solidFill>
                  <a:srgbClr val="FFFFFF"/>
                </a:solidFill>
                <a:latin typeface="黑体" panose="02010609060101010101" charset="-122"/>
                <a:ea typeface="黑体" panose="02010609060101010101" charset="-122"/>
              </a:rPr>
              <a:t>此处添加内容</a:t>
            </a:r>
          </a:p>
        </p:txBody>
      </p:sp>
      <p:sp>
        <p:nvSpPr>
          <p:cNvPr id="43" name="WordArt 20"/>
          <p:cNvSpPr>
            <a:spLocks noChangeArrowheads="1" noChangeShapeType="1"/>
          </p:cNvSpPr>
          <p:nvPr/>
        </p:nvSpPr>
        <p:spPr bwMode="auto">
          <a:xfrm rot="15001538">
            <a:off x="3572615" y="3899784"/>
            <a:ext cx="1505520" cy="25092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0800004"/>
              </a:avLst>
            </a:prstTxWarp>
          </a:bodyPr>
          <a:lstStyle/>
          <a:p>
            <a:pPr algn="ctr" defTabSz="914400"/>
            <a:r>
              <a:rPr lang="zh-CN" altLang="en-US" sz="1680" kern="10">
                <a:solidFill>
                  <a:srgbClr val="FFFFFF"/>
                </a:solidFill>
                <a:latin typeface="黑体" panose="02010609060101010101" charset="-122"/>
                <a:ea typeface="黑体" panose="02010609060101010101" charset="-122"/>
              </a:rPr>
              <a:t>此处添加内容</a:t>
            </a:r>
          </a:p>
        </p:txBody>
      </p:sp>
      <p:sp>
        <p:nvSpPr>
          <p:cNvPr id="36" name="Oval 13"/>
          <p:cNvSpPr>
            <a:spLocks noChangeArrowheads="1"/>
          </p:cNvSpPr>
          <p:nvPr/>
        </p:nvSpPr>
        <p:spPr bwMode="auto">
          <a:xfrm rot="650306">
            <a:off x="4578496" y="2116932"/>
            <a:ext cx="2834957" cy="2830555"/>
          </a:xfrm>
          <a:prstGeom prst="ellipse">
            <a:avLst/>
          </a:prstGeom>
          <a:gradFill rotWithShape="1">
            <a:gsLst>
              <a:gs pos="0">
                <a:srgbClr val="808080"/>
              </a:gs>
              <a:gs pos="50000">
                <a:srgbClr val="FFFFFF">
                  <a:lumMod val="98000"/>
                  <a:lumOff val="2000"/>
                </a:srgbClr>
              </a:gs>
            </a:gsLst>
            <a:lin ang="2700000" scaled="1"/>
          </a:gradFill>
          <a:ln w="9525">
            <a:solidFill>
              <a:srgbClr val="808080"/>
            </a:solidFill>
            <a:round/>
          </a:ln>
          <a:effectLst/>
        </p:spPr>
        <p:txBody>
          <a:bodyPr wrap="none" anchor="ctr"/>
          <a:lstStyle/>
          <a:p>
            <a:pPr defTabSz="914400">
              <a:defRPr/>
            </a:pPr>
            <a:endParaRPr lang="zh-CN" altLang="en-US" sz="1620" kern="0">
              <a:solidFill>
                <a:sysClr val="windowText" lastClr="000000"/>
              </a:solidFill>
              <a:latin typeface="Calibri" panose="020F0502020204030204"/>
              <a:ea typeface="等线" panose="02010600030101010101" pitchFamily="2" charset="-122"/>
            </a:endParaRP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p:bldP spid="33" grpId="0"/>
      <p:bldP spid="34" grpId="0"/>
      <p:bldP spid="35" grpId="0"/>
      <p:bldP spid="38" grpId="0"/>
      <p:bldP spid="39" grpId="0"/>
      <p:bldP spid="40" grpId="0"/>
      <p:bldP spid="41" grpId="0"/>
      <p:bldP spid="42" grpId="0"/>
      <p:bldP spid="43" grpId="0"/>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nvGraphicFramePr>
        <p:xfrm>
          <a:off x="1249807" y="1325936"/>
          <a:ext cx="9540240" cy="4019296"/>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42"/>
          <p:cNvSpPr/>
          <p:nvPr/>
        </p:nvSpPr>
        <p:spPr>
          <a:xfrm>
            <a:off x="2347059" y="5512771"/>
            <a:ext cx="8137947" cy="659359"/>
          </a:xfrm>
          <a:prstGeom prst="rect">
            <a:avLst/>
          </a:prstGeom>
          <a:noFill/>
          <a:ln w="12700" cap="flat" cmpd="sng" algn="ctr">
            <a:noFill/>
            <a:prstDash val="solid"/>
          </a:ln>
          <a:effectLst/>
        </p:spPr>
        <p:txBody>
          <a:bodyPr lIns="109728" tIns="0" rIns="109728" bIns="0" rtlCol="0" anchor="t"/>
          <a:lstStyle/>
          <a:p>
            <a:pPr algn="just" defTabSz="914400">
              <a:defRPr/>
            </a:pPr>
            <a:r>
              <a:rPr lang="zh-CN" altLang="en-US" sz="1680" kern="0" dirty="0">
                <a:solidFill>
                  <a:srgbClr val="00487E"/>
                </a:solidFill>
                <a:latin typeface="Calibri" panose="020F0502020204030204"/>
                <a:ea typeface="等线" panose="02010600030101010101" pitchFamily="2" charset="-122"/>
                <a:cs typeface="Arial" panose="020B0604020202020204" pitchFamily="34" charset="0"/>
              </a:rPr>
              <a:t>您可以单击这里添加您的文本信息您可以单击这里添加您的文本信息您可以单击这里添加您的文本信息您可以单击这里添加您的文本信息</a:t>
            </a:r>
            <a:endParaRPr lang="en-US" altLang="zh-CN" sz="1680" kern="0" dirty="0">
              <a:solidFill>
                <a:srgbClr val="00487E"/>
              </a:solidFill>
              <a:latin typeface="Calibri" panose="020F0502020204030204"/>
              <a:ea typeface="等线" panose="02010600030101010101" pitchFamily="2" charset="-122"/>
              <a:cs typeface="Arial" panose="020B0604020202020204" pitchFamily="34" charset="0"/>
            </a:endParaRP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6" name="Rectangle 932"/>
          <p:cNvSpPr>
            <a:spLocks noChangeArrowheads="1"/>
          </p:cNvSpPr>
          <p:nvPr/>
        </p:nvSpPr>
        <p:spPr bwMode="auto">
          <a:xfrm>
            <a:off x="6752937" y="3895714"/>
            <a:ext cx="208193" cy="108621"/>
          </a:xfrm>
          <a:prstGeom prst="rect">
            <a:avLst/>
          </a:prstGeom>
          <a:solidFill>
            <a:srgbClr val="0067B4"/>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16518" name="Rectangle 934"/>
          <p:cNvSpPr>
            <a:spLocks noChangeArrowheads="1"/>
          </p:cNvSpPr>
          <p:nvPr/>
        </p:nvSpPr>
        <p:spPr bwMode="auto">
          <a:xfrm>
            <a:off x="6746628" y="3738038"/>
            <a:ext cx="208193" cy="98109"/>
          </a:xfrm>
          <a:prstGeom prst="rect">
            <a:avLst/>
          </a:prstGeom>
          <a:solidFill>
            <a:srgbClr val="004274"/>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962" name="矩形 1"/>
          <p:cNvSpPr>
            <a:spLocks noChangeArrowheads="1"/>
          </p:cNvSpPr>
          <p:nvPr/>
        </p:nvSpPr>
        <p:spPr bwMode="auto">
          <a:xfrm>
            <a:off x="1484117" y="1625201"/>
            <a:ext cx="4428737" cy="13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10000"/>
              </a:lnSpc>
            </a:pPr>
            <a:r>
              <a:rPr lang="zh-CN" altLang="en-US" sz="1200" dirty="0">
                <a:solidFill>
                  <a:prstClr val="black">
                    <a:lumMod val="75000"/>
                    <a:lumOff val="25000"/>
                  </a:prstClr>
                </a:solidFill>
                <a:latin typeface="Calibri" panose="020F0502020204030204"/>
                <a:ea typeface="等线" panose="02010600030101010101" pitchFamily="2" charset="-122"/>
              </a:rPr>
              <a:t>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a:t>
            </a:r>
            <a:endParaRPr lang="en-US" altLang="zh-CN" sz="1200" dirty="0">
              <a:solidFill>
                <a:prstClr val="black">
                  <a:lumMod val="75000"/>
                  <a:lumOff val="25000"/>
                </a:prstClr>
              </a:solidFill>
              <a:latin typeface="Calibri" panose="020F0502020204030204"/>
              <a:ea typeface="等线" panose="02010600030101010101" pitchFamily="2" charset="-122"/>
            </a:endParaRPr>
          </a:p>
        </p:txBody>
      </p:sp>
      <p:sp>
        <p:nvSpPr>
          <p:cNvPr id="967" name="TextBox 966"/>
          <p:cNvSpPr txBox="1"/>
          <p:nvPr/>
        </p:nvSpPr>
        <p:spPr bwMode="auto">
          <a:xfrm>
            <a:off x="5965013" y="3655741"/>
            <a:ext cx="798937" cy="221599"/>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68" name="TextBox 967"/>
          <p:cNvSpPr txBox="1"/>
          <p:nvPr/>
        </p:nvSpPr>
        <p:spPr bwMode="auto">
          <a:xfrm>
            <a:off x="5965013" y="3825885"/>
            <a:ext cx="798937" cy="221599"/>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8" name="组合 7"/>
          <p:cNvGrpSpPr/>
          <p:nvPr/>
        </p:nvGrpSpPr>
        <p:grpSpPr>
          <a:xfrm>
            <a:off x="6040177" y="1571409"/>
            <a:ext cx="1343648" cy="1482150"/>
            <a:chOff x="4525480" y="1309506"/>
            <a:chExt cx="1119707" cy="1235126"/>
          </a:xfrm>
        </p:grpSpPr>
        <p:sp>
          <p:nvSpPr>
            <p:cNvPr id="16876" name="Freeform 552"/>
            <p:cNvSpPr/>
            <p:nvPr/>
          </p:nvSpPr>
          <p:spPr bwMode="auto">
            <a:xfrm>
              <a:off x="4546391" y="1309506"/>
              <a:ext cx="1098796" cy="1235126"/>
            </a:xfrm>
            <a:custGeom>
              <a:avLst/>
              <a:gdLst>
                <a:gd name="T0" fmla="*/ 3703 w 177"/>
                <a:gd name="T1" fmla="*/ 0 h 179"/>
                <a:gd name="T2" fmla="*/ 1868 w 177"/>
                <a:gd name="T3" fmla="*/ 0 h 179"/>
                <a:gd name="T4" fmla="*/ 1807 w 177"/>
                <a:gd name="T5" fmla="*/ 0 h 179"/>
                <a:gd name="T6" fmla="*/ 0 w 177"/>
                <a:gd name="T7" fmla="*/ 1810 h 179"/>
                <a:gd name="T8" fmla="*/ 0 w 177"/>
                <a:gd name="T9" fmla="*/ 2994 h 179"/>
                <a:gd name="T10" fmla="*/ 0 w 177"/>
                <a:gd name="T11" fmla="*/ 3774 h 179"/>
                <a:gd name="T12" fmla="*/ 0 w 177"/>
                <a:gd name="T13" fmla="*/ 5584 h 179"/>
                <a:gd name="T14" fmla="*/ 1807 w 177"/>
                <a:gd name="T15" fmla="*/ 5584 h 179"/>
                <a:gd name="T16" fmla="*/ 3608 w 177"/>
                <a:gd name="T17" fmla="*/ 5584 h 179"/>
                <a:gd name="T18" fmla="*/ 3703 w 177"/>
                <a:gd name="T19" fmla="*/ 5584 h 179"/>
                <a:gd name="T20" fmla="*/ 5505 w 177"/>
                <a:gd name="T21" fmla="*/ 3774 h 179"/>
                <a:gd name="T22" fmla="*/ 5505 w 177"/>
                <a:gd name="T23" fmla="*/ 2585 h 179"/>
                <a:gd name="T24" fmla="*/ 5505 w 177"/>
                <a:gd name="T25" fmla="*/ 1810 h 179"/>
                <a:gd name="T26" fmla="*/ 5505 w 177"/>
                <a:gd name="T27" fmla="*/ 0 h 179"/>
                <a:gd name="T28" fmla="*/ 3703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7EC4F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963" name="矩形 1"/>
            <p:cNvSpPr>
              <a:spLocks noChangeArrowheads="1"/>
            </p:cNvSpPr>
            <p:nvPr/>
          </p:nvSpPr>
          <p:spPr bwMode="auto">
            <a:xfrm>
              <a:off x="4525480" y="2044971"/>
              <a:ext cx="109879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defRPr/>
              </a:pPr>
              <a:r>
                <a:rPr lang="zh-CN" altLang="en-US" sz="1680" spc="36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0" name="TextBox 969"/>
            <p:cNvSpPr txBox="1"/>
            <p:nvPr/>
          </p:nvSpPr>
          <p:spPr>
            <a:xfrm>
              <a:off x="4578052" y="1402355"/>
              <a:ext cx="1046224" cy="569387"/>
            </a:xfrm>
            <a:prstGeom prst="rect">
              <a:avLst/>
            </a:prstGeom>
            <a:noFill/>
          </p:spPr>
          <p:txBody>
            <a:bodyPr wrap="square" rtlCol="0">
              <a:spAutoFit/>
            </a:bodyPr>
            <a:lstStyle/>
            <a:p>
              <a:pPr algn="ctr" defTabSz="914400"/>
              <a:r>
                <a:rPr lang="en-US" altLang="zh-CN" sz="3840" dirty="0">
                  <a:solidFill>
                    <a:prstClr val="white"/>
                  </a:solidFill>
                  <a:latin typeface="微软雅黑" panose="020B0503020204020204" pitchFamily="34" charset="-122"/>
                  <a:ea typeface="微软雅黑" panose="020B0503020204020204" pitchFamily="34" charset="-122"/>
                </a:rPr>
                <a:t>80%</a:t>
              </a:r>
              <a:endParaRPr lang="zh-CN" altLang="en-US" sz="3840" dirty="0">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7547537" y="1527077"/>
            <a:ext cx="1322031" cy="1482151"/>
            <a:chOff x="5781613" y="1272563"/>
            <a:chExt cx="1101692" cy="1235126"/>
          </a:xfrm>
        </p:grpSpPr>
        <p:sp>
          <p:nvSpPr>
            <p:cNvPr id="16877" name="Freeform 553"/>
            <p:cNvSpPr/>
            <p:nvPr/>
          </p:nvSpPr>
          <p:spPr bwMode="auto">
            <a:xfrm>
              <a:off x="5789766" y="1272563"/>
              <a:ext cx="1093539" cy="1235126"/>
            </a:xfrm>
            <a:custGeom>
              <a:avLst/>
              <a:gdLst>
                <a:gd name="T0" fmla="*/ 3683 w 176"/>
                <a:gd name="T1" fmla="*/ 0 h 179"/>
                <a:gd name="T2" fmla="*/ 1877 w 176"/>
                <a:gd name="T3" fmla="*/ 0 h 179"/>
                <a:gd name="T4" fmla="*/ 1811 w 176"/>
                <a:gd name="T5" fmla="*/ 0 h 179"/>
                <a:gd name="T6" fmla="*/ 0 w 176"/>
                <a:gd name="T7" fmla="*/ 1810 h 179"/>
                <a:gd name="T8" fmla="*/ 0 w 176"/>
                <a:gd name="T9" fmla="*/ 2994 h 179"/>
                <a:gd name="T10" fmla="*/ 0 w 176"/>
                <a:gd name="T11" fmla="*/ 3774 h 179"/>
                <a:gd name="T12" fmla="*/ 0 w 176"/>
                <a:gd name="T13" fmla="*/ 5584 h 179"/>
                <a:gd name="T14" fmla="*/ 1811 w 176"/>
                <a:gd name="T15" fmla="*/ 5584 h 179"/>
                <a:gd name="T16" fmla="*/ 3621 w 176"/>
                <a:gd name="T17" fmla="*/ 5584 h 179"/>
                <a:gd name="T18" fmla="*/ 3683 w 176"/>
                <a:gd name="T19" fmla="*/ 5584 h 179"/>
                <a:gd name="T20" fmla="*/ 5491 w 176"/>
                <a:gd name="T21" fmla="*/ 3774 h 179"/>
                <a:gd name="T22" fmla="*/ 5491 w 176"/>
                <a:gd name="T23" fmla="*/ 2585 h 179"/>
                <a:gd name="T24" fmla="*/ 5491 w 176"/>
                <a:gd name="T25" fmla="*/ 1810 h 179"/>
                <a:gd name="T26" fmla="*/ 5491 w 176"/>
                <a:gd name="T27" fmla="*/ 0 h 179"/>
                <a:gd name="T28" fmla="*/ 3683 w 176"/>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 h="179">
                  <a:moveTo>
                    <a:pt x="118"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8" y="179"/>
                    <a:pt x="118" y="179"/>
                    <a:pt x="118" y="179"/>
                  </a:cubicBezTo>
                  <a:cubicBezTo>
                    <a:pt x="150" y="179"/>
                    <a:pt x="176" y="153"/>
                    <a:pt x="176" y="121"/>
                  </a:cubicBezTo>
                  <a:cubicBezTo>
                    <a:pt x="176" y="83"/>
                    <a:pt x="176" y="83"/>
                    <a:pt x="176" y="83"/>
                  </a:cubicBezTo>
                  <a:cubicBezTo>
                    <a:pt x="176" y="58"/>
                    <a:pt x="176" y="58"/>
                    <a:pt x="176" y="58"/>
                  </a:cubicBezTo>
                  <a:cubicBezTo>
                    <a:pt x="176" y="0"/>
                    <a:pt x="176" y="0"/>
                    <a:pt x="176" y="0"/>
                  </a:cubicBezTo>
                  <a:lnTo>
                    <a:pt x="118" y="0"/>
                  </a:lnTo>
                  <a:close/>
                </a:path>
              </a:pathLst>
            </a:custGeom>
            <a:solidFill>
              <a:srgbClr val="54A9E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964" name="矩形 1"/>
            <p:cNvSpPr>
              <a:spLocks noChangeArrowheads="1"/>
            </p:cNvSpPr>
            <p:nvPr/>
          </p:nvSpPr>
          <p:spPr bwMode="auto">
            <a:xfrm>
              <a:off x="5781613" y="2031671"/>
              <a:ext cx="109879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defRPr/>
              </a:pPr>
              <a:r>
                <a:rPr lang="zh-CN" altLang="en-US" sz="1680" spc="36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1" name="TextBox 970"/>
            <p:cNvSpPr txBox="1"/>
            <p:nvPr/>
          </p:nvSpPr>
          <p:spPr>
            <a:xfrm>
              <a:off x="5806777" y="1402355"/>
              <a:ext cx="1046224" cy="569387"/>
            </a:xfrm>
            <a:prstGeom prst="rect">
              <a:avLst/>
            </a:prstGeom>
            <a:noFill/>
          </p:spPr>
          <p:txBody>
            <a:bodyPr wrap="square" rtlCol="0">
              <a:spAutoFit/>
            </a:bodyPr>
            <a:lstStyle/>
            <a:p>
              <a:pPr algn="ctr" defTabSz="914400"/>
              <a:r>
                <a:rPr lang="en-US" altLang="zh-CN" sz="3840" dirty="0">
                  <a:solidFill>
                    <a:prstClr val="white"/>
                  </a:solidFill>
                  <a:latin typeface="微软雅黑" panose="020B0503020204020204" pitchFamily="34" charset="-122"/>
                  <a:ea typeface="微软雅黑" panose="020B0503020204020204" pitchFamily="34" charset="-122"/>
                </a:rPr>
                <a:t>5%</a:t>
              </a:r>
              <a:endParaRPr lang="zh-CN" altLang="en-US" sz="3840" dirty="0">
                <a:solidFill>
                  <a:prstClr val="white"/>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010886" y="1527076"/>
            <a:ext cx="1319185" cy="1482150"/>
            <a:chOff x="7001071" y="1272563"/>
            <a:chExt cx="1099321" cy="1235126"/>
          </a:xfrm>
        </p:grpSpPr>
        <p:sp>
          <p:nvSpPr>
            <p:cNvPr id="16878" name="Freeform 554"/>
            <p:cNvSpPr/>
            <p:nvPr/>
          </p:nvSpPr>
          <p:spPr bwMode="auto">
            <a:xfrm>
              <a:off x="7001596" y="1272563"/>
              <a:ext cx="1098796" cy="1235126"/>
            </a:xfrm>
            <a:custGeom>
              <a:avLst/>
              <a:gdLst>
                <a:gd name="T0" fmla="*/ 3703 w 177"/>
                <a:gd name="T1" fmla="*/ 0 h 179"/>
                <a:gd name="T2" fmla="*/ 1896 w 177"/>
                <a:gd name="T3" fmla="*/ 0 h 179"/>
                <a:gd name="T4" fmla="*/ 1807 w 177"/>
                <a:gd name="T5" fmla="*/ 0 h 179"/>
                <a:gd name="T6" fmla="*/ 0 w 177"/>
                <a:gd name="T7" fmla="*/ 1810 h 179"/>
                <a:gd name="T8" fmla="*/ 0 w 177"/>
                <a:gd name="T9" fmla="*/ 2994 h 179"/>
                <a:gd name="T10" fmla="*/ 0 w 177"/>
                <a:gd name="T11" fmla="*/ 3774 h 179"/>
                <a:gd name="T12" fmla="*/ 0 w 177"/>
                <a:gd name="T13" fmla="*/ 5584 h 179"/>
                <a:gd name="T14" fmla="*/ 1807 w 177"/>
                <a:gd name="T15" fmla="*/ 5584 h 179"/>
                <a:gd name="T16" fmla="*/ 3608 w 177"/>
                <a:gd name="T17" fmla="*/ 5584 h 179"/>
                <a:gd name="T18" fmla="*/ 3703 w 177"/>
                <a:gd name="T19" fmla="*/ 5584 h 179"/>
                <a:gd name="T20" fmla="*/ 5505 w 177"/>
                <a:gd name="T21" fmla="*/ 3774 h 179"/>
                <a:gd name="T22" fmla="*/ 5505 w 177"/>
                <a:gd name="T23" fmla="*/ 2585 h 179"/>
                <a:gd name="T24" fmla="*/ 5505 w 177"/>
                <a:gd name="T25" fmla="*/ 1810 h 179"/>
                <a:gd name="T26" fmla="*/ 5505 w 177"/>
                <a:gd name="T27" fmla="*/ 0 h 179"/>
                <a:gd name="T28" fmla="*/ 3703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1" y="0"/>
                    <a:pt x="61" y="0"/>
                    <a:pt x="61"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92E4F2"/>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965" name="矩形 1"/>
            <p:cNvSpPr>
              <a:spLocks noChangeArrowheads="1"/>
            </p:cNvSpPr>
            <p:nvPr/>
          </p:nvSpPr>
          <p:spPr bwMode="auto">
            <a:xfrm>
              <a:off x="7001071" y="2031671"/>
              <a:ext cx="109879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defRPr/>
              </a:pPr>
              <a:r>
                <a:rPr lang="zh-CN" altLang="en-US" sz="1680" spc="36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2" name="TextBox 971"/>
            <p:cNvSpPr txBox="1"/>
            <p:nvPr/>
          </p:nvSpPr>
          <p:spPr>
            <a:xfrm>
              <a:off x="7025977" y="1402355"/>
              <a:ext cx="1046224" cy="569387"/>
            </a:xfrm>
            <a:prstGeom prst="rect">
              <a:avLst/>
            </a:prstGeom>
            <a:noFill/>
          </p:spPr>
          <p:txBody>
            <a:bodyPr wrap="square" rtlCol="0">
              <a:spAutoFit/>
            </a:bodyPr>
            <a:lstStyle/>
            <a:p>
              <a:pPr algn="ctr" defTabSz="914400"/>
              <a:r>
                <a:rPr lang="en-US" altLang="zh-CN" sz="3840" dirty="0">
                  <a:solidFill>
                    <a:prstClr val="white"/>
                  </a:solidFill>
                  <a:latin typeface="微软雅黑" panose="020B0503020204020204" pitchFamily="34" charset="-122"/>
                  <a:ea typeface="微软雅黑" panose="020B0503020204020204" pitchFamily="34" charset="-122"/>
                </a:rPr>
                <a:t>10%</a:t>
              </a:r>
              <a:endParaRPr lang="zh-CN" altLang="en-US" sz="3840" dirty="0">
                <a:solidFill>
                  <a:prstClr val="white"/>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910655" y="4911751"/>
            <a:ext cx="834986" cy="443199"/>
            <a:chOff x="5250882" y="4093120"/>
            <a:chExt cx="695822" cy="369332"/>
          </a:xfrm>
        </p:grpSpPr>
        <p:sp>
          <p:nvSpPr>
            <p:cNvPr id="16520" name="Rectangle 936"/>
            <p:cNvSpPr>
              <a:spLocks noChangeArrowheads="1"/>
            </p:cNvSpPr>
            <p:nvPr/>
          </p:nvSpPr>
          <p:spPr bwMode="auto">
            <a:xfrm>
              <a:off x="5250882" y="4170460"/>
              <a:ext cx="670318" cy="291992"/>
            </a:xfrm>
            <a:prstGeom prst="rect">
              <a:avLst/>
            </a:pr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973" name="TextBox 972"/>
            <p:cNvSpPr txBox="1"/>
            <p:nvPr/>
          </p:nvSpPr>
          <p:spPr>
            <a:xfrm>
              <a:off x="5259817" y="4093120"/>
              <a:ext cx="686887" cy="353943"/>
            </a:xfrm>
            <a:prstGeom prst="rect">
              <a:avLst/>
            </a:prstGeom>
            <a:solidFill>
              <a:srgbClr val="54A9EA"/>
            </a:solid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en-US" altLang="zh-CN" sz="2160" spc="400" dirty="0">
                  <a:solidFill>
                    <a:prstClr val="white"/>
                  </a:solidFill>
                </a:rPr>
                <a:t>173</a:t>
              </a:r>
              <a:endParaRPr lang="zh-CN" altLang="en-US" sz="2160" spc="400" dirty="0">
                <a:solidFill>
                  <a:prstClr val="white"/>
                </a:solidFill>
              </a:endParaRPr>
            </a:p>
          </p:txBody>
        </p:sp>
      </p:grpSp>
      <p:grpSp>
        <p:nvGrpSpPr>
          <p:cNvPr id="2" name="组合 1"/>
          <p:cNvGrpSpPr/>
          <p:nvPr/>
        </p:nvGrpSpPr>
        <p:grpSpPr>
          <a:xfrm>
            <a:off x="7770112" y="4657663"/>
            <a:ext cx="824264" cy="697277"/>
            <a:chOff x="5931318" y="3881388"/>
            <a:chExt cx="686887" cy="581064"/>
          </a:xfrm>
        </p:grpSpPr>
        <p:sp>
          <p:nvSpPr>
            <p:cNvPr id="16526" name="Rectangle 942"/>
            <p:cNvSpPr>
              <a:spLocks noChangeArrowheads="1"/>
            </p:cNvSpPr>
            <p:nvPr/>
          </p:nvSpPr>
          <p:spPr bwMode="auto">
            <a:xfrm>
              <a:off x="5939601" y="3881388"/>
              <a:ext cx="670318" cy="581064"/>
            </a:xfrm>
            <a:prstGeom prst="rect">
              <a:avLst/>
            </a:prstGeom>
            <a:solidFill>
              <a:srgbClr val="54A9EA"/>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974" name="TextBox 973"/>
            <p:cNvSpPr txBox="1"/>
            <p:nvPr/>
          </p:nvSpPr>
          <p:spPr>
            <a:xfrm>
              <a:off x="5931318" y="4093120"/>
              <a:ext cx="686887" cy="353943"/>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en-US" altLang="zh-CN" sz="2160" spc="400" dirty="0">
                  <a:solidFill>
                    <a:prstClr val="white"/>
                  </a:solidFill>
                </a:rPr>
                <a:t>258</a:t>
              </a:r>
              <a:endParaRPr lang="zh-CN" altLang="en-US" sz="2160" spc="400" dirty="0">
                <a:solidFill>
                  <a:prstClr val="white"/>
                </a:solidFill>
              </a:endParaRPr>
            </a:p>
          </p:txBody>
        </p:sp>
      </p:grpSp>
      <p:sp>
        <p:nvSpPr>
          <p:cNvPr id="975" name="TextBox 974"/>
          <p:cNvSpPr txBox="1"/>
          <p:nvPr/>
        </p:nvSpPr>
        <p:spPr>
          <a:xfrm>
            <a:off x="8618845" y="4911744"/>
            <a:ext cx="824264" cy="424732"/>
          </a:xfrm>
          <a:prstGeom prst="rect">
            <a:avLst/>
          </a:prstGeom>
          <a:solidFill>
            <a:srgbClr val="7EC4FA"/>
          </a:solid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en-US" altLang="zh-CN" sz="2160" spc="400" dirty="0">
                <a:solidFill>
                  <a:prstClr val="white"/>
                </a:solidFill>
              </a:rPr>
              <a:t>178</a:t>
            </a:r>
            <a:endParaRPr lang="zh-CN" altLang="en-US" sz="2160" spc="400" dirty="0">
              <a:solidFill>
                <a:prstClr val="white"/>
              </a:solidFill>
            </a:endParaRPr>
          </a:p>
        </p:txBody>
      </p:sp>
      <p:grpSp>
        <p:nvGrpSpPr>
          <p:cNvPr id="6" name="组合 5"/>
          <p:cNvGrpSpPr/>
          <p:nvPr/>
        </p:nvGrpSpPr>
        <p:grpSpPr>
          <a:xfrm>
            <a:off x="9467576" y="4328300"/>
            <a:ext cx="824264" cy="1026644"/>
            <a:chOff x="7381646" y="3606915"/>
            <a:chExt cx="686887" cy="855537"/>
          </a:xfrm>
        </p:grpSpPr>
        <p:sp>
          <p:nvSpPr>
            <p:cNvPr id="16529" name="Rectangle 945"/>
            <p:cNvSpPr>
              <a:spLocks noChangeArrowheads="1"/>
            </p:cNvSpPr>
            <p:nvPr/>
          </p:nvSpPr>
          <p:spPr bwMode="auto">
            <a:xfrm>
              <a:off x="7388616" y="3606915"/>
              <a:ext cx="672947" cy="855537"/>
            </a:xfrm>
            <a:prstGeom prst="rect">
              <a:avLst/>
            </a:prstGeom>
            <a:solidFill>
              <a:srgbClr val="92E4F2"/>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976" name="TextBox 975"/>
            <p:cNvSpPr txBox="1"/>
            <p:nvPr/>
          </p:nvSpPr>
          <p:spPr>
            <a:xfrm>
              <a:off x="7381646" y="4093120"/>
              <a:ext cx="686887" cy="353943"/>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en-US" altLang="zh-CN" sz="2160" spc="400" dirty="0">
                  <a:solidFill>
                    <a:prstClr val="white"/>
                  </a:solidFill>
                </a:rPr>
                <a:t>382</a:t>
              </a:r>
              <a:endParaRPr lang="zh-CN" altLang="en-US" sz="2160" spc="400" dirty="0">
                <a:solidFill>
                  <a:prstClr val="white"/>
                </a:solidFill>
              </a:endParaRPr>
            </a:p>
          </p:txBody>
        </p:sp>
      </p:grpSp>
      <p:grpSp>
        <p:nvGrpSpPr>
          <p:cNvPr id="7" name="组合 6"/>
          <p:cNvGrpSpPr/>
          <p:nvPr/>
        </p:nvGrpSpPr>
        <p:grpSpPr>
          <a:xfrm>
            <a:off x="1503224" y="3523025"/>
            <a:ext cx="4637207" cy="1969390"/>
            <a:chOff x="744685" y="2935855"/>
            <a:chExt cx="3864339" cy="1641158"/>
          </a:xfrm>
        </p:grpSpPr>
        <p:cxnSp>
          <p:nvCxnSpPr>
            <p:cNvPr id="3" name="直接连接符 2"/>
            <p:cNvCxnSpPr/>
            <p:nvPr/>
          </p:nvCxnSpPr>
          <p:spPr>
            <a:xfrm>
              <a:off x="17224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9827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22494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5161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27828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559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3289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5956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8687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1354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4084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517" name="Freeform 933"/>
            <p:cNvSpPr/>
            <p:nvPr/>
          </p:nvSpPr>
          <p:spPr bwMode="auto">
            <a:xfrm>
              <a:off x="1437026" y="3586474"/>
              <a:ext cx="2976683" cy="680647"/>
            </a:xfrm>
            <a:custGeom>
              <a:avLst/>
              <a:gdLst>
                <a:gd name="T0" fmla="*/ 12265 w 434"/>
                <a:gd name="T1" fmla="*/ 2022 h 89"/>
                <a:gd name="T2" fmla="*/ 11145 w 434"/>
                <a:gd name="T3" fmla="*/ 1799 h 89"/>
                <a:gd name="T4" fmla="*/ 10949 w 434"/>
                <a:gd name="T5" fmla="*/ 1731 h 89"/>
                <a:gd name="T6" fmla="*/ 9801 w 434"/>
                <a:gd name="T7" fmla="*/ 1389 h 89"/>
                <a:gd name="T8" fmla="*/ 8679 w 434"/>
                <a:gd name="T9" fmla="*/ 370 h 89"/>
                <a:gd name="T10" fmla="*/ 8590 w 434"/>
                <a:gd name="T11" fmla="*/ 254 h 89"/>
                <a:gd name="T12" fmla="*/ 7468 w 434"/>
                <a:gd name="T13" fmla="*/ 95 h 89"/>
                <a:gd name="T14" fmla="*/ 7246 w 434"/>
                <a:gd name="T15" fmla="*/ 95 h 89"/>
                <a:gd name="T16" fmla="*/ 6218 w 434"/>
                <a:gd name="T17" fmla="*/ 759 h 89"/>
                <a:gd name="T18" fmla="*/ 6034 w 434"/>
                <a:gd name="T19" fmla="*/ 787 h 89"/>
                <a:gd name="T20" fmla="*/ 4915 w 434"/>
                <a:gd name="T21" fmla="*/ 533 h 89"/>
                <a:gd name="T22" fmla="*/ 3793 w 434"/>
                <a:gd name="T23" fmla="*/ 827 h 89"/>
                <a:gd name="T24" fmla="*/ 3609 w 434"/>
                <a:gd name="T25" fmla="*/ 853 h 89"/>
                <a:gd name="T26" fmla="*/ 2487 w 434"/>
                <a:gd name="T27" fmla="*/ 1107 h 89"/>
                <a:gd name="T28" fmla="*/ 2400 w 434"/>
                <a:gd name="T29" fmla="*/ 1264 h 89"/>
                <a:gd name="T30" fmla="*/ 1278 w 434"/>
                <a:gd name="T31" fmla="*/ 2022 h 89"/>
                <a:gd name="T32" fmla="*/ 1143 w 434"/>
                <a:gd name="T33" fmla="*/ 2119 h 89"/>
                <a:gd name="T34" fmla="*/ 28 w 434"/>
                <a:gd name="T35" fmla="*/ 2809 h 89"/>
                <a:gd name="T36" fmla="*/ 66 w 434"/>
                <a:gd name="T37" fmla="*/ 2809 h 89"/>
                <a:gd name="T38" fmla="*/ 1278 w 434"/>
                <a:gd name="T39" fmla="*/ 2238 h 89"/>
                <a:gd name="T40" fmla="*/ 1372 w 434"/>
                <a:gd name="T41" fmla="*/ 2079 h 89"/>
                <a:gd name="T42" fmla="*/ 2487 w 434"/>
                <a:gd name="T43" fmla="*/ 1332 h 89"/>
                <a:gd name="T44" fmla="*/ 2581 w 434"/>
                <a:gd name="T45" fmla="*/ 1226 h 89"/>
                <a:gd name="T46" fmla="*/ 3703 w 434"/>
                <a:gd name="T47" fmla="*/ 972 h 89"/>
                <a:gd name="T48" fmla="*/ 4820 w 434"/>
                <a:gd name="T49" fmla="*/ 669 h 89"/>
                <a:gd name="T50" fmla="*/ 5047 w 434"/>
                <a:gd name="T51" fmla="*/ 669 h 89"/>
                <a:gd name="T52" fmla="*/ 6164 w 434"/>
                <a:gd name="T53" fmla="*/ 944 h 89"/>
                <a:gd name="T54" fmla="*/ 6259 w 434"/>
                <a:gd name="T55" fmla="*/ 827 h 89"/>
                <a:gd name="T56" fmla="*/ 7380 w 434"/>
                <a:gd name="T57" fmla="*/ 225 h 89"/>
                <a:gd name="T58" fmla="*/ 8495 w 434"/>
                <a:gd name="T59" fmla="*/ 349 h 89"/>
                <a:gd name="T60" fmla="*/ 8590 w 434"/>
                <a:gd name="T61" fmla="*/ 479 h 89"/>
                <a:gd name="T62" fmla="*/ 9712 w 434"/>
                <a:gd name="T63" fmla="*/ 1479 h 89"/>
                <a:gd name="T64" fmla="*/ 9801 w 434"/>
                <a:gd name="T65" fmla="*/ 1612 h 89"/>
                <a:gd name="T66" fmla="*/ 10921 w 434"/>
                <a:gd name="T67" fmla="*/ 1799 h 89"/>
                <a:gd name="T68" fmla="*/ 11010 w 434"/>
                <a:gd name="T69" fmla="*/ 1935 h 89"/>
                <a:gd name="T70" fmla="*/ 12132 w 434"/>
                <a:gd name="T71" fmla="*/ 2148 h 89"/>
                <a:gd name="T72" fmla="*/ 12317 w 434"/>
                <a:gd name="T73" fmla="*/ 2214 h 89"/>
                <a:gd name="T74" fmla="*/ 13436 w 434"/>
                <a:gd name="T75" fmla="*/ 2809 h 89"/>
                <a:gd name="T76" fmla="*/ 13504 w 434"/>
                <a:gd name="T77" fmla="*/ 2693 h 89"/>
                <a:gd name="T78" fmla="*/ 12354 w 434"/>
                <a:gd name="T79" fmla="*/ 2148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4" h="89">
                  <a:moveTo>
                    <a:pt x="397" y="68"/>
                  </a:moveTo>
                  <a:cubicBezTo>
                    <a:pt x="397" y="66"/>
                    <a:pt x="396" y="64"/>
                    <a:pt x="394" y="64"/>
                  </a:cubicBezTo>
                  <a:cubicBezTo>
                    <a:pt x="393" y="64"/>
                    <a:pt x="392" y="65"/>
                    <a:pt x="391" y="66"/>
                  </a:cubicBezTo>
                  <a:cubicBezTo>
                    <a:pt x="358" y="57"/>
                    <a:pt x="358" y="57"/>
                    <a:pt x="358" y="57"/>
                  </a:cubicBezTo>
                  <a:cubicBezTo>
                    <a:pt x="358" y="55"/>
                    <a:pt x="356" y="54"/>
                    <a:pt x="354" y="54"/>
                  </a:cubicBezTo>
                  <a:cubicBezTo>
                    <a:pt x="353" y="54"/>
                    <a:pt x="352" y="54"/>
                    <a:pt x="352" y="55"/>
                  </a:cubicBezTo>
                  <a:cubicBezTo>
                    <a:pt x="319" y="48"/>
                    <a:pt x="319" y="48"/>
                    <a:pt x="319" y="48"/>
                  </a:cubicBezTo>
                  <a:cubicBezTo>
                    <a:pt x="319" y="46"/>
                    <a:pt x="317" y="44"/>
                    <a:pt x="315" y="44"/>
                  </a:cubicBezTo>
                  <a:cubicBezTo>
                    <a:pt x="315" y="44"/>
                    <a:pt x="314" y="45"/>
                    <a:pt x="313" y="45"/>
                  </a:cubicBezTo>
                  <a:cubicBezTo>
                    <a:pt x="279" y="12"/>
                    <a:pt x="279" y="12"/>
                    <a:pt x="279" y="12"/>
                  </a:cubicBezTo>
                  <a:cubicBezTo>
                    <a:pt x="279" y="12"/>
                    <a:pt x="280" y="12"/>
                    <a:pt x="280" y="11"/>
                  </a:cubicBezTo>
                  <a:cubicBezTo>
                    <a:pt x="280" y="9"/>
                    <a:pt x="278" y="8"/>
                    <a:pt x="276" y="8"/>
                  </a:cubicBezTo>
                  <a:cubicBezTo>
                    <a:pt x="275" y="8"/>
                    <a:pt x="274" y="8"/>
                    <a:pt x="273" y="9"/>
                  </a:cubicBezTo>
                  <a:cubicBezTo>
                    <a:pt x="240" y="3"/>
                    <a:pt x="240" y="3"/>
                    <a:pt x="240" y="3"/>
                  </a:cubicBezTo>
                  <a:cubicBezTo>
                    <a:pt x="240" y="1"/>
                    <a:pt x="239" y="0"/>
                    <a:pt x="237" y="0"/>
                  </a:cubicBezTo>
                  <a:cubicBezTo>
                    <a:pt x="235" y="0"/>
                    <a:pt x="233" y="1"/>
                    <a:pt x="233" y="3"/>
                  </a:cubicBezTo>
                  <a:cubicBezTo>
                    <a:pt x="233" y="4"/>
                    <a:pt x="233" y="4"/>
                    <a:pt x="233" y="4"/>
                  </a:cubicBezTo>
                  <a:cubicBezTo>
                    <a:pt x="200" y="24"/>
                    <a:pt x="200" y="24"/>
                    <a:pt x="200" y="24"/>
                  </a:cubicBezTo>
                  <a:cubicBezTo>
                    <a:pt x="199" y="23"/>
                    <a:pt x="198" y="23"/>
                    <a:pt x="198" y="23"/>
                  </a:cubicBezTo>
                  <a:cubicBezTo>
                    <a:pt x="196" y="23"/>
                    <a:pt x="195" y="23"/>
                    <a:pt x="194" y="25"/>
                  </a:cubicBezTo>
                  <a:cubicBezTo>
                    <a:pt x="162" y="19"/>
                    <a:pt x="162" y="19"/>
                    <a:pt x="162" y="19"/>
                  </a:cubicBezTo>
                  <a:cubicBezTo>
                    <a:pt x="161" y="18"/>
                    <a:pt x="160" y="17"/>
                    <a:pt x="158" y="17"/>
                  </a:cubicBezTo>
                  <a:cubicBezTo>
                    <a:pt x="157" y="17"/>
                    <a:pt x="156" y="18"/>
                    <a:pt x="155" y="19"/>
                  </a:cubicBezTo>
                  <a:cubicBezTo>
                    <a:pt x="122" y="26"/>
                    <a:pt x="122" y="26"/>
                    <a:pt x="122" y="26"/>
                  </a:cubicBezTo>
                  <a:cubicBezTo>
                    <a:pt x="122" y="25"/>
                    <a:pt x="120" y="24"/>
                    <a:pt x="119" y="24"/>
                  </a:cubicBezTo>
                  <a:cubicBezTo>
                    <a:pt x="117" y="24"/>
                    <a:pt x="116" y="25"/>
                    <a:pt x="116" y="27"/>
                  </a:cubicBezTo>
                  <a:cubicBezTo>
                    <a:pt x="83" y="37"/>
                    <a:pt x="83" y="37"/>
                    <a:pt x="83" y="37"/>
                  </a:cubicBezTo>
                  <a:cubicBezTo>
                    <a:pt x="82" y="36"/>
                    <a:pt x="81" y="35"/>
                    <a:pt x="80" y="35"/>
                  </a:cubicBezTo>
                  <a:cubicBezTo>
                    <a:pt x="78" y="35"/>
                    <a:pt x="76" y="37"/>
                    <a:pt x="76" y="39"/>
                  </a:cubicBezTo>
                  <a:cubicBezTo>
                    <a:pt x="76" y="39"/>
                    <a:pt x="76" y="39"/>
                    <a:pt x="77" y="40"/>
                  </a:cubicBezTo>
                  <a:cubicBezTo>
                    <a:pt x="42" y="64"/>
                    <a:pt x="42" y="64"/>
                    <a:pt x="42" y="64"/>
                  </a:cubicBezTo>
                  <a:cubicBezTo>
                    <a:pt x="42" y="64"/>
                    <a:pt x="41" y="64"/>
                    <a:pt x="41" y="64"/>
                  </a:cubicBezTo>
                  <a:cubicBezTo>
                    <a:pt x="39" y="64"/>
                    <a:pt x="37" y="65"/>
                    <a:pt x="37" y="67"/>
                  </a:cubicBezTo>
                  <a:cubicBezTo>
                    <a:pt x="37" y="67"/>
                    <a:pt x="37" y="67"/>
                    <a:pt x="37" y="67"/>
                  </a:cubicBezTo>
                  <a:cubicBezTo>
                    <a:pt x="0" y="88"/>
                    <a:pt x="0" y="88"/>
                    <a:pt x="0" y="88"/>
                  </a:cubicBezTo>
                  <a:cubicBezTo>
                    <a:pt x="1" y="89"/>
                    <a:pt x="1" y="89"/>
                    <a:pt x="1" y="89"/>
                  </a:cubicBezTo>
                  <a:cubicBezTo>
                    <a:pt x="2" y="89"/>
                    <a:pt x="2" y="89"/>
                    <a:pt x="2" y="89"/>
                  </a:cubicBezTo>
                  <a:cubicBezTo>
                    <a:pt x="2" y="89"/>
                    <a:pt x="2" y="89"/>
                    <a:pt x="2" y="89"/>
                  </a:cubicBezTo>
                  <a:cubicBezTo>
                    <a:pt x="38" y="69"/>
                    <a:pt x="38" y="69"/>
                    <a:pt x="38" y="69"/>
                  </a:cubicBezTo>
                  <a:cubicBezTo>
                    <a:pt x="39" y="70"/>
                    <a:pt x="40" y="71"/>
                    <a:pt x="41" y="71"/>
                  </a:cubicBezTo>
                  <a:cubicBezTo>
                    <a:pt x="43" y="71"/>
                    <a:pt x="44" y="69"/>
                    <a:pt x="44" y="67"/>
                  </a:cubicBezTo>
                  <a:cubicBezTo>
                    <a:pt x="44" y="67"/>
                    <a:pt x="44" y="66"/>
                    <a:pt x="44" y="66"/>
                  </a:cubicBezTo>
                  <a:cubicBezTo>
                    <a:pt x="78" y="41"/>
                    <a:pt x="78" y="41"/>
                    <a:pt x="78" y="41"/>
                  </a:cubicBezTo>
                  <a:cubicBezTo>
                    <a:pt x="78" y="42"/>
                    <a:pt x="79" y="42"/>
                    <a:pt x="80" y="42"/>
                  </a:cubicBezTo>
                  <a:cubicBezTo>
                    <a:pt x="82" y="42"/>
                    <a:pt x="83" y="41"/>
                    <a:pt x="83" y="39"/>
                  </a:cubicBezTo>
                  <a:cubicBezTo>
                    <a:pt x="83" y="39"/>
                    <a:pt x="83" y="39"/>
                    <a:pt x="83" y="39"/>
                  </a:cubicBezTo>
                  <a:cubicBezTo>
                    <a:pt x="116" y="29"/>
                    <a:pt x="116" y="29"/>
                    <a:pt x="116" y="29"/>
                  </a:cubicBezTo>
                  <a:cubicBezTo>
                    <a:pt x="117" y="30"/>
                    <a:pt x="118" y="31"/>
                    <a:pt x="119" y="31"/>
                  </a:cubicBezTo>
                  <a:cubicBezTo>
                    <a:pt x="121" y="31"/>
                    <a:pt x="122" y="30"/>
                    <a:pt x="123" y="28"/>
                  </a:cubicBezTo>
                  <a:cubicBezTo>
                    <a:pt x="155" y="21"/>
                    <a:pt x="155" y="21"/>
                    <a:pt x="155" y="21"/>
                  </a:cubicBezTo>
                  <a:cubicBezTo>
                    <a:pt x="155" y="23"/>
                    <a:pt x="157" y="24"/>
                    <a:pt x="158" y="24"/>
                  </a:cubicBezTo>
                  <a:cubicBezTo>
                    <a:pt x="160" y="24"/>
                    <a:pt x="161" y="23"/>
                    <a:pt x="162" y="21"/>
                  </a:cubicBezTo>
                  <a:cubicBezTo>
                    <a:pt x="194" y="27"/>
                    <a:pt x="194" y="27"/>
                    <a:pt x="194" y="27"/>
                  </a:cubicBezTo>
                  <a:cubicBezTo>
                    <a:pt x="194" y="28"/>
                    <a:pt x="196" y="30"/>
                    <a:pt x="198" y="30"/>
                  </a:cubicBezTo>
                  <a:cubicBezTo>
                    <a:pt x="199" y="30"/>
                    <a:pt x="201" y="28"/>
                    <a:pt x="201" y="26"/>
                  </a:cubicBezTo>
                  <a:cubicBezTo>
                    <a:pt x="201" y="26"/>
                    <a:pt x="201" y="26"/>
                    <a:pt x="201" y="26"/>
                  </a:cubicBezTo>
                  <a:cubicBezTo>
                    <a:pt x="234" y="6"/>
                    <a:pt x="234" y="6"/>
                    <a:pt x="234" y="6"/>
                  </a:cubicBezTo>
                  <a:cubicBezTo>
                    <a:pt x="235" y="7"/>
                    <a:pt x="236" y="7"/>
                    <a:pt x="237" y="7"/>
                  </a:cubicBezTo>
                  <a:cubicBezTo>
                    <a:pt x="238" y="7"/>
                    <a:pt x="239" y="6"/>
                    <a:pt x="240" y="5"/>
                  </a:cubicBezTo>
                  <a:cubicBezTo>
                    <a:pt x="273" y="11"/>
                    <a:pt x="273" y="11"/>
                    <a:pt x="273" y="11"/>
                  </a:cubicBezTo>
                  <a:cubicBezTo>
                    <a:pt x="273" y="11"/>
                    <a:pt x="273" y="11"/>
                    <a:pt x="273" y="11"/>
                  </a:cubicBezTo>
                  <a:cubicBezTo>
                    <a:pt x="273" y="13"/>
                    <a:pt x="274" y="15"/>
                    <a:pt x="276" y="15"/>
                  </a:cubicBezTo>
                  <a:cubicBezTo>
                    <a:pt x="277" y="15"/>
                    <a:pt x="277" y="15"/>
                    <a:pt x="278" y="14"/>
                  </a:cubicBezTo>
                  <a:cubicBezTo>
                    <a:pt x="312" y="47"/>
                    <a:pt x="312" y="47"/>
                    <a:pt x="312" y="47"/>
                  </a:cubicBezTo>
                  <a:cubicBezTo>
                    <a:pt x="312" y="47"/>
                    <a:pt x="312" y="47"/>
                    <a:pt x="312" y="48"/>
                  </a:cubicBezTo>
                  <a:cubicBezTo>
                    <a:pt x="312" y="50"/>
                    <a:pt x="313" y="51"/>
                    <a:pt x="315" y="51"/>
                  </a:cubicBezTo>
                  <a:cubicBezTo>
                    <a:pt x="316" y="51"/>
                    <a:pt x="317" y="51"/>
                    <a:pt x="318" y="50"/>
                  </a:cubicBezTo>
                  <a:cubicBezTo>
                    <a:pt x="351" y="57"/>
                    <a:pt x="351" y="57"/>
                    <a:pt x="351" y="57"/>
                  </a:cubicBezTo>
                  <a:cubicBezTo>
                    <a:pt x="351" y="57"/>
                    <a:pt x="351" y="57"/>
                    <a:pt x="351" y="57"/>
                  </a:cubicBezTo>
                  <a:cubicBezTo>
                    <a:pt x="351" y="59"/>
                    <a:pt x="353" y="61"/>
                    <a:pt x="354" y="61"/>
                  </a:cubicBezTo>
                  <a:cubicBezTo>
                    <a:pt x="356" y="61"/>
                    <a:pt x="357" y="60"/>
                    <a:pt x="358" y="59"/>
                  </a:cubicBezTo>
                  <a:cubicBezTo>
                    <a:pt x="390" y="68"/>
                    <a:pt x="390" y="68"/>
                    <a:pt x="390" y="68"/>
                  </a:cubicBezTo>
                  <a:cubicBezTo>
                    <a:pt x="390" y="70"/>
                    <a:pt x="392" y="71"/>
                    <a:pt x="394" y="71"/>
                  </a:cubicBezTo>
                  <a:cubicBezTo>
                    <a:pt x="395" y="71"/>
                    <a:pt x="396" y="71"/>
                    <a:pt x="396" y="70"/>
                  </a:cubicBezTo>
                  <a:cubicBezTo>
                    <a:pt x="432" y="86"/>
                    <a:pt x="432" y="86"/>
                    <a:pt x="432" y="86"/>
                  </a:cubicBezTo>
                  <a:cubicBezTo>
                    <a:pt x="432" y="89"/>
                    <a:pt x="432" y="89"/>
                    <a:pt x="432" y="89"/>
                  </a:cubicBezTo>
                  <a:cubicBezTo>
                    <a:pt x="434" y="89"/>
                    <a:pt x="434" y="89"/>
                    <a:pt x="434" y="89"/>
                  </a:cubicBezTo>
                  <a:cubicBezTo>
                    <a:pt x="434" y="85"/>
                    <a:pt x="434" y="85"/>
                    <a:pt x="434" y="85"/>
                  </a:cubicBezTo>
                  <a:cubicBezTo>
                    <a:pt x="397" y="68"/>
                    <a:pt x="397" y="68"/>
                    <a:pt x="397" y="68"/>
                  </a:cubicBezTo>
                  <a:cubicBezTo>
                    <a:pt x="397" y="68"/>
                    <a:pt x="397" y="68"/>
                    <a:pt x="397" y="68"/>
                  </a:cubicBezTo>
                  <a:close/>
                </a:path>
              </a:pathLst>
            </a:custGeom>
            <a:solidFill>
              <a:srgbClr val="3BCCFF"/>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16519" name="Freeform 935"/>
            <p:cNvSpPr/>
            <p:nvPr/>
          </p:nvSpPr>
          <p:spPr bwMode="auto">
            <a:xfrm>
              <a:off x="1442833" y="3228409"/>
              <a:ext cx="2982491" cy="1038711"/>
            </a:xfrm>
            <a:custGeom>
              <a:avLst/>
              <a:gdLst>
                <a:gd name="T0" fmla="*/ 13294 w 435"/>
                <a:gd name="T1" fmla="*/ 1660 h 136"/>
                <a:gd name="T2" fmla="*/ 12279 w 435"/>
                <a:gd name="T3" fmla="*/ 2202 h 136"/>
                <a:gd name="T4" fmla="*/ 12145 w 435"/>
                <a:gd name="T5" fmla="*/ 2164 h 136"/>
                <a:gd name="T6" fmla="*/ 11092 w 435"/>
                <a:gd name="T7" fmla="*/ 942 h 136"/>
                <a:gd name="T8" fmla="*/ 10870 w 435"/>
                <a:gd name="T9" fmla="*/ 874 h 136"/>
                <a:gd name="T10" fmla="*/ 9793 w 435"/>
                <a:gd name="T11" fmla="*/ 824 h 136"/>
                <a:gd name="T12" fmla="*/ 8634 w 435"/>
                <a:gd name="T13" fmla="*/ 320 h 136"/>
                <a:gd name="T14" fmla="*/ 8539 w 435"/>
                <a:gd name="T15" fmla="*/ 156 h 136"/>
                <a:gd name="T16" fmla="*/ 7425 w 435"/>
                <a:gd name="T17" fmla="*/ 476 h 136"/>
                <a:gd name="T18" fmla="*/ 7241 w 435"/>
                <a:gd name="T19" fmla="*/ 476 h 136"/>
                <a:gd name="T20" fmla="*/ 6120 w 435"/>
                <a:gd name="T21" fmla="*/ 0 h 136"/>
                <a:gd name="T22" fmla="*/ 6004 w 435"/>
                <a:gd name="T23" fmla="*/ 118 h 136"/>
                <a:gd name="T24" fmla="*/ 4882 w 435"/>
                <a:gd name="T25" fmla="*/ 717 h 136"/>
                <a:gd name="T26" fmla="*/ 3763 w 435"/>
                <a:gd name="T27" fmla="*/ 758 h 136"/>
                <a:gd name="T28" fmla="*/ 3579 w 435"/>
                <a:gd name="T29" fmla="*/ 824 h 136"/>
                <a:gd name="T30" fmla="*/ 2486 w 435"/>
                <a:gd name="T31" fmla="*/ 1911 h 136"/>
                <a:gd name="T32" fmla="*/ 2330 w 435"/>
                <a:gd name="T33" fmla="*/ 2017 h 136"/>
                <a:gd name="T34" fmla="*/ 1303 w 435"/>
                <a:gd name="T35" fmla="*/ 2505 h 136"/>
                <a:gd name="T36" fmla="*/ 1121 w 435"/>
                <a:gd name="T37" fmla="*/ 2612 h 136"/>
                <a:gd name="T38" fmla="*/ 0 w 435"/>
                <a:gd name="T39" fmla="*/ 4153 h 136"/>
                <a:gd name="T40" fmla="*/ 0 w 435"/>
                <a:gd name="T41" fmla="*/ 4271 h 136"/>
                <a:gd name="T42" fmla="*/ 13450 w 435"/>
                <a:gd name="T43" fmla="*/ 4271 h 136"/>
                <a:gd name="T44" fmla="*/ 66 w 435"/>
                <a:gd name="T45" fmla="*/ 4250 h 136"/>
                <a:gd name="T46" fmla="*/ 1183 w 435"/>
                <a:gd name="T47" fmla="*/ 2709 h 136"/>
                <a:gd name="T48" fmla="*/ 1343 w 435"/>
                <a:gd name="T49" fmla="*/ 2612 h 136"/>
                <a:gd name="T50" fmla="*/ 2359 w 435"/>
                <a:gd name="T51" fmla="*/ 2069 h 136"/>
                <a:gd name="T52" fmla="*/ 2552 w 435"/>
                <a:gd name="T53" fmla="*/ 2017 h 136"/>
                <a:gd name="T54" fmla="*/ 3607 w 435"/>
                <a:gd name="T55" fmla="*/ 914 h 136"/>
                <a:gd name="T56" fmla="*/ 3789 w 435"/>
                <a:gd name="T57" fmla="*/ 824 h 136"/>
                <a:gd name="T58" fmla="*/ 4882 w 435"/>
                <a:gd name="T59" fmla="*/ 942 h 136"/>
                <a:gd name="T60" fmla="*/ 5000 w 435"/>
                <a:gd name="T61" fmla="*/ 824 h 136"/>
                <a:gd name="T62" fmla="*/ 6120 w 435"/>
                <a:gd name="T63" fmla="*/ 225 h 136"/>
                <a:gd name="T64" fmla="*/ 7213 w 435"/>
                <a:gd name="T65" fmla="*/ 533 h 136"/>
                <a:gd name="T66" fmla="*/ 7425 w 435"/>
                <a:gd name="T67" fmla="*/ 573 h 136"/>
                <a:gd name="T68" fmla="*/ 8539 w 435"/>
                <a:gd name="T69" fmla="*/ 369 h 136"/>
                <a:gd name="T70" fmla="*/ 9659 w 435"/>
                <a:gd name="T71" fmla="*/ 914 h 136"/>
                <a:gd name="T72" fmla="*/ 9793 w 435"/>
                <a:gd name="T73" fmla="*/ 1037 h 136"/>
                <a:gd name="T74" fmla="*/ 10870 w 435"/>
                <a:gd name="T75" fmla="*/ 942 h 136"/>
                <a:gd name="T76" fmla="*/ 11025 w 435"/>
                <a:gd name="T77" fmla="*/ 1037 h 136"/>
                <a:gd name="T78" fmla="*/ 12078 w 435"/>
                <a:gd name="T79" fmla="*/ 2259 h 136"/>
                <a:gd name="T80" fmla="*/ 12303 w 435"/>
                <a:gd name="T81" fmla="*/ 2259 h 136"/>
                <a:gd name="T82" fmla="*/ 13356 w 435"/>
                <a:gd name="T83" fmla="*/ 1726 h 136"/>
                <a:gd name="T84" fmla="*/ 13516 w 435"/>
                <a:gd name="T85" fmla="*/ 1660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5" h="136">
                  <a:moveTo>
                    <a:pt x="432" y="49"/>
                  </a:moveTo>
                  <a:cubicBezTo>
                    <a:pt x="430" y="49"/>
                    <a:pt x="428" y="51"/>
                    <a:pt x="428" y="53"/>
                  </a:cubicBezTo>
                  <a:cubicBezTo>
                    <a:pt x="428" y="53"/>
                    <a:pt x="429" y="53"/>
                    <a:pt x="429" y="53"/>
                  </a:cubicBezTo>
                  <a:cubicBezTo>
                    <a:pt x="395" y="70"/>
                    <a:pt x="395" y="70"/>
                    <a:pt x="395" y="70"/>
                  </a:cubicBezTo>
                  <a:cubicBezTo>
                    <a:pt x="394" y="69"/>
                    <a:pt x="393" y="68"/>
                    <a:pt x="392" y="68"/>
                  </a:cubicBezTo>
                  <a:cubicBezTo>
                    <a:pt x="392" y="68"/>
                    <a:pt x="391" y="68"/>
                    <a:pt x="391" y="69"/>
                  </a:cubicBezTo>
                  <a:cubicBezTo>
                    <a:pt x="357" y="31"/>
                    <a:pt x="357" y="31"/>
                    <a:pt x="357" y="31"/>
                  </a:cubicBezTo>
                  <a:cubicBezTo>
                    <a:pt x="357" y="31"/>
                    <a:pt x="357" y="30"/>
                    <a:pt x="357" y="30"/>
                  </a:cubicBezTo>
                  <a:cubicBezTo>
                    <a:pt x="357" y="28"/>
                    <a:pt x="355" y="26"/>
                    <a:pt x="353" y="26"/>
                  </a:cubicBezTo>
                  <a:cubicBezTo>
                    <a:pt x="352" y="26"/>
                    <a:pt x="351" y="27"/>
                    <a:pt x="350" y="28"/>
                  </a:cubicBezTo>
                  <a:cubicBezTo>
                    <a:pt x="318" y="28"/>
                    <a:pt x="318" y="28"/>
                    <a:pt x="318" y="28"/>
                  </a:cubicBezTo>
                  <a:cubicBezTo>
                    <a:pt x="317" y="27"/>
                    <a:pt x="316" y="26"/>
                    <a:pt x="315" y="26"/>
                  </a:cubicBezTo>
                  <a:cubicBezTo>
                    <a:pt x="314" y="26"/>
                    <a:pt x="313" y="26"/>
                    <a:pt x="312" y="27"/>
                  </a:cubicBezTo>
                  <a:cubicBezTo>
                    <a:pt x="278" y="10"/>
                    <a:pt x="278" y="10"/>
                    <a:pt x="278" y="10"/>
                  </a:cubicBezTo>
                  <a:cubicBezTo>
                    <a:pt x="278" y="9"/>
                    <a:pt x="279" y="9"/>
                    <a:pt x="279" y="9"/>
                  </a:cubicBezTo>
                  <a:cubicBezTo>
                    <a:pt x="279" y="7"/>
                    <a:pt x="277" y="5"/>
                    <a:pt x="275" y="5"/>
                  </a:cubicBezTo>
                  <a:cubicBezTo>
                    <a:pt x="273" y="5"/>
                    <a:pt x="272" y="7"/>
                    <a:pt x="272" y="9"/>
                  </a:cubicBezTo>
                  <a:cubicBezTo>
                    <a:pt x="239" y="15"/>
                    <a:pt x="239" y="15"/>
                    <a:pt x="239" y="15"/>
                  </a:cubicBezTo>
                  <a:cubicBezTo>
                    <a:pt x="239" y="14"/>
                    <a:pt x="237" y="13"/>
                    <a:pt x="236" y="13"/>
                  </a:cubicBezTo>
                  <a:cubicBezTo>
                    <a:pt x="234" y="13"/>
                    <a:pt x="233" y="14"/>
                    <a:pt x="233" y="15"/>
                  </a:cubicBezTo>
                  <a:cubicBezTo>
                    <a:pt x="200" y="3"/>
                    <a:pt x="200" y="3"/>
                    <a:pt x="200" y="3"/>
                  </a:cubicBezTo>
                  <a:cubicBezTo>
                    <a:pt x="200" y="2"/>
                    <a:pt x="198" y="0"/>
                    <a:pt x="197" y="0"/>
                  </a:cubicBezTo>
                  <a:cubicBezTo>
                    <a:pt x="195" y="0"/>
                    <a:pt x="193" y="2"/>
                    <a:pt x="193" y="4"/>
                  </a:cubicBezTo>
                  <a:cubicBezTo>
                    <a:pt x="193" y="4"/>
                    <a:pt x="193" y="4"/>
                    <a:pt x="193" y="4"/>
                  </a:cubicBezTo>
                  <a:cubicBezTo>
                    <a:pt x="160" y="24"/>
                    <a:pt x="160" y="24"/>
                    <a:pt x="160" y="24"/>
                  </a:cubicBezTo>
                  <a:cubicBezTo>
                    <a:pt x="159" y="23"/>
                    <a:pt x="158" y="23"/>
                    <a:pt x="157" y="23"/>
                  </a:cubicBezTo>
                  <a:cubicBezTo>
                    <a:pt x="156" y="23"/>
                    <a:pt x="154" y="24"/>
                    <a:pt x="154" y="25"/>
                  </a:cubicBezTo>
                  <a:cubicBezTo>
                    <a:pt x="121" y="24"/>
                    <a:pt x="121" y="24"/>
                    <a:pt x="121" y="24"/>
                  </a:cubicBezTo>
                  <a:cubicBezTo>
                    <a:pt x="120" y="23"/>
                    <a:pt x="119" y="22"/>
                    <a:pt x="118" y="22"/>
                  </a:cubicBezTo>
                  <a:cubicBezTo>
                    <a:pt x="116" y="22"/>
                    <a:pt x="115" y="24"/>
                    <a:pt x="115" y="26"/>
                  </a:cubicBezTo>
                  <a:cubicBezTo>
                    <a:pt x="115" y="26"/>
                    <a:pt x="115" y="26"/>
                    <a:pt x="115" y="27"/>
                  </a:cubicBezTo>
                  <a:cubicBezTo>
                    <a:pt x="80" y="61"/>
                    <a:pt x="80" y="61"/>
                    <a:pt x="80" y="61"/>
                  </a:cubicBezTo>
                  <a:cubicBezTo>
                    <a:pt x="80" y="61"/>
                    <a:pt x="79" y="60"/>
                    <a:pt x="79" y="60"/>
                  </a:cubicBezTo>
                  <a:cubicBezTo>
                    <a:pt x="77" y="60"/>
                    <a:pt x="75" y="62"/>
                    <a:pt x="75" y="64"/>
                  </a:cubicBezTo>
                  <a:cubicBezTo>
                    <a:pt x="75" y="64"/>
                    <a:pt x="75" y="64"/>
                    <a:pt x="75" y="64"/>
                  </a:cubicBezTo>
                  <a:cubicBezTo>
                    <a:pt x="42" y="80"/>
                    <a:pt x="42" y="80"/>
                    <a:pt x="42" y="80"/>
                  </a:cubicBezTo>
                  <a:cubicBezTo>
                    <a:pt x="41" y="80"/>
                    <a:pt x="41" y="79"/>
                    <a:pt x="40" y="79"/>
                  </a:cubicBezTo>
                  <a:cubicBezTo>
                    <a:pt x="38" y="79"/>
                    <a:pt x="36" y="81"/>
                    <a:pt x="36" y="83"/>
                  </a:cubicBezTo>
                  <a:cubicBezTo>
                    <a:pt x="36" y="84"/>
                    <a:pt x="36" y="84"/>
                    <a:pt x="37" y="85"/>
                  </a:cubicBezTo>
                  <a:cubicBezTo>
                    <a:pt x="0" y="132"/>
                    <a:pt x="0" y="132"/>
                    <a:pt x="0" y="132"/>
                  </a:cubicBezTo>
                  <a:cubicBezTo>
                    <a:pt x="0" y="136"/>
                    <a:pt x="0" y="136"/>
                    <a:pt x="0" y="136"/>
                  </a:cubicBezTo>
                  <a:cubicBezTo>
                    <a:pt x="0" y="136"/>
                    <a:pt x="0" y="136"/>
                    <a:pt x="0" y="136"/>
                  </a:cubicBezTo>
                  <a:cubicBezTo>
                    <a:pt x="0" y="136"/>
                    <a:pt x="0" y="136"/>
                    <a:pt x="0" y="136"/>
                  </a:cubicBezTo>
                  <a:cubicBezTo>
                    <a:pt x="433" y="136"/>
                    <a:pt x="433" y="136"/>
                    <a:pt x="433" y="136"/>
                  </a:cubicBezTo>
                  <a:cubicBezTo>
                    <a:pt x="433" y="135"/>
                    <a:pt x="433" y="135"/>
                    <a:pt x="433" y="135"/>
                  </a:cubicBezTo>
                  <a:cubicBezTo>
                    <a:pt x="2" y="135"/>
                    <a:pt x="2" y="135"/>
                    <a:pt x="2" y="135"/>
                  </a:cubicBezTo>
                  <a:cubicBezTo>
                    <a:pt x="2" y="133"/>
                    <a:pt x="2" y="133"/>
                    <a:pt x="2" y="133"/>
                  </a:cubicBezTo>
                  <a:cubicBezTo>
                    <a:pt x="38" y="86"/>
                    <a:pt x="38" y="86"/>
                    <a:pt x="38" y="86"/>
                  </a:cubicBezTo>
                  <a:cubicBezTo>
                    <a:pt x="39" y="86"/>
                    <a:pt x="39" y="86"/>
                    <a:pt x="40" y="86"/>
                  </a:cubicBezTo>
                  <a:cubicBezTo>
                    <a:pt x="42" y="86"/>
                    <a:pt x="43" y="85"/>
                    <a:pt x="43" y="83"/>
                  </a:cubicBezTo>
                  <a:cubicBezTo>
                    <a:pt x="43" y="83"/>
                    <a:pt x="43" y="83"/>
                    <a:pt x="43" y="82"/>
                  </a:cubicBezTo>
                  <a:cubicBezTo>
                    <a:pt x="76" y="66"/>
                    <a:pt x="76" y="66"/>
                    <a:pt x="76" y="66"/>
                  </a:cubicBezTo>
                  <a:cubicBezTo>
                    <a:pt x="77" y="67"/>
                    <a:pt x="78" y="67"/>
                    <a:pt x="79" y="67"/>
                  </a:cubicBezTo>
                  <a:cubicBezTo>
                    <a:pt x="81" y="67"/>
                    <a:pt x="82" y="66"/>
                    <a:pt x="82" y="64"/>
                  </a:cubicBezTo>
                  <a:cubicBezTo>
                    <a:pt x="82" y="63"/>
                    <a:pt x="82" y="63"/>
                    <a:pt x="82" y="62"/>
                  </a:cubicBezTo>
                  <a:cubicBezTo>
                    <a:pt x="116" y="29"/>
                    <a:pt x="116" y="29"/>
                    <a:pt x="116" y="29"/>
                  </a:cubicBezTo>
                  <a:cubicBezTo>
                    <a:pt x="117" y="29"/>
                    <a:pt x="117" y="29"/>
                    <a:pt x="118" y="29"/>
                  </a:cubicBezTo>
                  <a:cubicBezTo>
                    <a:pt x="120" y="29"/>
                    <a:pt x="121" y="28"/>
                    <a:pt x="122" y="26"/>
                  </a:cubicBezTo>
                  <a:cubicBezTo>
                    <a:pt x="154" y="28"/>
                    <a:pt x="154" y="28"/>
                    <a:pt x="154" y="28"/>
                  </a:cubicBezTo>
                  <a:cubicBezTo>
                    <a:pt x="155" y="29"/>
                    <a:pt x="156" y="30"/>
                    <a:pt x="157" y="30"/>
                  </a:cubicBezTo>
                  <a:cubicBezTo>
                    <a:pt x="159" y="30"/>
                    <a:pt x="161" y="28"/>
                    <a:pt x="161" y="26"/>
                  </a:cubicBezTo>
                  <a:cubicBezTo>
                    <a:pt x="161" y="26"/>
                    <a:pt x="161" y="26"/>
                    <a:pt x="161" y="26"/>
                  </a:cubicBezTo>
                  <a:cubicBezTo>
                    <a:pt x="194" y="6"/>
                    <a:pt x="194" y="6"/>
                    <a:pt x="194" y="6"/>
                  </a:cubicBezTo>
                  <a:cubicBezTo>
                    <a:pt x="195" y="7"/>
                    <a:pt x="196" y="7"/>
                    <a:pt x="197" y="7"/>
                  </a:cubicBezTo>
                  <a:cubicBezTo>
                    <a:pt x="198" y="7"/>
                    <a:pt x="199" y="7"/>
                    <a:pt x="200" y="6"/>
                  </a:cubicBezTo>
                  <a:cubicBezTo>
                    <a:pt x="232" y="17"/>
                    <a:pt x="232" y="17"/>
                    <a:pt x="232" y="17"/>
                  </a:cubicBezTo>
                  <a:cubicBezTo>
                    <a:pt x="233" y="19"/>
                    <a:pt x="234" y="20"/>
                    <a:pt x="236" y="20"/>
                  </a:cubicBezTo>
                  <a:cubicBezTo>
                    <a:pt x="237" y="20"/>
                    <a:pt x="239" y="19"/>
                    <a:pt x="239" y="18"/>
                  </a:cubicBezTo>
                  <a:cubicBezTo>
                    <a:pt x="272" y="11"/>
                    <a:pt x="272" y="11"/>
                    <a:pt x="272" y="11"/>
                  </a:cubicBezTo>
                  <a:cubicBezTo>
                    <a:pt x="273" y="12"/>
                    <a:pt x="274" y="12"/>
                    <a:pt x="275" y="12"/>
                  </a:cubicBezTo>
                  <a:cubicBezTo>
                    <a:pt x="276" y="12"/>
                    <a:pt x="277" y="12"/>
                    <a:pt x="277" y="11"/>
                  </a:cubicBezTo>
                  <a:cubicBezTo>
                    <a:pt x="311" y="29"/>
                    <a:pt x="311" y="29"/>
                    <a:pt x="311" y="29"/>
                  </a:cubicBezTo>
                  <a:cubicBezTo>
                    <a:pt x="311" y="29"/>
                    <a:pt x="311" y="29"/>
                    <a:pt x="311" y="30"/>
                  </a:cubicBezTo>
                  <a:cubicBezTo>
                    <a:pt x="311" y="31"/>
                    <a:pt x="313" y="33"/>
                    <a:pt x="315" y="33"/>
                  </a:cubicBezTo>
                  <a:cubicBezTo>
                    <a:pt x="316" y="33"/>
                    <a:pt x="317" y="32"/>
                    <a:pt x="318" y="31"/>
                  </a:cubicBezTo>
                  <a:cubicBezTo>
                    <a:pt x="350" y="30"/>
                    <a:pt x="350" y="30"/>
                    <a:pt x="350" y="30"/>
                  </a:cubicBezTo>
                  <a:cubicBezTo>
                    <a:pt x="351" y="32"/>
                    <a:pt x="352" y="33"/>
                    <a:pt x="353" y="33"/>
                  </a:cubicBezTo>
                  <a:cubicBezTo>
                    <a:pt x="354" y="33"/>
                    <a:pt x="355" y="33"/>
                    <a:pt x="355" y="33"/>
                  </a:cubicBezTo>
                  <a:cubicBezTo>
                    <a:pt x="389" y="70"/>
                    <a:pt x="389" y="70"/>
                    <a:pt x="389" y="70"/>
                  </a:cubicBezTo>
                  <a:cubicBezTo>
                    <a:pt x="389" y="71"/>
                    <a:pt x="389" y="71"/>
                    <a:pt x="389" y="72"/>
                  </a:cubicBezTo>
                  <a:cubicBezTo>
                    <a:pt x="389" y="74"/>
                    <a:pt x="390" y="75"/>
                    <a:pt x="392" y="75"/>
                  </a:cubicBezTo>
                  <a:cubicBezTo>
                    <a:pt x="394" y="75"/>
                    <a:pt x="396" y="74"/>
                    <a:pt x="396" y="72"/>
                  </a:cubicBezTo>
                  <a:cubicBezTo>
                    <a:pt x="396" y="72"/>
                    <a:pt x="396" y="72"/>
                    <a:pt x="396" y="72"/>
                  </a:cubicBezTo>
                  <a:cubicBezTo>
                    <a:pt x="430" y="55"/>
                    <a:pt x="430" y="55"/>
                    <a:pt x="430" y="55"/>
                  </a:cubicBezTo>
                  <a:cubicBezTo>
                    <a:pt x="430" y="56"/>
                    <a:pt x="431" y="56"/>
                    <a:pt x="432" y="56"/>
                  </a:cubicBezTo>
                  <a:cubicBezTo>
                    <a:pt x="434" y="56"/>
                    <a:pt x="435" y="54"/>
                    <a:pt x="435" y="53"/>
                  </a:cubicBezTo>
                  <a:cubicBezTo>
                    <a:pt x="435" y="51"/>
                    <a:pt x="434" y="49"/>
                    <a:pt x="432" y="49"/>
                  </a:cubicBezTo>
                  <a:close/>
                </a:path>
              </a:pathLst>
            </a:custGeom>
            <a:solidFill>
              <a:srgbClr val="0067B4"/>
            </a:solidFill>
            <a:ln>
              <a:noFill/>
            </a:ln>
          </p:spPr>
          <p:txBody>
            <a:bodyPr/>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1133" name="TextBox 1132"/>
            <p:cNvSpPr txBox="1"/>
            <p:nvPr/>
          </p:nvSpPr>
          <p:spPr bwMode="auto">
            <a:xfrm>
              <a:off x="744685" y="4128243"/>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48" name="TextBox 1147"/>
            <p:cNvSpPr txBox="1"/>
            <p:nvPr/>
          </p:nvSpPr>
          <p:spPr bwMode="auto">
            <a:xfrm>
              <a:off x="744685" y="3889766"/>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49" name="TextBox 1148"/>
            <p:cNvSpPr txBox="1"/>
            <p:nvPr/>
          </p:nvSpPr>
          <p:spPr bwMode="auto">
            <a:xfrm>
              <a:off x="744685" y="3651289"/>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0" name="TextBox 1149"/>
            <p:cNvSpPr txBox="1"/>
            <p:nvPr/>
          </p:nvSpPr>
          <p:spPr bwMode="auto">
            <a:xfrm>
              <a:off x="744685" y="3412811"/>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1" name="TextBox 1150"/>
            <p:cNvSpPr txBox="1"/>
            <p:nvPr/>
          </p:nvSpPr>
          <p:spPr bwMode="auto">
            <a:xfrm>
              <a:off x="744685" y="3174333"/>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2" name="TextBox 1151"/>
            <p:cNvSpPr txBox="1"/>
            <p:nvPr/>
          </p:nvSpPr>
          <p:spPr bwMode="auto">
            <a:xfrm>
              <a:off x="744685" y="2935855"/>
              <a:ext cx="665781"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3" name="TextBox 1152"/>
            <p:cNvSpPr txBox="1"/>
            <p:nvPr/>
          </p:nvSpPr>
          <p:spPr bwMode="auto">
            <a:xfrm>
              <a:off x="1510363" y="4392347"/>
              <a:ext cx="409834"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1" name="TextBox 1160"/>
            <p:cNvSpPr txBox="1"/>
            <p:nvPr/>
          </p:nvSpPr>
          <p:spPr bwMode="auto">
            <a:xfrm>
              <a:off x="2058443" y="4392347"/>
              <a:ext cx="409834"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2" name="TextBox 1161"/>
            <p:cNvSpPr txBox="1"/>
            <p:nvPr/>
          </p:nvSpPr>
          <p:spPr bwMode="auto">
            <a:xfrm>
              <a:off x="2588668" y="4392347"/>
              <a:ext cx="409834"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3" name="TextBox 1162"/>
            <p:cNvSpPr txBox="1"/>
            <p:nvPr/>
          </p:nvSpPr>
          <p:spPr bwMode="auto">
            <a:xfrm>
              <a:off x="3125243" y="4392347"/>
              <a:ext cx="409834"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4" name="TextBox 1163"/>
            <p:cNvSpPr txBox="1"/>
            <p:nvPr/>
          </p:nvSpPr>
          <p:spPr bwMode="auto">
            <a:xfrm>
              <a:off x="3665787" y="4392347"/>
              <a:ext cx="409834"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5" name="TextBox 1164"/>
            <p:cNvSpPr txBox="1"/>
            <p:nvPr/>
          </p:nvSpPr>
          <p:spPr bwMode="auto">
            <a:xfrm>
              <a:off x="4199190" y="4392347"/>
              <a:ext cx="409834" cy="184666"/>
            </a:xfrm>
            <a:prstGeom prst="rect">
              <a:avLst/>
            </a:prstGeom>
            <a:noFill/>
          </p:spPr>
          <p:txBody>
            <a:bodyPr wrap="none">
              <a:spAutoFit/>
            </a:bodyPr>
            <a:lstStyle/>
            <a:p>
              <a:pPr algn="ctr" defTabSz="914400">
                <a:defRPr/>
              </a:pPr>
              <a:r>
                <a:rPr lang="zh-CN" altLang="en-US" sz="840" spc="36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cxnSp>
          <p:nvCxnSpPr>
            <p:cNvPr id="73" name="直接连接符 72"/>
            <p:cNvCxnSpPr/>
            <p:nvPr/>
          </p:nvCxnSpPr>
          <p:spPr>
            <a:xfrm>
              <a:off x="1442833"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377950" y="304644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377950" y="329042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1377950" y="353440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1377950" y="377838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377950" y="402236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1377950" y="4266351"/>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6518"/>
                                        </p:tgtEl>
                                        <p:attrNameLst>
                                          <p:attrName>style.visibility</p:attrName>
                                        </p:attrNameLst>
                                      </p:cBhvr>
                                      <p:to>
                                        <p:strVal val="visible"/>
                                      </p:to>
                                    </p:set>
                                    <p:anim calcmode="lin" valueType="num">
                                      <p:cBhvr additive="base">
                                        <p:cTn id="13" dur="500" fill="hold"/>
                                        <p:tgtEl>
                                          <p:spTgt spid="16518"/>
                                        </p:tgtEl>
                                        <p:attrNameLst>
                                          <p:attrName>ppt_x</p:attrName>
                                        </p:attrNameLst>
                                      </p:cBhvr>
                                      <p:tavLst>
                                        <p:tav tm="0">
                                          <p:val>
                                            <p:strVal val="1+#ppt_w/2"/>
                                          </p:val>
                                        </p:tav>
                                        <p:tav tm="100000">
                                          <p:val>
                                            <p:strVal val="#ppt_x"/>
                                          </p:val>
                                        </p:tav>
                                      </p:tavLst>
                                    </p:anim>
                                    <p:anim calcmode="lin" valueType="num">
                                      <p:cBhvr additive="base">
                                        <p:cTn id="14" dur="500" fill="hold"/>
                                        <p:tgtEl>
                                          <p:spTgt spid="1651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6516"/>
                                        </p:tgtEl>
                                        <p:attrNameLst>
                                          <p:attrName>style.visibility</p:attrName>
                                        </p:attrNameLst>
                                      </p:cBhvr>
                                      <p:to>
                                        <p:strVal val="visible"/>
                                      </p:to>
                                    </p:set>
                                    <p:anim calcmode="lin" valueType="num">
                                      <p:cBhvr additive="base">
                                        <p:cTn id="18" dur="500" fill="hold"/>
                                        <p:tgtEl>
                                          <p:spTgt spid="16516"/>
                                        </p:tgtEl>
                                        <p:attrNameLst>
                                          <p:attrName>ppt_x</p:attrName>
                                        </p:attrNameLst>
                                      </p:cBhvr>
                                      <p:tavLst>
                                        <p:tav tm="0">
                                          <p:val>
                                            <p:strVal val="1+#ppt_w/2"/>
                                          </p:val>
                                        </p:tav>
                                        <p:tav tm="100000">
                                          <p:val>
                                            <p:strVal val="#ppt_x"/>
                                          </p:val>
                                        </p:tav>
                                      </p:tavLst>
                                    </p:anim>
                                    <p:anim calcmode="lin" valueType="num">
                                      <p:cBhvr additive="base">
                                        <p:cTn id="19" dur="500" fill="hold"/>
                                        <p:tgtEl>
                                          <p:spTgt spid="1651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67"/>
                                        </p:tgtEl>
                                        <p:attrNameLst>
                                          <p:attrName>style.visibility</p:attrName>
                                        </p:attrNameLst>
                                      </p:cBhvr>
                                      <p:to>
                                        <p:strVal val="visible"/>
                                      </p:to>
                                    </p:set>
                                    <p:animEffect transition="in" filter="fade">
                                      <p:cBhvr>
                                        <p:cTn id="23" dur="500"/>
                                        <p:tgtEl>
                                          <p:spTgt spid="9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68"/>
                                        </p:tgtEl>
                                        <p:attrNameLst>
                                          <p:attrName>style.visibility</p:attrName>
                                        </p:attrNameLst>
                                      </p:cBhvr>
                                      <p:to>
                                        <p:strVal val="visible"/>
                                      </p:to>
                                    </p:set>
                                    <p:animEffect transition="in" filter="fade">
                                      <p:cBhvr>
                                        <p:cTn id="26" dur="500"/>
                                        <p:tgtEl>
                                          <p:spTgt spid="968"/>
                                        </p:tgtEl>
                                      </p:cBhvr>
                                    </p:animEffect>
                                  </p:childTnLst>
                                </p:cTn>
                              </p:par>
                            </p:childTnLst>
                          </p:cTn>
                        </p:par>
                        <p:par>
                          <p:cTn id="27" fill="hold">
                            <p:stCondLst>
                              <p:cond delay="2500"/>
                            </p:stCondLst>
                            <p:childTnLst>
                              <p:par>
                                <p:cTn id="28" presetID="5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par>
                                <p:cTn id="33" presetID="55" presetClass="entr" presetSubtype="0"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par>
                                <p:cTn id="38" presetID="55"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par>
                                <p:cTn id="43" presetID="47" presetClass="entr" presetSubtype="0" fill="hold" grpId="0" nodeType="withEffect">
                                  <p:stCondLst>
                                    <p:cond delay="1000"/>
                                  </p:stCondLst>
                                  <p:childTnLst>
                                    <p:set>
                                      <p:cBhvr>
                                        <p:cTn id="44" dur="1" fill="hold">
                                          <p:stCondLst>
                                            <p:cond delay="0"/>
                                          </p:stCondLst>
                                        </p:cTn>
                                        <p:tgtEl>
                                          <p:spTgt spid="962"/>
                                        </p:tgtEl>
                                        <p:attrNameLst>
                                          <p:attrName>style.visibility</p:attrName>
                                        </p:attrNameLst>
                                      </p:cBhvr>
                                      <p:to>
                                        <p:strVal val="visible"/>
                                      </p:to>
                                    </p:set>
                                    <p:animEffect transition="in" filter="fade">
                                      <p:cBhvr>
                                        <p:cTn id="45" dur="1000"/>
                                        <p:tgtEl>
                                          <p:spTgt spid="962"/>
                                        </p:tgtEl>
                                      </p:cBhvr>
                                    </p:animEffect>
                                    <p:anim calcmode="lin" valueType="num">
                                      <p:cBhvr>
                                        <p:cTn id="46" dur="1000" fill="hold"/>
                                        <p:tgtEl>
                                          <p:spTgt spid="962"/>
                                        </p:tgtEl>
                                        <p:attrNameLst>
                                          <p:attrName>ppt_x</p:attrName>
                                        </p:attrNameLst>
                                      </p:cBhvr>
                                      <p:tavLst>
                                        <p:tav tm="0">
                                          <p:val>
                                            <p:strVal val="#ppt_x"/>
                                          </p:val>
                                        </p:tav>
                                        <p:tav tm="100000">
                                          <p:val>
                                            <p:strVal val="#ppt_x"/>
                                          </p:val>
                                        </p:tav>
                                      </p:tavLst>
                                    </p:anim>
                                    <p:anim calcmode="lin" valueType="num">
                                      <p:cBhvr>
                                        <p:cTn id="47" dur="1000" fill="hold"/>
                                        <p:tgtEl>
                                          <p:spTgt spid="96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par>
                                <p:cTn id="52" presetID="22" presetClass="entr" presetSubtype="4"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75"/>
                                        </p:tgtEl>
                                        <p:attrNameLst>
                                          <p:attrName>style.visibility</p:attrName>
                                        </p:attrNameLst>
                                      </p:cBhvr>
                                      <p:to>
                                        <p:strVal val="visible"/>
                                      </p:to>
                                    </p:set>
                                    <p:animEffect transition="in" filter="wipe(down)">
                                      <p:cBhvr>
                                        <p:cTn id="57" dur="500"/>
                                        <p:tgtEl>
                                          <p:spTgt spid="975"/>
                                        </p:tgtEl>
                                      </p:cBhvr>
                                    </p:animEffect>
                                  </p:childTnLst>
                                </p:cTn>
                              </p:par>
                              <p:par>
                                <p:cTn id="58" presetID="22" presetClass="entr" presetSubtype="4"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16" grpId="0" animBg="1"/>
      <p:bldP spid="16518" grpId="0" animBg="1"/>
      <p:bldP spid="962" grpId="0"/>
      <p:bldP spid="967" grpId="0"/>
      <p:bldP spid="968" grpId="0"/>
      <p:bldP spid="9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1"/>
            <a:ext cx="12192000" cy="686003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592" y="-1"/>
            <a:ext cx="4749408" cy="6858000"/>
          </a:xfrm>
          <a:prstGeom prst="rect">
            <a:avLst/>
          </a:prstGeom>
        </p:spPr>
      </p:pic>
      <p:sp>
        <p:nvSpPr>
          <p:cNvPr id="4" name="文本框 3"/>
          <p:cNvSpPr txBox="1"/>
          <p:nvPr/>
        </p:nvSpPr>
        <p:spPr>
          <a:xfrm>
            <a:off x="863600" y="1677471"/>
            <a:ext cx="6024406" cy="872098"/>
          </a:xfrm>
          <a:prstGeom prst="rect">
            <a:avLst/>
          </a:prstGeom>
          <a:noFill/>
        </p:spPr>
        <p:txBody>
          <a:bodyPr wrap="none" rtlCol="0">
            <a:spAutoFit/>
          </a:bodyPr>
          <a:lstStyle/>
          <a:p>
            <a:pPr defTabSz="914400">
              <a:defRPr/>
            </a:pPr>
            <a:r>
              <a:rPr lang="zh-CN" altLang="en-US" sz="5065" b="1" dirty="0">
                <a:solidFill>
                  <a:prstClr val="black"/>
                </a:solidFill>
                <a:latin typeface="微软雅黑" panose="020B0503020204020204" pitchFamily="34" charset="-122"/>
                <a:ea typeface="微软雅黑" panose="020B0503020204020204" pitchFamily="34" charset="-122"/>
              </a:rPr>
              <a:t>感谢观看 </a:t>
            </a:r>
            <a:r>
              <a:rPr lang="en-US" altLang="zh-CN" sz="5065" b="1" dirty="0">
                <a:solidFill>
                  <a:prstClr val="black"/>
                </a:solidFill>
                <a:latin typeface="微软雅黑" panose="020B0503020204020204" pitchFamily="34" charset="-122"/>
                <a:ea typeface="微软雅黑" panose="020B0503020204020204" pitchFamily="34" charset="-122"/>
              </a:rPr>
              <a:t>THANKS!</a:t>
            </a:r>
            <a:endParaRPr lang="zh-CN" altLang="en-US" sz="5065" b="1" dirty="0">
              <a:solidFill>
                <a:prstClr val="black"/>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211276" y="1043914"/>
            <a:ext cx="3308985" cy="583565"/>
          </a:xfrm>
          <a:prstGeom prst="rect">
            <a:avLst/>
          </a:prstGeom>
          <a:noFill/>
        </p:spPr>
        <p:txBody>
          <a:bodyPr wrap="none" rtlCol="0">
            <a:spAutoFit/>
          </a:bodyPr>
          <a:lstStyle/>
          <a:p>
            <a:pPr defTabSz="914400">
              <a:defRPr/>
            </a:pPr>
            <a:r>
              <a:rPr lang="en-US" altLang="zh-CN" sz="3200" dirty="0">
                <a:solidFill>
                  <a:prstClr val="black"/>
                </a:solidFill>
                <a:latin typeface="Calibri" panose="020F0502020204030204"/>
                <a:ea typeface="等线" panose="02010600030101010101" pitchFamily="2" charset="-122"/>
              </a:rPr>
              <a:t>202XPOWERPOINT</a:t>
            </a:r>
            <a:endParaRPr lang="zh-CN" altLang="en-US" sz="3200" dirty="0">
              <a:solidFill>
                <a:prstClr val="black"/>
              </a:solidFill>
              <a:latin typeface="Calibri" panose="020F0502020204030204"/>
              <a:ea typeface="等线" panose="02010600030101010101" pitchFamily="2" charset="-122"/>
            </a:endParaRPr>
          </a:p>
        </p:txBody>
      </p:sp>
      <p:sp>
        <p:nvSpPr>
          <p:cNvPr id="7" name="文本框 6"/>
          <p:cNvSpPr txBox="1"/>
          <p:nvPr/>
        </p:nvSpPr>
        <p:spPr>
          <a:xfrm>
            <a:off x="1747177" y="2775841"/>
            <a:ext cx="4940776" cy="400110"/>
          </a:xfrm>
          <a:prstGeom prst="rect">
            <a:avLst/>
          </a:prstGeom>
          <a:noFill/>
        </p:spPr>
        <p:txBody>
          <a:bodyPr wrap="none" rtlCol="0">
            <a:spAutoFit/>
          </a:bodyPr>
          <a:lstStyle/>
          <a:p>
            <a:pPr defTabSz="914400"/>
            <a:r>
              <a:rPr lang="zh-CN" altLang="en-US" sz="2000">
                <a:solidFill>
                  <a:prstClr val="black"/>
                </a:solidFill>
                <a:latin typeface="微软雅黑" panose="020B0503020204020204" pitchFamily="34" charset="-122"/>
                <a:ea typeface="微软雅黑" panose="020B0503020204020204" pitchFamily="34" charset="-122"/>
              </a:rPr>
              <a:t>汇报人：</a:t>
            </a:r>
            <a:r>
              <a:rPr lang="en-US" altLang="zh-CN" sz="2000">
                <a:solidFill>
                  <a:prstClr val="black"/>
                </a:solidFill>
                <a:latin typeface="微软雅黑" panose="020B0503020204020204" pitchFamily="34" charset="-122"/>
                <a:ea typeface="微软雅黑" panose="020B0503020204020204" pitchFamily="34" charset="-122"/>
              </a:rPr>
              <a:t>xiazaii     </a:t>
            </a:r>
            <a:r>
              <a:rPr lang="zh-CN" altLang="en-US" sz="2000">
                <a:solidFill>
                  <a:prstClr val="black"/>
                </a:solidFill>
                <a:latin typeface="微软雅黑" panose="020B0503020204020204" pitchFamily="34" charset="-122"/>
                <a:ea typeface="微软雅黑" panose="020B0503020204020204" pitchFamily="34" charset="-122"/>
              </a:rPr>
              <a:t>日期：</a:t>
            </a:r>
            <a:r>
              <a:rPr lang="en-US" altLang="zh-CN" sz="2000">
                <a:solidFill>
                  <a:prstClr val="black"/>
                </a:solidFill>
                <a:latin typeface="微软雅黑" panose="020B0503020204020204" pitchFamily="34" charset="-122"/>
                <a:ea typeface="微软雅黑" panose="020B0503020204020204" pitchFamily="34" charset="-122"/>
              </a:rPr>
              <a:t>202X</a:t>
            </a:r>
            <a:r>
              <a:rPr lang="zh-CN" altLang="en-US" sz="2000">
                <a:solidFill>
                  <a:prstClr val="black"/>
                </a:solidFill>
                <a:latin typeface="微软雅黑" panose="020B0503020204020204" pitchFamily="34" charset="-122"/>
                <a:ea typeface="微软雅黑" panose="020B0503020204020204" pitchFamily="34" charset="-122"/>
              </a:rPr>
              <a:t>年</a:t>
            </a:r>
            <a:r>
              <a:rPr lang="en-US" altLang="zh-CN" sz="2000">
                <a:solidFill>
                  <a:prstClr val="black"/>
                </a:solidFill>
                <a:latin typeface="微软雅黑" panose="020B0503020204020204" pitchFamily="34" charset="-122"/>
                <a:ea typeface="微软雅黑" panose="020B0503020204020204" pitchFamily="34" charset="-122"/>
              </a:rPr>
              <a:t>10</a:t>
            </a:r>
            <a:r>
              <a:rPr lang="zh-CN" altLang="en-US" sz="2000">
                <a:solidFill>
                  <a:prstClr val="black"/>
                </a:solidFill>
                <a:latin typeface="微软雅黑" panose="020B0503020204020204" pitchFamily="34" charset="-122"/>
                <a:ea typeface="微软雅黑" panose="020B0503020204020204" pitchFamily="34" charset="-122"/>
              </a:rPr>
              <a:t>月</a:t>
            </a:r>
            <a:r>
              <a:rPr lang="en-US" altLang="zh-CN" sz="2000">
                <a:solidFill>
                  <a:prstClr val="black"/>
                </a:solidFill>
                <a:latin typeface="微软雅黑" panose="020B0503020204020204" pitchFamily="34" charset="-122"/>
                <a:ea typeface="微软雅黑" panose="020B0503020204020204" pitchFamily="34" charset="-122"/>
              </a:rPr>
              <a:t>1</a:t>
            </a:r>
            <a:r>
              <a:rPr lang="zh-CN" altLang="en-US" sz="2000">
                <a:solidFill>
                  <a:prstClr val="black"/>
                </a:solidFill>
                <a:latin typeface="微软雅黑" panose="020B0503020204020204" pitchFamily="34" charset="-122"/>
                <a:ea typeface="微软雅黑" panose="020B0503020204020204" pitchFamily="34" charset="-122"/>
              </a:rPr>
              <a:t>日</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 decel="20000"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2409"/>
                            </p:stCondLst>
                            <p:childTnLst>
                              <p:par>
                                <p:cTn id="21" presetID="2" presetClass="entr" presetSubtype="4" decel="20000" fill="hold" grpId="0" nodeType="afterEffect">
                                  <p:stCondLst>
                                    <p:cond delay="0"/>
                                  </p:stCondLst>
                                  <p:iterate type="lt">
                                    <p:tmPct val="14000"/>
                                  </p:iterate>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679"/>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stretch>
            <a:fillRect/>
          </a:stretch>
        </p:blipFill>
        <p:spPr>
          <a:xfrm>
            <a:off x="0" y="-1"/>
            <a:ext cx="12192000" cy="686003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592" y="-1"/>
            <a:ext cx="4749408" cy="6858000"/>
          </a:xfrm>
          <a:prstGeom prst="rect">
            <a:avLst/>
          </a:prstGeom>
        </p:spPr>
      </p:pic>
      <p:sp>
        <p:nvSpPr>
          <p:cNvPr id="7" name="矩形 6"/>
          <p:cNvSpPr/>
          <p:nvPr>
            <p:custDataLst>
              <p:tags r:id="rId1"/>
            </p:custDataLst>
          </p:nvPr>
        </p:nvSpPr>
        <p:spPr>
          <a:xfrm>
            <a:off x="2112920" y="2618132"/>
            <a:ext cx="4724400" cy="940376"/>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3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8" name="矩形 7"/>
          <p:cNvSpPr/>
          <p:nvPr>
            <p:custDataLst>
              <p:tags r:id="rId2"/>
            </p:custDataLst>
          </p:nvPr>
        </p:nvSpPr>
        <p:spPr>
          <a:xfrm>
            <a:off x="3982159" y="1286934"/>
            <a:ext cx="985923" cy="90778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
          <p:cNvSpPr txBox="1"/>
          <p:nvPr/>
        </p:nvSpPr>
        <p:spPr>
          <a:xfrm>
            <a:off x="2346972" y="1600248"/>
            <a:ext cx="2743200" cy="45466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7280"/>
            <a:r>
              <a:rPr lang="zh-CN" altLang="en-US" sz="2160" dirty="0">
                <a:solidFill>
                  <a:srgbClr val="0070C0"/>
                </a:solidFill>
                <a:latin typeface="微软雅黑" panose="020B0503020204020204" pitchFamily="34" charset="-122"/>
                <a:ea typeface="微软雅黑" panose="020B0503020204020204" pitchFamily="34" charset="-122"/>
              </a:rPr>
              <a:t>单击添加文本</a:t>
            </a:r>
            <a:endParaRPr lang="en-US" sz="2160" dirty="0">
              <a:solidFill>
                <a:srgbClr val="0070C0"/>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2346972" y="1966007"/>
            <a:ext cx="3474715" cy="100580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endParaRPr lang="en-US" altLang="zh-CN" sz="1560" dirty="0">
              <a:solidFill>
                <a:srgbClr val="000000">
                  <a:lumMod val="75000"/>
                  <a:lumOff val="25000"/>
                </a:srgbClr>
              </a:solidFill>
              <a:latin typeface="Arial" panose="020B0604020202020204"/>
              <a:ea typeface="等线" panose="02010600030101010101" pitchFamily="2" charset="-122"/>
            </a:endParaRPr>
          </a:p>
        </p:txBody>
      </p:sp>
      <p:grpSp>
        <p:nvGrpSpPr>
          <p:cNvPr id="21" name="组合 20"/>
          <p:cNvGrpSpPr/>
          <p:nvPr/>
        </p:nvGrpSpPr>
        <p:grpSpPr>
          <a:xfrm>
            <a:off x="1505724" y="1697783"/>
            <a:ext cx="768096" cy="768096"/>
            <a:chOff x="746770" y="1414819"/>
            <a:chExt cx="640080" cy="640080"/>
          </a:xfrm>
        </p:grpSpPr>
        <p:sp>
          <p:nvSpPr>
            <p:cNvPr id="22" name="Oval 10"/>
            <p:cNvSpPr/>
            <p:nvPr/>
          </p:nvSpPr>
          <p:spPr>
            <a:xfrm>
              <a:off x="746770" y="1414819"/>
              <a:ext cx="640080" cy="640080"/>
            </a:xfrm>
            <a:prstGeom prst="ellipse">
              <a:avLst/>
            </a:pr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en-US" sz="2160" dirty="0">
                <a:solidFill>
                  <a:srgbClr val="FFFFFF"/>
                </a:solidFill>
                <a:latin typeface="Arial" panose="020B0604020202020204"/>
              </a:endParaRPr>
            </a:p>
          </p:txBody>
        </p:sp>
        <p:pic>
          <p:nvPicPr>
            <p:cNvPr id="23" name="Picture 2" descr="C:\Users\adrienne.reynolds\Desktop\t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428" y="1532244"/>
              <a:ext cx="348765" cy="405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1505724" y="3252263"/>
            <a:ext cx="768096" cy="768096"/>
            <a:chOff x="746770" y="2710219"/>
            <a:chExt cx="640080" cy="640080"/>
          </a:xfrm>
        </p:grpSpPr>
        <p:sp>
          <p:nvSpPr>
            <p:cNvPr id="25" name="Oval 12"/>
            <p:cNvSpPr/>
            <p:nvPr/>
          </p:nvSpPr>
          <p:spPr>
            <a:xfrm>
              <a:off x="746770" y="2710219"/>
              <a:ext cx="640080" cy="640080"/>
            </a:xfrm>
            <a:prstGeom prst="ellipse">
              <a:avLst/>
            </a:prstGeom>
            <a:solidFill>
              <a:srgbClr val="7EC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en-US" sz="2160" dirty="0">
                <a:solidFill>
                  <a:srgbClr val="FFFFFF"/>
                </a:solidFill>
                <a:latin typeface="Arial" panose="020B0604020202020204"/>
              </a:endParaRPr>
            </a:p>
          </p:txBody>
        </p:sp>
        <p:pic>
          <p:nvPicPr>
            <p:cNvPr id="26" name="Picture 2" descr="C:\Users\adrienne.reynolds\Desktop\iph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973" y="2843383"/>
              <a:ext cx="321674" cy="3737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p:cNvGrpSpPr/>
          <p:nvPr/>
        </p:nvGrpSpPr>
        <p:grpSpPr>
          <a:xfrm>
            <a:off x="1505724" y="4837223"/>
            <a:ext cx="768096" cy="768096"/>
            <a:chOff x="746770" y="4031019"/>
            <a:chExt cx="640080" cy="640080"/>
          </a:xfrm>
        </p:grpSpPr>
        <p:sp>
          <p:nvSpPr>
            <p:cNvPr id="28" name="Oval 13"/>
            <p:cNvSpPr/>
            <p:nvPr/>
          </p:nvSpPr>
          <p:spPr>
            <a:xfrm>
              <a:off x="746770" y="4031019"/>
              <a:ext cx="640080" cy="640080"/>
            </a:xfrm>
            <a:prstGeom prst="ellipse">
              <a:avLst/>
            </a:prstGeom>
            <a:solidFill>
              <a:srgbClr val="92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en-US" sz="2160" dirty="0">
                <a:solidFill>
                  <a:srgbClr val="FFFFFF"/>
                </a:solidFill>
                <a:latin typeface="Arial" panose="020B0604020202020204"/>
              </a:endParaRPr>
            </a:p>
          </p:txBody>
        </p:sp>
        <p:pic>
          <p:nvPicPr>
            <p:cNvPr id="29" name="Picture 3" descr="C:\Users\adrienne.reynolds\Desktop\camer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5973" y="4164183"/>
              <a:ext cx="321674" cy="373753"/>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1" y="1606377"/>
            <a:ext cx="4968257" cy="4508371"/>
          </a:xfrm>
          <a:prstGeom prst="rect">
            <a:avLst/>
          </a:prstGeom>
        </p:spPr>
      </p:pic>
      <p:sp>
        <p:nvSpPr>
          <p:cNvPr id="31" name="Text Placeholder 3"/>
          <p:cNvSpPr txBox="1"/>
          <p:nvPr/>
        </p:nvSpPr>
        <p:spPr>
          <a:xfrm>
            <a:off x="2347059" y="3154688"/>
            <a:ext cx="2743200" cy="45466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7280"/>
            <a:r>
              <a:rPr lang="zh-CN" altLang="en-US" sz="2160" dirty="0">
                <a:solidFill>
                  <a:srgbClr val="0070C0"/>
                </a:solidFill>
                <a:latin typeface="微软雅黑" panose="020B0503020204020204" pitchFamily="34" charset="-122"/>
                <a:ea typeface="微软雅黑" panose="020B0503020204020204" pitchFamily="34" charset="-122"/>
              </a:rPr>
              <a:t>单击添加文本</a:t>
            </a:r>
            <a:endParaRPr lang="en-US" sz="2160" dirty="0">
              <a:solidFill>
                <a:srgbClr val="0070C0"/>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2347059" y="3520447"/>
            <a:ext cx="3474715" cy="100580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endParaRPr lang="en-US" altLang="zh-CN" sz="1560" dirty="0">
              <a:solidFill>
                <a:srgbClr val="000000">
                  <a:lumMod val="75000"/>
                  <a:lumOff val="25000"/>
                </a:srgbClr>
              </a:solidFill>
              <a:latin typeface="Arial" panose="020B0604020202020204"/>
              <a:ea typeface="等线" panose="02010600030101010101" pitchFamily="2" charset="-122"/>
            </a:endParaRPr>
          </a:p>
        </p:txBody>
      </p:sp>
      <p:sp>
        <p:nvSpPr>
          <p:cNvPr id="33" name="Text Placeholder 3"/>
          <p:cNvSpPr txBox="1"/>
          <p:nvPr/>
        </p:nvSpPr>
        <p:spPr>
          <a:xfrm>
            <a:off x="2347059" y="4709128"/>
            <a:ext cx="2743200" cy="45466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7280"/>
            <a:r>
              <a:rPr lang="zh-CN" altLang="en-US" sz="2160" dirty="0">
                <a:solidFill>
                  <a:srgbClr val="0070C0"/>
                </a:solidFill>
                <a:latin typeface="微软雅黑" panose="020B0503020204020204" pitchFamily="34" charset="-122"/>
                <a:ea typeface="微软雅黑" panose="020B0503020204020204" pitchFamily="34" charset="-122"/>
              </a:rPr>
              <a:t>单击添加文本</a:t>
            </a:r>
            <a:endParaRPr lang="en-US" sz="2160" dirty="0">
              <a:solidFill>
                <a:srgbClr val="0070C0"/>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2347059" y="5074886"/>
            <a:ext cx="3474715" cy="100580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r>
              <a:rPr lang="zh-CN" altLang="en-US" sz="1560" dirty="0">
                <a:solidFill>
                  <a:srgbClr val="000000">
                    <a:lumMod val="75000"/>
                    <a:lumOff val="25000"/>
                  </a:srgbClr>
                </a:solidFill>
                <a:latin typeface="Arial" panose="020B0604020202020204"/>
                <a:ea typeface="等线" panose="02010600030101010101" pitchFamily="2" charset="-122"/>
              </a:rPr>
              <a:t>添加文字内容，添加文字内容，</a:t>
            </a: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endParaRPr lang="en-US" altLang="zh-CN" sz="1560" dirty="0">
              <a:solidFill>
                <a:srgbClr val="000000">
                  <a:lumMod val="75000"/>
                  <a:lumOff val="25000"/>
                </a:srgbClr>
              </a:solidFill>
              <a:latin typeface="Arial" panose="020B0604020202020204"/>
              <a:ea typeface="等线" panose="02010600030101010101" pitchFamily="2" charset="-122"/>
            </a:endParaRPr>
          </a:p>
          <a:p>
            <a:pPr marL="411480" indent="-411480" defTabSz="1097280">
              <a:lnSpc>
                <a:spcPct val="110000"/>
              </a:lnSpc>
            </a:pPr>
            <a:endParaRPr lang="en-US" altLang="zh-CN" sz="1560" dirty="0">
              <a:solidFill>
                <a:srgbClr val="000000">
                  <a:lumMod val="75000"/>
                  <a:lumOff val="25000"/>
                </a:srgbClr>
              </a:solidFill>
              <a:latin typeface="Arial" panose="020B0604020202020204"/>
              <a:ea typeface="等线" panose="02010600030101010101" pitchFamily="2" charset="-122"/>
            </a:endParaRPr>
          </a:p>
        </p:txBody>
      </p:sp>
      <p:pic>
        <p:nvPicPr>
          <p:cNvPr id="18" name="Picture 2" descr="C:\Users\Administrator\Desktop\7675514_205727903000_2.jpg"/>
          <p:cNvPicPr>
            <a:picLocks noChangeAspect="1" noChangeArrowheads="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7549" r="12702" b="4338"/>
          <a:stretch>
            <a:fillRect/>
          </a:stretch>
        </p:blipFill>
        <p:spPr bwMode="auto">
          <a:xfrm>
            <a:off x="6370314" y="1838692"/>
            <a:ext cx="4443991" cy="29985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675" decel="100000" fill="hold"/>
                                        <p:tgtEl>
                                          <p:spTgt spid="21"/>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750"/>
                                        <p:tgtEl>
                                          <p:spTgt spid="24"/>
                                        </p:tgtEl>
                                      </p:cBhvr>
                                    </p:animEffect>
                                    <p:anim calcmode="lin" valueType="num">
                                      <p:cBhvr>
                                        <p:cTn id="14" dur="750" fill="hold"/>
                                        <p:tgtEl>
                                          <p:spTgt spid="24"/>
                                        </p:tgtEl>
                                        <p:attrNameLst>
                                          <p:attrName>ppt_x</p:attrName>
                                        </p:attrNameLst>
                                      </p:cBhvr>
                                      <p:tavLst>
                                        <p:tav tm="0">
                                          <p:val>
                                            <p:strVal val="#ppt_x"/>
                                          </p:val>
                                        </p:tav>
                                        <p:tav tm="100000">
                                          <p:val>
                                            <p:strVal val="#ppt_x"/>
                                          </p:val>
                                        </p:tav>
                                      </p:tavLst>
                                    </p:anim>
                                    <p:anim calcmode="lin" valueType="num">
                                      <p:cBhvr>
                                        <p:cTn id="15" dur="675" decel="100000" fill="hold"/>
                                        <p:tgtEl>
                                          <p:spTgt spid="24"/>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anim calcmode="lin" valueType="num">
                                      <p:cBhvr>
                                        <p:cTn id="20" dur="750" fill="hold"/>
                                        <p:tgtEl>
                                          <p:spTgt spid="27"/>
                                        </p:tgtEl>
                                        <p:attrNameLst>
                                          <p:attrName>ppt_x</p:attrName>
                                        </p:attrNameLst>
                                      </p:cBhvr>
                                      <p:tavLst>
                                        <p:tav tm="0">
                                          <p:val>
                                            <p:strVal val="#ppt_x"/>
                                          </p:val>
                                        </p:tav>
                                        <p:tav tm="100000">
                                          <p:val>
                                            <p:strVal val="#ppt_x"/>
                                          </p:val>
                                        </p:tav>
                                      </p:tavLst>
                                    </p:anim>
                                    <p:anim calcmode="lin" valueType="num">
                                      <p:cBhvr>
                                        <p:cTn id="21" dur="675" decel="100000" fill="hold"/>
                                        <p:tgtEl>
                                          <p:spTgt spid="27"/>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7"/>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环形箭头 1"/>
          <p:cNvSpPr/>
          <p:nvPr/>
        </p:nvSpPr>
        <p:spPr>
          <a:xfrm flipH="1">
            <a:off x="4106896" y="1126454"/>
            <a:ext cx="4145824" cy="4130119"/>
          </a:xfrm>
          <a:prstGeom prst="circularArrow">
            <a:avLst>
              <a:gd name="adj1" fmla="val 12592"/>
              <a:gd name="adj2" fmla="val 775455"/>
              <a:gd name="adj3" fmla="val 19769162"/>
              <a:gd name="adj4" fmla="val 6071"/>
              <a:gd name="adj5" fmla="val 13811"/>
            </a:avLst>
          </a:prstGeom>
          <a:solidFill>
            <a:srgbClr val="7EC4FA"/>
          </a:solidFill>
          <a:ln>
            <a:noFill/>
          </a:ln>
          <a:effectLst/>
          <a:scene3d>
            <a:camera prst="orthographicFront">
              <a:rot lat="0" lon="0" rev="0"/>
            </a:camera>
            <a:lightRig rig="contrasting" dir="t">
              <a:rot lat="0" lon="0" rev="3000000"/>
            </a:lightRig>
          </a:scene3d>
          <a:sp3d extrusionH="203200" contourW="12700" prstMaterial="metal">
            <a:bevelT/>
            <a:bevelB/>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3" name="矩形 2"/>
          <p:cNvSpPr/>
          <p:nvPr/>
        </p:nvSpPr>
        <p:spPr>
          <a:xfrm>
            <a:off x="4892817" y="3063251"/>
            <a:ext cx="2666184" cy="1274195"/>
          </a:xfrm>
          <a:prstGeom prst="rect">
            <a:avLst/>
          </a:prstGeom>
        </p:spPr>
        <p:txBody>
          <a:bodyPr wrap="square">
            <a:spAutoFit/>
          </a:bodyPr>
          <a:lstStyle/>
          <a:p>
            <a:pPr algn="ctr" defTabSz="914400"/>
            <a:r>
              <a:rPr lang="zh-CN" altLang="en-US" sz="1920" dirty="0">
                <a:solidFill>
                  <a:prstClr val="black"/>
                </a:solidFill>
                <a:latin typeface="Calibri" panose="020F0502020204030204"/>
                <a:ea typeface="微软雅黑" panose="020B0503020204020204" pitchFamily="34" charset="-122"/>
                <a:cs typeface="Arial" panose="020B0604020202020204" pitchFamily="34" charset="0"/>
              </a:rPr>
              <a:t>单击输入您的文字</a:t>
            </a:r>
            <a:endParaRPr lang="en-US" altLang="zh-CN" sz="1920" dirty="0">
              <a:solidFill>
                <a:prstClr val="black"/>
              </a:solidFill>
              <a:latin typeface="Calibri" panose="020F0502020204030204"/>
              <a:ea typeface="微软雅黑" panose="020B0503020204020204" pitchFamily="34" charset="-122"/>
              <a:cs typeface="Arial" panose="020B0604020202020204" pitchFamily="34" charset="0"/>
            </a:endParaRPr>
          </a:p>
          <a:p>
            <a:pPr algn="ctr" defTabSz="914400"/>
            <a:r>
              <a:rPr lang="zh-CN" altLang="en-US" sz="1920" dirty="0">
                <a:solidFill>
                  <a:prstClr val="black"/>
                </a:solidFill>
                <a:latin typeface="Calibri" panose="020F0502020204030204"/>
                <a:ea typeface="微软雅黑" panose="020B0503020204020204" pitchFamily="34" charset="-122"/>
                <a:cs typeface="Arial" panose="020B0604020202020204" pitchFamily="34" charset="0"/>
              </a:rPr>
              <a:t>单击输入您的文字</a:t>
            </a:r>
          </a:p>
          <a:p>
            <a:pPr algn="ctr" defTabSz="914400"/>
            <a:r>
              <a:rPr lang="zh-CN" altLang="en-US" sz="1920" dirty="0">
                <a:solidFill>
                  <a:prstClr val="black"/>
                </a:solidFill>
                <a:latin typeface="Calibri" panose="020F0502020204030204"/>
                <a:ea typeface="微软雅黑" panose="020B0503020204020204" pitchFamily="34" charset="-122"/>
                <a:cs typeface="Arial" panose="020B0604020202020204" pitchFamily="34" charset="0"/>
              </a:rPr>
              <a:t>单击输入您的文字</a:t>
            </a:r>
          </a:p>
          <a:p>
            <a:pPr algn="ctr" defTabSz="914400"/>
            <a:endParaRPr lang="zh-CN" altLang="en-US" sz="1920" dirty="0">
              <a:solidFill>
                <a:prstClr val="black"/>
              </a:solidFill>
              <a:latin typeface="Calibri" panose="020F0502020204030204"/>
              <a:ea typeface="微软雅黑" panose="020B0503020204020204" pitchFamily="34" charset="-122"/>
              <a:cs typeface="Arial" panose="020B0604020202020204" pitchFamily="34" charset="0"/>
            </a:endParaRPr>
          </a:p>
        </p:txBody>
      </p:sp>
      <p:sp>
        <p:nvSpPr>
          <p:cNvPr id="4" name="TextBox 3"/>
          <p:cNvSpPr txBox="1"/>
          <p:nvPr/>
        </p:nvSpPr>
        <p:spPr>
          <a:xfrm>
            <a:off x="5580754" y="2331750"/>
            <a:ext cx="1246748" cy="68326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defTabSz="914400"/>
            <a:r>
              <a:rPr lang="zh-CN" altLang="en-US" sz="384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5" name="环形箭头 4"/>
          <p:cNvSpPr/>
          <p:nvPr/>
        </p:nvSpPr>
        <p:spPr>
          <a:xfrm flipH="1">
            <a:off x="1706995" y="2035348"/>
            <a:ext cx="2722380" cy="2712067"/>
          </a:xfrm>
          <a:prstGeom prst="circularArrow">
            <a:avLst>
              <a:gd name="adj1" fmla="val 12562"/>
              <a:gd name="adj2" fmla="val 775455"/>
              <a:gd name="adj3" fmla="val 19969328"/>
              <a:gd name="adj4" fmla="val 470759"/>
              <a:gd name="adj5" fmla="val 13811"/>
            </a:avLst>
          </a:prstGeom>
          <a:solidFill>
            <a:srgbClr val="54A9EA"/>
          </a:solidFill>
          <a:ln>
            <a:noFill/>
          </a:ln>
          <a:effectLst/>
          <a:scene3d>
            <a:camera prst="orthographicFront">
              <a:rot lat="0" lon="0" rev="0"/>
            </a:camera>
            <a:lightRig rig="contrasting" dir="t">
              <a:rot lat="0" lon="0" rev="3000000"/>
            </a:lightRig>
          </a:scene3d>
          <a:sp3d extrusionH="76200" prstMaterial="metal">
            <a:bevelT w="82550" h="88900"/>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4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6" name="矩形 5"/>
          <p:cNvSpPr/>
          <p:nvPr/>
        </p:nvSpPr>
        <p:spPr>
          <a:xfrm>
            <a:off x="2289985" y="3258997"/>
            <a:ext cx="1471575" cy="757130"/>
          </a:xfrm>
          <a:prstGeom prst="rect">
            <a:avLst/>
          </a:prstGeom>
        </p:spPr>
        <p:txBody>
          <a:bodyPr wrap="square">
            <a:spAutoFit/>
          </a:bodyPr>
          <a:lstStyle/>
          <a:p>
            <a:pPr algn="ctr" defTabSz="914400"/>
            <a:r>
              <a:rPr lang="zh-CN" altLang="en-US" sz="1080" dirty="0">
                <a:solidFill>
                  <a:prstClr val="black"/>
                </a:solidFill>
                <a:latin typeface="Arial" panose="020B0604020202020204" pitchFamily="34" charset="0"/>
                <a:ea typeface="微软雅黑" panose="020B0503020204020204" pitchFamily="34" charset="-122"/>
                <a:cs typeface="Arial" panose="020B0604020202020204" pitchFamily="34" charset="0"/>
              </a:rPr>
              <a:t>单击输入您的文字</a:t>
            </a:r>
            <a:endParaRPr lang="en-US" altLang="zh-CN" sz="1080" dirty="0">
              <a:solidFill>
                <a:prstClr val="black"/>
              </a:solidFill>
              <a:latin typeface="Calibri" panose="020F0502020204030204"/>
              <a:ea typeface="微软雅黑" panose="020B0503020204020204" pitchFamily="34" charset="-122"/>
              <a:cs typeface="Arial" panose="020B0604020202020204" pitchFamily="34" charset="0"/>
            </a:endParaRPr>
          </a:p>
          <a:p>
            <a:pPr algn="ctr" defTabSz="914400"/>
            <a:r>
              <a:rPr lang="zh-CN" altLang="en-US" sz="1080" dirty="0">
                <a:solidFill>
                  <a:prstClr val="black"/>
                </a:solidFill>
                <a:latin typeface="Calibri" panose="020F0502020204030204"/>
                <a:ea typeface="微软雅黑" panose="020B0503020204020204" pitchFamily="34" charset="-122"/>
                <a:cs typeface="Arial" panose="020B0604020202020204" pitchFamily="34" charset="0"/>
              </a:rPr>
              <a:t>单击输入您的文字</a:t>
            </a:r>
          </a:p>
          <a:p>
            <a:pPr algn="ctr" defTabSz="914400"/>
            <a:r>
              <a:rPr lang="zh-CN" altLang="en-US" sz="1080" dirty="0">
                <a:solidFill>
                  <a:prstClr val="black"/>
                </a:solidFill>
                <a:latin typeface="Calibri" panose="020F0502020204030204"/>
                <a:ea typeface="微软雅黑" panose="020B0503020204020204" pitchFamily="34" charset="-122"/>
                <a:cs typeface="Arial" panose="020B0604020202020204" pitchFamily="34" charset="0"/>
              </a:rPr>
              <a:t>单击输入您的文字</a:t>
            </a:r>
          </a:p>
          <a:p>
            <a:pPr algn="ctr" defTabSz="914400"/>
            <a:endParaRPr lang="zh-CN" altLang="en-US" sz="108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6"/>
          <p:cNvSpPr txBox="1"/>
          <p:nvPr/>
        </p:nvSpPr>
        <p:spPr>
          <a:xfrm>
            <a:off x="2622456" y="2879295"/>
            <a:ext cx="991387" cy="3416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defTabSz="914400"/>
            <a:r>
              <a:rPr lang="zh-CN" altLang="en-US" sz="162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8" name="环形箭头 7"/>
          <p:cNvSpPr/>
          <p:nvPr/>
        </p:nvSpPr>
        <p:spPr>
          <a:xfrm flipH="1">
            <a:off x="7911747" y="2035348"/>
            <a:ext cx="2722380" cy="2712067"/>
          </a:xfrm>
          <a:prstGeom prst="circularArrow">
            <a:avLst>
              <a:gd name="adj1" fmla="val 12592"/>
              <a:gd name="adj2" fmla="val 775455"/>
              <a:gd name="adj3" fmla="val 19769162"/>
              <a:gd name="adj4" fmla="val 6071"/>
              <a:gd name="adj5" fmla="val 13811"/>
            </a:avLst>
          </a:prstGeom>
          <a:solidFill>
            <a:srgbClr val="92E4F2"/>
          </a:solidFill>
          <a:ln>
            <a:noFill/>
          </a:ln>
          <a:effectLst/>
          <a:scene3d>
            <a:camera prst="orthographicFront">
              <a:rot lat="0" lon="0" rev="0"/>
            </a:camera>
            <a:lightRig rig="contrasting" dir="t">
              <a:rot lat="0" lon="0" rev="3000000"/>
            </a:lightRig>
          </a:scene3d>
          <a:sp3d prstMaterial="metal">
            <a:bevelT w="825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40">
              <a:solidFill>
                <a:prstClr val="black"/>
              </a:solidFill>
              <a:latin typeface="Arial" panose="020B0604020202020204" pitchFamily="34" charset="0"/>
              <a:ea typeface="等线" panose="02010600030101010101" pitchFamily="2" charset="-122"/>
              <a:cs typeface="Arial" panose="020B0604020202020204" pitchFamily="34" charset="0"/>
            </a:endParaRPr>
          </a:p>
        </p:txBody>
      </p:sp>
      <p:cxnSp>
        <p:nvCxnSpPr>
          <p:cNvPr id="10" name="直接箭头连接符 9"/>
          <p:cNvCxnSpPr/>
          <p:nvPr/>
        </p:nvCxnSpPr>
        <p:spPr>
          <a:xfrm rot="5400000">
            <a:off x="2595628" y="4976987"/>
            <a:ext cx="709733" cy="1688"/>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5400000">
            <a:off x="5874286" y="5339569"/>
            <a:ext cx="709733" cy="1688"/>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a:off x="8983226" y="4946131"/>
            <a:ext cx="709733" cy="1688"/>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773204" y="5524715"/>
            <a:ext cx="2666184" cy="387798"/>
          </a:xfrm>
          <a:prstGeom prst="rect">
            <a:avLst/>
          </a:prstGeom>
        </p:spPr>
        <p:txBody>
          <a:bodyPr wrap="square">
            <a:spAutoFit/>
          </a:bodyPr>
          <a:lstStyle/>
          <a:p>
            <a:pPr defTabSz="914400"/>
            <a:r>
              <a:rPr lang="zh-CN" altLang="en-US" sz="1920" dirty="0">
                <a:solidFill>
                  <a:prstClr val="black"/>
                </a:solidFill>
                <a:latin typeface="Arial" panose="020B0604020202020204" pitchFamily="34" charset="0"/>
                <a:ea typeface="微软雅黑" panose="020B0503020204020204" pitchFamily="34" charset="-122"/>
                <a:cs typeface="Arial" panose="020B0604020202020204" pitchFamily="34" charset="0"/>
              </a:rPr>
              <a:t>单击此处输入段落文字</a:t>
            </a:r>
          </a:p>
        </p:txBody>
      </p:sp>
      <p:sp>
        <p:nvSpPr>
          <p:cNvPr id="14" name="矩形 13"/>
          <p:cNvSpPr/>
          <p:nvPr/>
        </p:nvSpPr>
        <p:spPr>
          <a:xfrm>
            <a:off x="5018176" y="5834736"/>
            <a:ext cx="2666184" cy="387798"/>
          </a:xfrm>
          <a:prstGeom prst="rect">
            <a:avLst/>
          </a:prstGeom>
        </p:spPr>
        <p:txBody>
          <a:bodyPr wrap="square">
            <a:spAutoFit/>
          </a:bodyPr>
          <a:lstStyle/>
          <a:p>
            <a:pPr defTabSz="914400"/>
            <a:r>
              <a:rPr lang="zh-CN" altLang="en-US" sz="1920" dirty="0">
                <a:solidFill>
                  <a:prstClr val="black"/>
                </a:solidFill>
                <a:latin typeface="Calibri" panose="020F0502020204030204"/>
                <a:ea typeface="微软雅黑" panose="020B0503020204020204" pitchFamily="34" charset="-122"/>
                <a:cs typeface="Arial" panose="020B0604020202020204" pitchFamily="34" charset="0"/>
              </a:rPr>
              <a:t>单击此处输入段落文字</a:t>
            </a:r>
          </a:p>
        </p:txBody>
      </p:sp>
      <p:sp>
        <p:nvSpPr>
          <p:cNvPr id="15" name="矩形 14"/>
          <p:cNvSpPr/>
          <p:nvPr/>
        </p:nvSpPr>
        <p:spPr>
          <a:xfrm>
            <a:off x="7929364" y="5432141"/>
            <a:ext cx="2666184" cy="387798"/>
          </a:xfrm>
          <a:prstGeom prst="rect">
            <a:avLst/>
          </a:prstGeom>
        </p:spPr>
        <p:txBody>
          <a:bodyPr wrap="square">
            <a:spAutoFit/>
          </a:bodyPr>
          <a:lstStyle/>
          <a:p>
            <a:pPr defTabSz="914400"/>
            <a:r>
              <a:rPr lang="zh-CN" altLang="en-US" sz="1920" dirty="0">
                <a:solidFill>
                  <a:prstClr val="black"/>
                </a:solidFill>
                <a:latin typeface="Calibri" panose="020F0502020204030204"/>
                <a:ea typeface="微软雅黑" panose="020B0503020204020204" pitchFamily="34" charset="-122"/>
                <a:cs typeface="Arial" panose="020B0604020202020204" pitchFamily="34" charset="0"/>
              </a:rPr>
              <a:t>单击此处输入段落文字</a:t>
            </a:r>
          </a:p>
        </p:txBody>
      </p:sp>
      <p:sp>
        <p:nvSpPr>
          <p:cNvPr id="18" name="矩形 17"/>
          <p:cNvSpPr/>
          <p:nvPr/>
        </p:nvSpPr>
        <p:spPr>
          <a:xfrm>
            <a:off x="8556243" y="3191512"/>
            <a:ext cx="1471575" cy="757130"/>
          </a:xfrm>
          <a:prstGeom prst="rect">
            <a:avLst/>
          </a:prstGeom>
        </p:spPr>
        <p:txBody>
          <a:bodyPr wrap="square">
            <a:spAutoFit/>
          </a:bodyPr>
          <a:lstStyle/>
          <a:p>
            <a:pPr algn="ctr" defTabSz="914400"/>
            <a:r>
              <a:rPr lang="zh-CN" altLang="en-US" sz="1080" dirty="0">
                <a:solidFill>
                  <a:prstClr val="black"/>
                </a:solidFill>
                <a:latin typeface="Arial" panose="020B0604020202020204" pitchFamily="34" charset="0"/>
                <a:ea typeface="微软雅黑" panose="020B0503020204020204" pitchFamily="34" charset="-122"/>
                <a:cs typeface="Arial" panose="020B0604020202020204" pitchFamily="34" charset="0"/>
              </a:rPr>
              <a:t>单击输入您的文字</a:t>
            </a:r>
            <a:endParaRPr lang="en-US" altLang="zh-CN" sz="1080" dirty="0">
              <a:solidFill>
                <a:prstClr val="black"/>
              </a:solidFill>
              <a:latin typeface="Calibri" panose="020F0502020204030204"/>
              <a:ea typeface="微软雅黑" panose="020B0503020204020204" pitchFamily="34" charset="-122"/>
              <a:cs typeface="Arial" panose="020B0604020202020204" pitchFamily="34" charset="0"/>
            </a:endParaRPr>
          </a:p>
          <a:p>
            <a:pPr algn="ctr" defTabSz="914400"/>
            <a:r>
              <a:rPr lang="zh-CN" altLang="en-US" sz="1080" dirty="0">
                <a:solidFill>
                  <a:prstClr val="black"/>
                </a:solidFill>
                <a:latin typeface="Calibri" panose="020F0502020204030204"/>
                <a:ea typeface="微软雅黑" panose="020B0503020204020204" pitchFamily="34" charset="-122"/>
                <a:cs typeface="Arial" panose="020B0604020202020204" pitchFamily="34" charset="0"/>
              </a:rPr>
              <a:t>单击输入您的文字</a:t>
            </a:r>
          </a:p>
          <a:p>
            <a:pPr algn="ctr" defTabSz="914400"/>
            <a:r>
              <a:rPr lang="zh-CN" altLang="en-US" sz="1080" dirty="0">
                <a:solidFill>
                  <a:prstClr val="black"/>
                </a:solidFill>
                <a:latin typeface="Calibri" panose="020F0502020204030204"/>
                <a:ea typeface="微软雅黑" panose="020B0503020204020204" pitchFamily="34" charset="-122"/>
                <a:cs typeface="Arial" panose="020B0604020202020204" pitchFamily="34" charset="0"/>
              </a:rPr>
              <a:t>单击输入您的文字</a:t>
            </a:r>
          </a:p>
          <a:p>
            <a:pPr algn="ctr" defTabSz="914400"/>
            <a:endParaRPr lang="zh-CN" altLang="en-US" sz="108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18"/>
          <p:cNvSpPr txBox="1"/>
          <p:nvPr/>
        </p:nvSpPr>
        <p:spPr>
          <a:xfrm>
            <a:off x="8888715" y="2811810"/>
            <a:ext cx="991387" cy="3416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defTabSz="914400"/>
            <a:r>
              <a:rPr lang="zh-CN" altLang="en-US" sz="162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文本</a:t>
            </a: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3" presetClass="entr" presetSubtype="16"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par>
                                <p:cTn id="21" presetID="49" presetClass="entr" presetSubtype="0" decel="100000" fill="hold" grpId="0" nodeType="withEffect">
                                  <p:stCondLst>
                                    <p:cond delay="125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360"/>
                                          </p:val>
                                        </p:tav>
                                        <p:tav tm="100000">
                                          <p:val>
                                            <p:fltVal val="0"/>
                                          </p:val>
                                        </p:tav>
                                      </p:tavLst>
                                    </p:anim>
                                    <p:animEffect transition="in" filter="fade">
                                      <p:cBhvr>
                                        <p:cTn id="26" dur="1000"/>
                                        <p:tgtEl>
                                          <p:spTgt spid="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23" presetClass="entr" presetSubtype="16" fill="hold" grpId="0" nodeType="withEffect">
                                  <p:stCondLst>
                                    <p:cond delay="7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par>
                                <p:cTn id="37" presetID="49" presetClass="entr" presetSubtype="0" decel="100000" fill="hold" grpId="0" nodeType="withEffect">
                                  <p:stCondLst>
                                    <p:cond delay="125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360"/>
                                          </p:val>
                                        </p:tav>
                                        <p:tav tm="100000">
                                          <p:val>
                                            <p:fltVal val="0"/>
                                          </p:val>
                                        </p:tav>
                                      </p:tavLst>
                                    </p:anim>
                                    <p:animEffect transition="in" filter="fade">
                                      <p:cBhvr>
                                        <p:cTn id="42" dur="1000"/>
                                        <p:tgtEl>
                                          <p:spTgt spid="8"/>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75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par>
                                <p:cTn id="53" presetID="22" presetClass="entr" presetSubtype="1" fill="hold" nodeType="withEffect">
                                  <p:stCondLst>
                                    <p:cond delay="125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22" presetClass="entr" presetSubtype="1" fill="hold" nodeType="withEffect">
                                  <p:stCondLst>
                                    <p:cond delay="125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22" presetClass="entr" presetSubtype="1" fill="hold" nodeType="withEffect">
                                  <p:stCondLst>
                                    <p:cond delay="125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13" grpId="0"/>
      <p:bldP spid="14" grpId="0"/>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等腰三角形 36"/>
          <p:cNvSpPr/>
          <p:nvPr/>
        </p:nvSpPr>
        <p:spPr bwMode="auto">
          <a:xfrm>
            <a:off x="5179481" y="3258185"/>
            <a:ext cx="1824744" cy="1576772"/>
          </a:xfrm>
          <a:custGeom>
            <a:avLst/>
            <a:gdLst/>
            <a:ahLst/>
            <a:cxnLst/>
            <a:rect l="l" t="t" r="r" b="b"/>
            <a:pathLst>
              <a:path w="1095615" h="961048">
                <a:moveTo>
                  <a:pt x="178526" y="0"/>
                </a:moveTo>
                <a:cubicBezTo>
                  <a:pt x="278720" y="82542"/>
                  <a:pt x="407363" y="130592"/>
                  <a:pt x="547229" y="130592"/>
                </a:cubicBezTo>
                <a:cubicBezTo>
                  <a:pt x="686636" y="130592"/>
                  <a:pt x="814895" y="82857"/>
                  <a:pt x="914952" y="810"/>
                </a:cubicBezTo>
                <a:lnTo>
                  <a:pt x="1095615" y="312297"/>
                </a:lnTo>
                <a:cubicBezTo>
                  <a:pt x="871706" y="397439"/>
                  <a:pt x="713331" y="614376"/>
                  <a:pt x="713331" y="868304"/>
                </a:cubicBezTo>
                <a:cubicBezTo>
                  <a:pt x="713331" y="899966"/>
                  <a:pt x="715794" y="931053"/>
                  <a:pt x="722681" y="961048"/>
                </a:cubicBezTo>
                <a:lnTo>
                  <a:pt x="371495" y="961048"/>
                </a:lnTo>
                <a:lnTo>
                  <a:pt x="381327" y="863513"/>
                </a:lnTo>
                <a:cubicBezTo>
                  <a:pt x="381327" y="609939"/>
                  <a:pt x="223393" y="393252"/>
                  <a:pt x="0" y="307803"/>
                </a:cubicBezTo>
                <a:close/>
              </a:path>
            </a:pathLst>
          </a:custGeom>
          <a:solidFill>
            <a:sysClr val="window" lastClr="FFFFFF"/>
          </a:solidFill>
          <a:ln w="3175" cap="flat" cmpd="sng" algn="ctr">
            <a:solidFill>
              <a:sysClr val="window" lastClr="FFFFFF">
                <a:lumMod val="85000"/>
              </a:sysClr>
            </a:solidFill>
            <a:prstDash val="solid"/>
          </a:ln>
          <a:effectLst>
            <a:innerShdw blurRad="114300">
              <a:prstClr val="black"/>
            </a:innerShdw>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grpSp>
        <p:nvGrpSpPr>
          <p:cNvPr id="2" name="组合 1"/>
          <p:cNvGrpSpPr/>
          <p:nvPr/>
        </p:nvGrpSpPr>
        <p:grpSpPr>
          <a:xfrm>
            <a:off x="4512953" y="919581"/>
            <a:ext cx="3155287" cy="2850171"/>
            <a:chOff x="3252792" y="766318"/>
            <a:chExt cx="2629405" cy="2375142"/>
          </a:xfrm>
        </p:grpSpPr>
        <p:sp>
          <p:nvSpPr>
            <p:cNvPr id="37" name="椭圆 5"/>
            <p:cNvSpPr/>
            <p:nvPr/>
          </p:nvSpPr>
          <p:spPr bwMode="auto">
            <a:xfrm>
              <a:off x="3252792" y="766318"/>
              <a:ext cx="2629405"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54A9EA"/>
            </a:solidFill>
            <a:ln w="25400" cap="flat" cmpd="sng" algn="ctr">
              <a:noFill/>
              <a:prstDash val="solid"/>
            </a:ln>
            <a:effectLst>
              <a:outerShdw blurRad="50800" dist="38100" dir="2700000" algn="tl" rotWithShape="0">
                <a:prstClr val="black">
                  <a:alpha val="40000"/>
                </a:prstClr>
              </a:outerShdw>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sp>
          <p:nvSpPr>
            <p:cNvPr id="39" name="TextBox 48"/>
            <p:cNvSpPr txBox="1">
              <a:spLocks noChangeArrowheads="1"/>
            </p:cNvSpPr>
            <p:nvPr/>
          </p:nvSpPr>
          <p:spPr bwMode="auto">
            <a:xfrm rot="18671010">
              <a:off x="5252988" y="2190485"/>
              <a:ext cx="8016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en-US" altLang="zh-CN" sz="2640" dirty="0">
                  <a:solidFill>
                    <a:srgbClr val="FFFFFF"/>
                  </a:solidFill>
                  <a:latin typeface="Algerian" panose="04020705040A02060702" pitchFamily="82" charset="0"/>
                </a:rPr>
                <a:t>01</a:t>
              </a:r>
              <a:endParaRPr lang="zh-CN" altLang="en-US" sz="2640" dirty="0">
                <a:solidFill>
                  <a:srgbClr val="FFFFFF"/>
                </a:solidFill>
                <a:latin typeface="Algerian" panose="04020705040A02060702" pitchFamily="82" charset="0"/>
              </a:endParaRPr>
            </a:p>
          </p:txBody>
        </p:sp>
        <p:sp>
          <p:nvSpPr>
            <p:cNvPr id="44" name="椭圆 22"/>
            <p:cNvSpPr/>
            <p:nvPr/>
          </p:nvSpPr>
          <p:spPr bwMode="auto">
            <a:xfrm>
              <a:off x="4243958" y="1436230"/>
              <a:ext cx="647073" cy="645551"/>
            </a:xfrm>
            <a:custGeom>
              <a:avLst/>
              <a:gdLst/>
              <a:ahLst/>
              <a:cxnLst/>
              <a:rect l="l" t="t" r="r" b="b"/>
              <a:pathLst>
                <a:path w="896114" h="896114">
                  <a:moveTo>
                    <a:pt x="331065" y="214073"/>
                  </a:moveTo>
                  <a:lnTo>
                    <a:pt x="331065" y="331065"/>
                  </a:lnTo>
                  <a:lnTo>
                    <a:pt x="214073" y="331065"/>
                  </a:lnTo>
                  <a:lnTo>
                    <a:pt x="214073" y="565048"/>
                  </a:lnTo>
                  <a:lnTo>
                    <a:pt x="331065" y="565048"/>
                  </a:lnTo>
                  <a:lnTo>
                    <a:pt x="331065" y="682040"/>
                  </a:lnTo>
                  <a:lnTo>
                    <a:pt x="565048" y="682040"/>
                  </a:lnTo>
                  <a:lnTo>
                    <a:pt x="565048" y="565048"/>
                  </a:lnTo>
                  <a:lnTo>
                    <a:pt x="682040" y="565048"/>
                  </a:lnTo>
                  <a:lnTo>
                    <a:pt x="682040" y="331065"/>
                  </a:lnTo>
                  <a:lnTo>
                    <a:pt x="565048" y="331065"/>
                  </a:lnTo>
                  <a:lnTo>
                    <a:pt x="565048" y="214073"/>
                  </a:lnTo>
                  <a:close/>
                  <a:moveTo>
                    <a:pt x="448057" y="0"/>
                  </a:moveTo>
                  <a:cubicBezTo>
                    <a:pt x="695512" y="0"/>
                    <a:pt x="896114" y="200602"/>
                    <a:pt x="896114" y="448057"/>
                  </a:cubicBezTo>
                  <a:cubicBezTo>
                    <a:pt x="896114" y="695512"/>
                    <a:pt x="695512" y="896114"/>
                    <a:pt x="448057" y="896114"/>
                  </a:cubicBezTo>
                  <a:cubicBezTo>
                    <a:pt x="200602" y="896114"/>
                    <a:pt x="0" y="695512"/>
                    <a:pt x="0" y="448057"/>
                  </a:cubicBezTo>
                  <a:cubicBezTo>
                    <a:pt x="0" y="200602"/>
                    <a:pt x="200602" y="0"/>
                    <a:pt x="448057" y="0"/>
                  </a:cubicBezTo>
                  <a:close/>
                </a:path>
              </a:pathLst>
            </a:custGeom>
            <a:pattFill prst="dkHorz">
              <a:fgClr>
                <a:srgbClr val="57646D"/>
              </a:fgClr>
              <a:bgClr>
                <a:sysClr val="window" lastClr="FFFFFF"/>
              </a:bgClr>
            </a:pattFill>
            <a:ln w="3175" cap="flat" cmpd="sng" algn="ctr">
              <a:solidFill>
                <a:srgbClr val="57646D"/>
              </a:solidFill>
              <a:prstDash val="solid"/>
            </a:ln>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sp>
          <p:nvSpPr>
            <p:cNvPr id="52" name="矩形 61"/>
            <p:cNvSpPr>
              <a:spLocks noChangeArrowheads="1"/>
            </p:cNvSpPr>
            <p:nvPr/>
          </p:nvSpPr>
          <p:spPr bwMode="auto">
            <a:xfrm>
              <a:off x="3886218" y="2218375"/>
              <a:ext cx="13641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920" b="1" dirty="0">
                  <a:solidFill>
                    <a:srgbClr val="595959"/>
                  </a:solidFill>
                  <a:latin typeface="Batang" panose="02030600000101010101" pitchFamily="18" charset="-127"/>
                  <a:ea typeface="Batang" panose="02030600000101010101" pitchFamily="18" charset="-127"/>
                </a:rPr>
                <a:t>添加文字信息</a:t>
              </a:r>
            </a:p>
          </p:txBody>
        </p:sp>
      </p:grpSp>
      <p:grpSp>
        <p:nvGrpSpPr>
          <p:cNvPr id="6" name="组合 5"/>
          <p:cNvGrpSpPr/>
          <p:nvPr/>
        </p:nvGrpSpPr>
        <p:grpSpPr>
          <a:xfrm>
            <a:off x="3261435" y="3106123"/>
            <a:ext cx="2850170" cy="3248880"/>
            <a:chOff x="2209862" y="2588436"/>
            <a:chExt cx="2375142" cy="2707400"/>
          </a:xfrm>
        </p:grpSpPr>
        <p:sp>
          <p:nvSpPr>
            <p:cNvPr id="43" name="任意多边形 42"/>
            <p:cNvSpPr/>
            <p:nvPr/>
          </p:nvSpPr>
          <p:spPr bwMode="auto">
            <a:xfrm>
              <a:off x="3088360" y="3403335"/>
              <a:ext cx="808463" cy="397379"/>
            </a:xfrm>
            <a:custGeom>
              <a:avLst/>
              <a:gdLst>
                <a:gd name="connsiteX0" fmla="*/ 0 w 659607"/>
                <a:gd name="connsiteY0" fmla="*/ 323850 h 323850"/>
                <a:gd name="connsiteX1" fmla="*/ 266700 w 659607"/>
                <a:gd name="connsiteY1" fmla="*/ 159544 h 323850"/>
                <a:gd name="connsiteX2" fmla="*/ 307182 w 659607"/>
                <a:gd name="connsiteY2" fmla="*/ 219075 h 323850"/>
                <a:gd name="connsiteX3" fmla="*/ 659607 w 659607"/>
                <a:gd name="connsiteY3" fmla="*/ 0 h 323850"/>
                <a:gd name="connsiteX0-1" fmla="*/ 0 w 683419"/>
                <a:gd name="connsiteY0-2" fmla="*/ 335756 h 335756"/>
                <a:gd name="connsiteX1-3" fmla="*/ 290512 w 683419"/>
                <a:gd name="connsiteY1-4" fmla="*/ 159544 h 335756"/>
                <a:gd name="connsiteX2-5" fmla="*/ 330994 w 683419"/>
                <a:gd name="connsiteY2-6" fmla="*/ 219075 h 335756"/>
                <a:gd name="connsiteX3-7" fmla="*/ 683419 w 683419"/>
                <a:gd name="connsiteY3-8" fmla="*/ 0 h 335756"/>
              </a:gdLst>
              <a:ahLst/>
              <a:cxnLst>
                <a:cxn ang="0">
                  <a:pos x="connsiteX0-1" y="connsiteY0-2"/>
                </a:cxn>
                <a:cxn ang="0">
                  <a:pos x="connsiteX1-3" y="connsiteY1-4"/>
                </a:cxn>
                <a:cxn ang="0">
                  <a:pos x="connsiteX2-5" y="connsiteY2-6"/>
                </a:cxn>
                <a:cxn ang="0">
                  <a:pos x="connsiteX3-7" y="connsiteY3-8"/>
                </a:cxn>
              </a:cxnLst>
              <a:rect l="l" t="t" r="r" b="b"/>
              <a:pathLst>
                <a:path w="683419" h="335756">
                  <a:moveTo>
                    <a:pt x="0" y="335756"/>
                  </a:moveTo>
                  <a:lnTo>
                    <a:pt x="290512" y="159544"/>
                  </a:lnTo>
                  <a:lnTo>
                    <a:pt x="330994" y="219075"/>
                  </a:lnTo>
                  <a:lnTo>
                    <a:pt x="683419" y="0"/>
                  </a:lnTo>
                </a:path>
              </a:pathLst>
            </a:custGeom>
            <a:noFill/>
            <a:ln w="22225" cap="flat" cmpd="sng" algn="ctr">
              <a:solidFill>
                <a:srgbClr val="57646D"/>
              </a:solidFill>
              <a:prstDash val="solid"/>
              <a:tailEnd type="stealth" w="sm" len="lg"/>
            </a:ln>
            <a:effectLst/>
          </p:spPr>
          <p:txBody>
            <a:bodyPr anchor="ctr"/>
            <a:lstStyle/>
            <a:p>
              <a:pPr algn="ctr" defTabSz="914400">
                <a:defRPr/>
              </a:pPr>
              <a:endParaRPr lang="zh-CN" altLang="en-US" sz="1620" kern="0">
                <a:solidFill>
                  <a:prstClr val="black"/>
                </a:solidFill>
                <a:latin typeface="Calibri" panose="020F0502020204030204"/>
                <a:ea typeface="宋体" panose="02010600030101010101" pitchFamily="2" charset="-122"/>
              </a:endParaRPr>
            </a:p>
          </p:txBody>
        </p:sp>
        <p:grpSp>
          <p:nvGrpSpPr>
            <p:cNvPr id="5" name="组合 4"/>
            <p:cNvGrpSpPr/>
            <p:nvPr/>
          </p:nvGrpSpPr>
          <p:grpSpPr>
            <a:xfrm>
              <a:off x="2209862" y="2588436"/>
              <a:ext cx="2375142" cy="2707400"/>
              <a:chOff x="2209862" y="2588436"/>
              <a:chExt cx="2375142" cy="2707400"/>
            </a:xfrm>
          </p:grpSpPr>
          <p:sp>
            <p:nvSpPr>
              <p:cNvPr id="35" name="椭圆 5"/>
              <p:cNvSpPr/>
              <p:nvPr/>
            </p:nvSpPr>
            <p:spPr bwMode="auto">
              <a:xfrm rot="14398930">
                <a:off x="2082731" y="2793563"/>
                <a:ext cx="2629404"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7EC4FA"/>
              </a:solidFill>
              <a:ln w="25400" cap="flat" cmpd="sng" algn="ctr">
                <a:noFill/>
                <a:prstDash val="solid"/>
              </a:ln>
              <a:effectLst>
                <a:outerShdw blurRad="50800" dist="38100" dir="13500000" algn="br" rotWithShape="0">
                  <a:prstClr val="black">
                    <a:alpha val="40000"/>
                  </a:prstClr>
                </a:outerShdw>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sp>
            <p:nvSpPr>
              <p:cNvPr id="40" name="TextBox 49"/>
              <p:cNvSpPr txBox="1">
                <a:spLocks noChangeArrowheads="1"/>
              </p:cNvSpPr>
              <p:nvPr/>
            </p:nvSpPr>
            <p:spPr bwMode="auto">
              <a:xfrm>
                <a:off x="3129341" y="2588436"/>
                <a:ext cx="8280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en-US" altLang="zh-CN" sz="2640" dirty="0">
                    <a:solidFill>
                      <a:srgbClr val="FFFFFF"/>
                    </a:solidFill>
                    <a:latin typeface="Algerian" panose="04020705040A02060702" pitchFamily="82" charset="0"/>
                  </a:rPr>
                  <a:t>02</a:t>
                </a:r>
                <a:endParaRPr lang="zh-CN" altLang="en-US" sz="2640">
                  <a:solidFill>
                    <a:srgbClr val="FFFFFF"/>
                  </a:solidFill>
                  <a:latin typeface="Algerian" panose="04020705040A02060702" pitchFamily="82" charset="0"/>
                </a:endParaRPr>
              </a:p>
            </p:txBody>
          </p:sp>
          <p:sp>
            <p:nvSpPr>
              <p:cNvPr id="42" name="矩形 6"/>
              <p:cNvSpPr/>
              <p:nvPr/>
            </p:nvSpPr>
            <p:spPr bwMode="auto">
              <a:xfrm>
                <a:off x="3091405" y="3432263"/>
                <a:ext cx="800849" cy="391289"/>
              </a:xfrm>
              <a:custGeom>
                <a:avLst/>
                <a:gdLst/>
                <a:ahLst/>
                <a:cxnLst/>
                <a:rect l="l" t="t" r="r" b="b"/>
                <a:pathLst>
                  <a:path w="677541" h="331433">
                    <a:moveTo>
                      <a:pt x="677541" y="0"/>
                    </a:moveTo>
                    <a:lnTo>
                      <a:pt x="677541" y="331433"/>
                    </a:lnTo>
                    <a:lnTo>
                      <a:pt x="0" y="331433"/>
                    </a:lnTo>
                    <a:lnTo>
                      <a:pt x="260548" y="176506"/>
                    </a:lnTo>
                    <a:lnTo>
                      <a:pt x="301427" y="240450"/>
                    </a:lnTo>
                    <a:close/>
                  </a:path>
                </a:pathLst>
              </a:custGeom>
              <a:pattFill prst="wdUpDiag">
                <a:fgClr>
                  <a:srgbClr val="57646D"/>
                </a:fgClr>
                <a:bgClr>
                  <a:sysClr val="window" lastClr="FFFFFF"/>
                </a:bgClr>
              </a:pattFill>
              <a:ln w="25400" cap="flat" cmpd="sng" algn="ctr">
                <a:noFill/>
                <a:prstDash val="solid"/>
              </a:ln>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sp>
            <p:nvSpPr>
              <p:cNvPr id="53" name="矩形 62"/>
              <p:cNvSpPr>
                <a:spLocks noChangeArrowheads="1"/>
              </p:cNvSpPr>
              <p:nvPr/>
            </p:nvSpPr>
            <p:spPr bwMode="auto">
              <a:xfrm>
                <a:off x="2768126" y="3928492"/>
                <a:ext cx="1364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920" b="1" dirty="0">
                    <a:solidFill>
                      <a:srgbClr val="595959"/>
                    </a:solidFill>
                    <a:latin typeface="Batang" panose="02030600000101010101" pitchFamily="18" charset="-127"/>
                    <a:ea typeface="Batang" panose="02030600000101010101" pitchFamily="18" charset="-127"/>
                  </a:rPr>
                  <a:t>添加文字信息</a:t>
                </a:r>
              </a:p>
            </p:txBody>
          </p:sp>
        </p:grpSp>
      </p:grpSp>
      <p:grpSp>
        <p:nvGrpSpPr>
          <p:cNvPr id="4" name="组合 3"/>
          <p:cNvGrpSpPr/>
          <p:nvPr/>
        </p:nvGrpSpPr>
        <p:grpSpPr>
          <a:xfrm>
            <a:off x="5902497" y="3194238"/>
            <a:ext cx="3020906" cy="3155287"/>
            <a:chOff x="4410749" y="2661864"/>
            <a:chExt cx="2517423" cy="2629406"/>
          </a:xfrm>
        </p:grpSpPr>
        <p:sp>
          <p:nvSpPr>
            <p:cNvPr id="36" name="椭圆 5"/>
            <p:cNvSpPr/>
            <p:nvPr/>
          </p:nvSpPr>
          <p:spPr bwMode="auto">
            <a:xfrm rot="7201070" flipH="1">
              <a:off x="4425898" y="2788996"/>
              <a:ext cx="2629406"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92E4F2"/>
            </a:solidFill>
            <a:ln w="25400" cap="flat" cmpd="sng" algn="ctr">
              <a:noFill/>
              <a:prstDash val="solid"/>
            </a:ln>
            <a:effectLst>
              <a:outerShdw blurRad="50800" dist="38100" dir="10800000" algn="r" rotWithShape="0">
                <a:prstClr val="black">
                  <a:alpha val="40000"/>
                </a:prstClr>
              </a:outerShdw>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5334088" y="3392677"/>
              <a:ext cx="575515" cy="441533"/>
              <a:chOff x="5334088" y="3392677"/>
              <a:chExt cx="575515" cy="441533"/>
            </a:xfrm>
          </p:grpSpPr>
          <p:sp>
            <p:nvSpPr>
              <p:cNvPr id="45" name="矩形 44"/>
              <p:cNvSpPr/>
              <p:nvPr/>
            </p:nvSpPr>
            <p:spPr bwMode="auto">
              <a:xfrm>
                <a:off x="5334088" y="3663687"/>
                <a:ext cx="95919" cy="17052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sp>
            <p:nvSpPr>
              <p:cNvPr id="46" name="矩形 45"/>
              <p:cNvSpPr/>
              <p:nvPr/>
            </p:nvSpPr>
            <p:spPr bwMode="auto">
              <a:xfrm>
                <a:off x="5653818" y="3500777"/>
                <a:ext cx="95919" cy="3334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sp>
            <p:nvSpPr>
              <p:cNvPr id="47" name="矩形 46"/>
              <p:cNvSpPr/>
              <p:nvPr/>
            </p:nvSpPr>
            <p:spPr bwMode="auto">
              <a:xfrm>
                <a:off x="5813684" y="3392677"/>
                <a:ext cx="95919" cy="4415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sp>
            <p:nvSpPr>
              <p:cNvPr id="48" name="矩形 47"/>
              <p:cNvSpPr/>
              <p:nvPr/>
            </p:nvSpPr>
            <p:spPr bwMode="auto">
              <a:xfrm>
                <a:off x="5493952" y="3578425"/>
                <a:ext cx="95919" cy="251218"/>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4400">
                  <a:defRPr/>
                </a:pPr>
                <a:endParaRPr lang="zh-CN" altLang="en-US" sz="1620" kern="0">
                  <a:solidFill>
                    <a:prstClr val="white"/>
                  </a:solidFill>
                  <a:latin typeface="Calibri" panose="020F0502020204030204"/>
                  <a:ea typeface="宋体" panose="02010600030101010101" pitchFamily="2" charset="-122"/>
                </a:endParaRPr>
              </a:p>
            </p:txBody>
          </p:sp>
        </p:grpSp>
        <p:sp>
          <p:nvSpPr>
            <p:cNvPr id="51" name="TextBox 60"/>
            <p:cNvSpPr txBox="1">
              <a:spLocks noChangeArrowheads="1"/>
            </p:cNvSpPr>
            <p:nvPr/>
          </p:nvSpPr>
          <p:spPr bwMode="auto">
            <a:xfrm rot="4054594">
              <a:off x="4217667" y="4140255"/>
              <a:ext cx="801663"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en-US" altLang="zh-CN" sz="2640" dirty="0">
                  <a:solidFill>
                    <a:srgbClr val="FFFFFF"/>
                  </a:solidFill>
                  <a:latin typeface="Algerian" panose="04020705040A02060702" pitchFamily="82" charset="0"/>
                </a:rPr>
                <a:t>03</a:t>
              </a:r>
              <a:endParaRPr lang="zh-CN" altLang="en-US" sz="2640" dirty="0">
                <a:solidFill>
                  <a:srgbClr val="FFFFFF"/>
                </a:solidFill>
                <a:latin typeface="Algerian" panose="04020705040A02060702" pitchFamily="82" charset="0"/>
              </a:endParaRPr>
            </a:p>
          </p:txBody>
        </p:sp>
        <p:sp>
          <p:nvSpPr>
            <p:cNvPr id="54" name="矩形 63"/>
            <p:cNvSpPr>
              <a:spLocks noChangeArrowheads="1"/>
            </p:cNvSpPr>
            <p:nvPr/>
          </p:nvSpPr>
          <p:spPr bwMode="auto">
            <a:xfrm>
              <a:off x="4955550" y="3976568"/>
              <a:ext cx="136415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920" b="1" dirty="0">
                  <a:solidFill>
                    <a:srgbClr val="595959"/>
                  </a:solidFill>
                  <a:latin typeface="Batang" panose="02030600000101010101" pitchFamily="18" charset="-127"/>
                  <a:ea typeface="Batang" panose="02030600000101010101" pitchFamily="18" charset="-127"/>
                </a:rPr>
                <a:t>添加文字信息</a:t>
              </a:r>
            </a:p>
          </p:txBody>
        </p:sp>
      </p:grpSp>
      <p:cxnSp>
        <p:nvCxnSpPr>
          <p:cNvPr id="55" name="直接连接符 54"/>
          <p:cNvCxnSpPr/>
          <p:nvPr/>
        </p:nvCxnSpPr>
        <p:spPr>
          <a:xfrm>
            <a:off x="2595209" y="1921428"/>
            <a:ext cx="2266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2360394" y="1488992"/>
            <a:ext cx="205359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r>
              <a:rPr lang="zh-CN" altLang="en-US" sz="1920" b="1" dirty="0">
                <a:solidFill>
                  <a:srgbClr val="0070C0"/>
                </a:solidFill>
                <a:latin typeface="微软雅黑" panose="020B0503020204020204" pitchFamily="34" charset="-122"/>
                <a:ea typeface="微软雅黑" panose="020B0503020204020204" pitchFamily="34" charset="-122"/>
              </a:rPr>
              <a:t>点击添加标题</a:t>
            </a:r>
          </a:p>
        </p:txBody>
      </p:sp>
      <p:sp>
        <p:nvSpPr>
          <p:cNvPr id="57" name="TextBox 24"/>
          <p:cNvSpPr txBox="1">
            <a:spLocks noChangeArrowheads="1"/>
          </p:cNvSpPr>
          <p:nvPr/>
        </p:nvSpPr>
        <p:spPr bwMode="auto">
          <a:xfrm>
            <a:off x="2347059" y="1921428"/>
            <a:ext cx="2053591" cy="105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点击添加具体说明</a:t>
            </a:r>
            <a:endParaRPr lang="en-US" altLang="zh-CN" sz="1440" dirty="0">
              <a:solidFill>
                <a:srgbClr val="000000"/>
              </a:solidFill>
              <a:latin typeface="微软雅黑" panose="020B0503020204020204" pitchFamily="34" charset="-122"/>
              <a:ea typeface="微软雅黑" panose="020B0503020204020204" pitchFamily="34" charset="-122"/>
            </a:endParaRPr>
          </a:p>
          <a:p>
            <a:pPr algn="ct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点击添加具体说明</a:t>
            </a:r>
          </a:p>
          <a:p>
            <a:pPr algn="ct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点击添加具体说明</a:t>
            </a:r>
          </a:p>
        </p:txBody>
      </p:sp>
      <p:cxnSp>
        <p:nvCxnSpPr>
          <p:cNvPr id="58" name="直接连接符 57"/>
          <p:cNvCxnSpPr/>
          <p:nvPr/>
        </p:nvCxnSpPr>
        <p:spPr>
          <a:xfrm>
            <a:off x="1615559" y="5146627"/>
            <a:ext cx="1959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23"/>
          <p:cNvSpPr txBox="1">
            <a:spLocks noChangeArrowheads="1"/>
          </p:cNvSpPr>
          <p:nvPr/>
        </p:nvSpPr>
        <p:spPr bwMode="auto">
          <a:xfrm>
            <a:off x="1263142" y="4714191"/>
            <a:ext cx="205359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r>
              <a:rPr lang="zh-CN" altLang="en-US" sz="1920" b="1" dirty="0">
                <a:solidFill>
                  <a:srgbClr val="0070C0"/>
                </a:solidFill>
                <a:latin typeface="微软雅黑" panose="020B0503020204020204" pitchFamily="34" charset="-122"/>
                <a:ea typeface="微软雅黑" panose="020B0503020204020204" pitchFamily="34" charset="-122"/>
              </a:rPr>
              <a:t>点击添加标题</a:t>
            </a:r>
          </a:p>
        </p:txBody>
      </p:sp>
      <p:sp>
        <p:nvSpPr>
          <p:cNvPr id="60" name="TextBox 24"/>
          <p:cNvSpPr txBox="1">
            <a:spLocks noChangeArrowheads="1"/>
          </p:cNvSpPr>
          <p:nvPr/>
        </p:nvSpPr>
        <p:spPr bwMode="auto">
          <a:xfrm>
            <a:off x="1249809" y="5146627"/>
            <a:ext cx="2053591" cy="105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点击添加具体说明</a:t>
            </a:r>
            <a:endParaRPr lang="en-US" altLang="zh-CN" sz="1440" dirty="0">
              <a:solidFill>
                <a:srgbClr val="000000"/>
              </a:solidFill>
              <a:latin typeface="微软雅黑" panose="020B0503020204020204" pitchFamily="34" charset="-122"/>
              <a:ea typeface="微软雅黑" panose="020B0503020204020204" pitchFamily="34" charset="-122"/>
            </a:endParaRPr>
          </a:p>
          <a:p>
            <a:pPr algn="ct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点击添加具体说明</a:t>
            </a:r>
          </a:p>
          <a:p>
            <a:pPr algn="ct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点击添加具体说明</a:t>
            </a:r>
          </a:p>
        </p:txBody>
      </p:sp>
      <p:cxnSp>
        <p:nvCxnSpPr>
          <p:cNvPr id="61" name="直接连接符 60"/>
          <p:cNvCxnSpPr/>
          <p:nvPr/>
        </p:nvCxnSpPr>
        <p:spPr>
          <a:xfrm>
            <a:off x="8381941" y="5159920"/>
            <a:ext cx="2285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23"/>
          <p:cNvSpPr txBox="1">
            <a:spLocks noChangeArrowheads="1"/>
          </p:cNvSpPr>
          <p:nvPr/>
        </p:nvSpPr>
        <p:spPr bwMode="auto">
          <a:xfrm>
            <a:off x="8888603" y="4727484"/>
            <a:ext cx="205359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r>
              <a:rPr lang="zh-CN" altLang="en-US" sz="1920" b="1" dirty="0">
                <a:solidFill>
                  <a:srgbClr val="0070C0"/>
                </a:solidFill>
                <a:latin typeface="微软雅黑" panose="020B0503020204020204" pitchFamily="34" charset="-122"/>
                <a:ea typeface="微软雅黑" panose="020B0503020204020204" pitchFamily="34" charset="-122"/>
              </a:rPr>
              <a:t>点击添加标题</a:t>
            </a:r>
          </a:p>
        </p:txBody>
      </p:sp>
      <p:sp>
        <p:nvSpPr>
          <p:cNvPr id="63" name="TextBox 24"/>
          <p:cNvSpPr txBox="1">
            <a:spLocks noChangeArrowheads="1"/>
          </p:cNvSpPr>
          <p:nvPr/>
        </p:nvSpPr>
        <p:spPr bwMode="auto">
          <a:xfrm>
            <a:off x="8888603" y="5159920"/>
            <a:ext cx="2053591" cy="105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a:lnSpc>
                <a:spcPct val="150000"/>
              </a:lnSpc>
            </a:pPr>
            <a:r>
              <a:rPr lang="zh-CN" altLang="en-US" sz="1440" dirty="0">
                <a:solidFill>
                  <a:srgbClr val="000000"/>
                </a:solidFill>
                <a:latin typeface="微软雅黑" panose="020B0503020204020204" pitchFamily="34" charset="-122"/>
                <a:ea typeface="微软雅黑" panose="020B0503020204020204" pitchFamily="34" charset="-122"/>
              </a:rPr>
              <a:t>点击添加具体说明</a:t>
            </a:r>
            <a:endParaRPr lang="en-US" altLang="zh-CN" sz="1440" dirty="0">
              <a:solidFill>
                <a:srgbClr val="000000"/>
              </a:solidFill>
              <a:latin typeface="微软雅黑" panose="020B0503020204020204" pitchFamily="34" charset="-122"/>
              <a:ea typeface="微软雅黑" panose="020B0503020204020204" pitchFamily="34" charset="-122"/>
            </a:endParaRPr>
          </a:p>
          <a:p>
            <a:pPr algn="ctr" defTabSz="914400">
              <a:lnSpc>
                <a:spcPct val="150000"/>
              </a:lnSpc>
            </a:pPr>
            <a:r>
              <a:rPr lang="zh-CN" altLang="en-US" sz="1440" dirty="0">
                <a:solidFill>
                  <a:srgbClr val="000000"/>
                </a:solidFill>
                <a:latin typeface="微软雅黑" panose="020B0503020204020204" pitchFamily="34" charset="-122"/>
                <a:ea typeface="微软雅黑" panose="020B0503020204020204" pitchFamily="34" charset="-122"/>
              </a:rPr>
              <a:t>点击添加具体说明</a:t>
            </a:r>
          </a:p>
          <a:p>
            <a:pPr algn="ctr" defTabSz="914400">
              <a:lnSpc>
                <a:spcPct val="150000"/>
              </a:lnSpc>
            </a:pPr>
            <a:r>
              <a:rPr lang="zh-CN" altLang="en-US" sz="1440" dirty="0">
                <a:solidFill>
                  <a:srgbClr val="000000"/>
                </a:solidFill>
                <a:latin typeface="微软雅黑" panose="020B0503020204020204" pitchFamily="34" charset="-122"/>
                <a:ea typeface="微软雅黑" panose="020B0503020204020204" pitchFamily="34" charset="-122"/>
              </a:rPr>
              <a:t>点击添加具体说明</a:t>
            </a: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3500"/>
                            </p:stCondLst>
                            <p:childTnLst>
                              <p:par>
                                <p:cTn id="34" presetID="2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right)">
                                      <p:cBhvr>
                                        <p:cTn id="36" dur="500"/>
                                        <p:tgtEl>
                                          <p:spTgt spid="58"/>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0-#ppt_w/2"/>
                                          </p:val>
                                        </p:tav>
                                        <p:tav tm="100000">
                                          <p:val>
                                            <p:strVal val="#ppt_x"/>
                                          </p:val>
                                        </p:tav>
                                      </p:tavLst>
                                    </p:anim>
                                    <p:anim calcmode="lin" valueType="num">
                                      <p:cBhvr additive="base">
                                        <p:cTn id="41" dur="50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1+#ppt_w/2"/>
                                          </p:val>
                                        </p:tav>
                                        <p:tav tm="100000">
                                          <p:val>
                                            <p:strVal val="#ppt_x"/>
                                          </p:val>
                                        </p:tav>
                                      </p:tavLst>
                                    </p:anim>
                                    <p:anim calcmode="lin" valueType="num">
                                      <p:cBhvr additive="base">
                                        <p:cTn id="54" dur="500" fill="hold"/>
                                        <p:tgtEl>
                                          <p:spTgt spid="62"/>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 grpId="0"/>
      <p:bldP spid="57" grpId="0"/>
      <p:bldP spid="59" grpId="0"/>
      <p:bldP spid="60"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49415" y="1513045"/>
            <a:ext cx="4705351"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4" name="Freeform 5"/>
          <p:cNvSpPr>
            <a:spLocks noEditPoints="1"/>
          </p:cNvSpPr>
          <p:nvPr/>
        </p:nvSpPr>
        <p:spPr bwMode="auto">
          <a:xfrm>
            <a:off x="5004170" y="5407711"/>
            <a:ext cx="680085" cy="711200"/>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rgbClr val="92E4F2"/>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 name="Freeform 6"/>
          <p:cNvSpPr>
            <a:spLocks noEditPoints="1"/>
          </p:cNvSpPr>
          <p:nvPr/>
        </p:nvSpPr>
        <p:spPr bwMode="auto">
          <a:xfrm>
            <a:off x="5211813" y="4459444"/>
            <a:ext cx="731520" cy="787400"/>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rgbClr val="7EC4FA"/>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10" name="Rectangle 7"/>
          <p:cNvSpPr>
            <a:spLocks noChangeArrowheads="1"/>
          </p:cNvSpPr>
          <p:nvPr/>
        </p:nvSpPr>
        <p:spPr bwMode="auto">
          <a:xfrm>
            <a:off x="1257034" y="3699563"/>
            <a:ext cx="3970020" cy="279400"/>
          </a:xfrm>
          <a:prstGeom prst="rect">
            <a:avLst/>
          </a:prstGeom>
          <a:solidFill>
            <a:srgbClr val="54A9EA"/>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16" name="Rectangle 8"/>
          <p:cNvSpPr>
            <a:spLocks noChangeArrowheads="1"/>
          </p:cNvSpPr>
          <p:nvPr/>
        </p:nvSpPr>
        <p:spPr bwMode="auto">
          <a:xfrm>
            <a:off x="1257034" y="3699563"/>
            <a:ext cx="397002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pPr defTabSz="914400"/>
            <a:endParaRPr lang="zh-CN" altLang="en-US" sz="1620">
              <a:solidFill>
                <a:prstClr val="black"/>
              </a:solidFill>
              <a:latin typeface="Calibri" panose="020F0502020204030204"/>
              <a:ea typeface="等线" panose="02010600030101010101" pitchFamily="2" charset="-122"/>
            </a:endParaRPr>
          </a:p>
        </p:txBody>
      </p:sp>
      <p:sp>
        <p:nvSpPr>
          <p:cNvPr id="17" name="Freeform 9"/>
          <p:cNvSpPr/>
          <p:nvPr/>
        </p:nvSpPr>
        <p:spPr bwMode="auto">
          <a:xfrm>
            <a:off x="1253224" y="2740713"/>
            <a:ext cx="3914776" cy="859367"/>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7EC4FA"/>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18" name="Freeform 10"/>
          <p:cNvSpPr/>
          <p:nvPr/>
        </p:nvSpPr>
        <p:spPr bwMode="auto">
          <a:xfrm>
            <a:off x="1253225" y="1910978"/>
            <a:ext cx="3710940" cy="1291167"/>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92E4F2"/>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19" name="Freeform 11"/>
          <p:cNvSpPr/>
          <p:nvPr/>
        </p:nvSpPr>
        <p:spPr bwMode="auto">
          <a:xfrm>
            <a:off x="1260845" y="4084797"/>
            <a:ext cx="3914776" cy="859367"/>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7EC4FA"/>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1" name="Freeform 12"/>
          <p:cNvSpPr/>
          <p:nvPr/>
        </p:nvSpPr>
        <p:spPr bwMode="auto">
          <a:xfrm>
            <a:off x="1260844" y="4486960"/>
            <a:ext cx="3707131" cy="1286933"/>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92E4F2"/>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2" name="Freeform 13"/>
          <p:cNvSpPr>
            <a:spLocks noEditPoints="1"/>
          </p:cNvSpPr>
          <p:nvPr/>
        </p:nvSpPr>
        <p:spPr bwMode="auto">
          <a:xfrm>
            <a:off x="5278491" y="3600079"/>
            <a:ext cx="676276" cy="402167"/>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rgbClr val="54A9EA"/>
          </a:solid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grpSp>
        <p:nvGrpSpPr>
          <p:cNvPr id="5" name="组合 4"/>
          <p:cNvGrpSpPr/>
          <p:nvPr/>
        </p:nvGrpSpPr>
        <p:grpSpPr>
          <a:xfrm>
            <a:off x="5200386" y="2512111"/>
            <a:ext cx="691516" cy="484717"/>
            <a:chOff x="3825654" y="1981849"/>
            <a:chExt cx="576263" cy="403931"/>
          </a:xfrm>
          <a:solidFill>
            <a:srgbClr val="7EC4FA"/>
          </a:solidFill>
        </p:grpSpPr>
        <p:sp>
          <p:nvSpPr>
            <p:cNvPr id="23" name="Freeform 14"/>
            <p:cNvSpPr>
              <a:spLocks noEditPoints="1"/>
            </p:cNvSpPr>
            <p:nvPr/>
          </p:nvSpPr>
          <p:spPr bwMode="auto">
            <a:xfrm>
              <a:off x="3825654" y="1981849"/>
              <a:ext cx="576263" cy="403931"/>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4" name="Freeform 15"/>
            <p:cNvSpPr/>
            <p:nvPr/>
          </p:nvSpPr>
          <p:spPr bwMode="auto">
            <a:xfrm>
              <a:off x="4284441" y="2094739"/>
              <a:ext cx="58738" cy="54681"/>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5" name="Freeform 16"/>
            <p:cNvSpPr/>
            <p:nvPr/>
          </p:nvSpPr>
          <p:spPr bwMode="auto">
            <a:xfrm>
              <a:off x="4322541" y="2080627"/>
              <a:ext cx="20638" cy="17639"/>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6" name="Freeform 17"/>
            <p:cNvSpPr/>
            <p:nvPr/>
          </p:nvSpPr>
          <p:spPr bwMode="auto">
            <a:xfrm>
              <a:off x="4232053" y="2152948"/>
              <a:ext cx="12700" cy="19403"/>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7" name="Freeform 18"/>
            <p:cNvSpPr/>
            <p:nvPr/>
          </p:nvSpPr>
          <p:spPr bwMode="auto">
            <a:xfrm>
              <a:off x="4214591" y="2156475"/>
              <a:ext cx="14288" cy="19403"/>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8" name="Freeform 19"/>
            <p:cNvSpPr/>
            <p:nvPr/>
          </p:nvSpPr>
          <p:spPr bwMode="auto">
            <a:xfrm>
              <a:off x="4201891" y="2165294"/>
              <a:ext cx="12700" cy="14111"/>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29" name="Freeform 20"/>
            <p:cNvSpPr/>
            <p:nvPr/>
          </p:nvSpPr>
          <p:spPr bwMode="auto">
            <a:xfrm>
              <a:off x="4186016" y="2168822"/>
              <a:ext cx="12700" cy="17639"/>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30" name="Freeform 21"/>
            <p:cNvSpPr/>
            <p:nvPr/>
          </p:nvSpPr>
          <p:spPr bwMode="auto">
            <a:xfrm>
              <a:off x="4171728" y="2172350"/>
              <a:ext cx="14288" cy="17639"/>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31" name="Freeform 22"/>
            <p:cNvSpPr/>
            <p:nvPr/>
          </p:nvSpPr>
          <p:spPr bwMode="auto">
            <a:xfrm>
              <a:off x="4155853" y="2175877"/>
              <a:ext cx="12700" cy="17639"/>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32" name="Freeform 23"/>
            <p:cNvSpPr/>
            <p:nvPr/>
          </p:nvSpPr>
          <p:spPr bwMode="auto">
            <a:xfrm>
              <a:off x="4143153" y="2182932"/>
              <a:ext cx="12700" cy="14111"/>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33" name="Freeform 24"/>
            <p:cNvSpPr/>
            <p:nvPr/>
          </p:nvSpPr>
          <p:spPr bwMode="auto">
            <a:xfrm>
              <a:off x="4127278" y="2186460"/>
              <a:ext cx="12700" cy="14111"/>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1" name="Freeform 25"/>
            <p:cNvSpPr/>
            <p:nvPr/>
          </p:nvSpPr>
          <p:spPr bwMode="auto">
            <a:xfrm>
              <a:off x="4112991" y="2189988"/>
              <a:ext cx="14288" cy="14111"/>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2" name="Freeform 26"/>
            <p:cNvSpPr/>
            <p:nvPr/>
          </p:nvSpPr>
          <p:spPr bwMode="auto">
            <a:xfrm>
              <a:off x="4097116" y="2193516"/>
              <a:ext cx="12700" cy="14111"/>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4" name="Freeform 27"/>
            <p:cNvSpPr/>
            <p:nvPr/>
          </p:nvSpPr>
          <p:spPr bwMode="auto">
            <a:xfrm>
              <a:off x="4084416" y="2200572"/>
              <a:ext cx="12700" cy="10583"/>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5" name="Freeform 28"/>
            <p:cNvSpPr/>
            <p:nvPr/>
          </p:nvSpPr>
          <p:spPr bwMode="auto">
            <a:xfrm>
              <a:off x="4070128" y="2204100"/>
              <a:ext cx="14288" cy="10583"/>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6" name="Freeform 29"/>
            <p:cNvSpPr/>
            <p:nvPr/>
          </p:nvSpPr>
          <p:spPr bwMode="auto">
            <a:xfrm>
              <a:off x="4060604" y="2204099"/>
              <a:ext cx="9525" cy="15876"/>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7" name="Freeform 30"/>
            <p:cNvSpPr/>
            <p:nvPr/>
          </p:nvSpPr>
          <p:spPr bwMode="auto">
            <a:xfrm>
              <a:off x="4051079" y="2207627"/>
              <a:ext cx="9525" cy="15876"/>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8" name="Freeform 31"/>
            <p:cNvSpPr/>
            <p:nvPr/>
          </p:nvSpPr>
          <p:spPr bwMode="auto">
            <a:xfrm>
              <a:off x="4038379" y="2211154"/>
              <a:ext cx="9525" cy="15876"/>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49" name="Freeform 32"/>
            <p:cNvSpPr/>
            <p:nvPr/>
          </p:nvSpPr>
          <p:spPr bwMode="auto">
            <a:xfrm>
              <a:off x="4028854" y="2214682"/>
              <a:ext cx="9525" cy="15876"/>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0" name="Freeform 33"/>
            <p:cNvSpPr/>
            <p:nvPr/>
          </p:nvSpPr>
          <p:spPr bwMode="auto">
            <a:xfrm>
              <a:off x="4017742" y="2219975"/>
              <a:ext cx="11113" cy="10583"/>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1" name="Freeform 34"/>
            <p:cNvSpPr/>
            <p:nvPr/>
          </p:nvSpPr>
          <p:spPr bwMode="auto">
            <a:xfrm>
              <a:off x="4005042" y="2223503"/>
              <a:ext cx="9525" cy="10583"/>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2" name="Freeform 35"/>
            <p:cNvSpPr/>
            <p:nvPr/>
          </p:nvSpPr>
          <p:spPr bwMode="auto">
            <a:xfrm>
              <a:off x="3995517" y="2227031"/>
              <a:ext cx="9525" cy="10583"/>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3" name="Freeform 36"/>
            <p:cNvSpPr/>
            <p:nvPr/>
          </p:nvSpPr>
          <p:spPr bwMode="auto">
            <a:xfrm>
              <a:off x="3982817" y="2230559"/>
              <a:ext cx="9525" cy="10583"/>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4" name="Freeform 37"/>
            <p:cNvSpPr/>
            <p:nvPr/>
          </p:nvSpPr>
          <p:spPr bwMode="auto">
            <a:xfrm>
              <a:off x="3973292" y="2234086"/>
              <a:ext cx="9525" cy="10583"/>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5" name="Freeform 38"/>
            <p:cNvSpPr/>
            <p:nvPr/>
          </p:nvSpPr>
          <p:spPr bwMode="auto">
            <a:xfrm>
              <a:off x="3962178" y="2237613"/>
              <a:ext cx="7938" cy="7056"/>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6" name="Freeform 39"/>
            <p:cNvSpPr/>
            <p:nvPr/>
          </p:nvSpPr>
          <p:spPr bwMode="auto">
            <a:xfrm>
              <a:off x="4130453" y="2288766"/>
              <a:ext cx="25400" cy="42333"/>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grpSp>
      <p:grpSp>
        <p:nvGrpSpPr>
          <p:cNvPr id="2" name="组合 1"/>
          <p:cNvGrpSpPr/>
          <p:nvPr/>
        </p:nvGrpSpPr>
        <p:grpSpPr>
          <a:xfrm>
            <a:off x="4941305" y="1508811"/>
            <a:ext cx="459104" cy="694268"/>
            <a:chOff x="3609754" y="1145766"/>
            <a:chExt cx="382587" cy="578557"/>
          </a:xfrm>
          <a:solidFill>
            <a:srgbClr val="92E4F2"/>
          </a:solidFill>
        </p:grpSpPr>
        <p:sp>
          <p:nvSpPr>
            <p:cNvPr id="69657" name="Freeform 40"/>
            <p:cNvSpPr>
              <a:spLocks noEditPoints="1"/>
            </p:cNvSpPr>
            <p:nvPr/>
          </p:nvSpPr>
          <p:spPr bwMode="auto">
            <a:xfrm>
              <a:off x="3687541" y="1440336"/>
              <a:ext cx="301625" cy="283987"/>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8" name="Freeform 41"/>
            <p:cNvSpPr/>
            <p:nvPr/>
          </p:nvSpPr>
          <p:spPr bwMode="auto">
            <a:xfrm>
              <a:off x="3690716" y="1436808"/>
              <a:ext cx="301625" cy="26282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59" name="Freeform 42"/>
            <p:cNvSpPr/>
            <p:nvPr/>
          </p:nvSpPr>
          <p:spPr bwMode="auto">
            <a:xfrm>
              <a:off x="3638329" y="1193391"/>
              <a:ext cx="334963" cy="425098"/>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60" name="Freeform 43"/>
            <p:cNvSpPr/>
            <p:nvPr/>
          </p:nvSpPr>
          <p:spPr bwMode="auto">
            <a:xfrm>
              <a:off x="3736754" y="1244544"/>
              <a:ext cx="169863" cy="195792"/>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61" name="Freeform 44"/>
            <p:cNvSpPr/>
            <p:nvPr/>
          </p:nvSpPr>
          <p:spPr bwMode="auto">
            <a:xfrm>
              <a:off x="3635153" y="1269238"/>
              <a:ext cx="141288" cy="375709"/>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62" name="Freeform 45"/>
            <p:cNvSpPr/>
            <p:nvPr/>
          </p:nvSpPr>
          <p:spPr bwMode="auto">
            <a:xfrm>
              <a:off x="3609754" y="1166933"/>
              <a:ext cx="80963" cy="74083"/>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63" name="Freeform 46"/>
            <p:cNvSpPr/>
            <p:nvPr/>
          </p:nvSpPr>
          <p:spPr bwMode="auto">
            <a:xfrm>
              <a:off x="3658966" y="1175752"/>
              <a:ext cx="31750" cy="58209"/>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sp>
          <p:nvSpPr>
            <p:cNvPr id="69664" name="Freeform 47"/>
            <p:cNvSpPr/>
            <p:nvPr/>
          </p:nvSpPr>
          <p:spPr bwMode="auto">
            <a:xfrm>
              <a:off x="3658966" y="1145766"/>
              <a:ext cx="96838" cy="91722"/>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grpFill/>
            <a:ln>
              <a:noFill/>
            </a:ln>
          </p:spPr>
          <p:txBody>
            <a:bodyPr/>
            <a:lstStyle/>
            <a:p>
              <a:pPr defTabSz="914400"/>
              <a:endParaRPr lang="zh-CN" altLang="en-US" sz="1920">
                <a:solidFill>
                  <a:prstClr val="black"/>
                </a:solidFill>
                <a:latin typeface="Calibri" panose="020F0502020204030204"/>
                <a:ea typeface="等线" panose="02010600030101010101" pitchFamily="2" charset="-122"/>
              </a:endParaRPr>
            </a:p>
          </p:txBody>
        </p:sp>
      </p:grpSp>
      <p:sp>
        <p:nvSpPr>
          <p:cNvPr id="67" name="矩形 1"/>
          <p:cNvSpPr>
            <a:spLocks noChangeArrowheads="1"/>
          </p:cNvSpPr>
          <p:nvPr/>
        </p:nvSpPr>
        <p:spPr bwMode="auto">
          <a:xfrm>
            <a:off x="5667110" y="1648446"/>
            <a:ext cx="5092207"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50000"/>
              </a:lnSpc>
            </a:pPr>
            <a:r>
              <a:rPr lang="zh-CN" altLang="en-US" sz="1200" dirty="0">
                <a:solidFill>
                  <a:prstClr val="black">
                    <a:lumMod val="75000"/>
                    <a:lumOff val="25000"/>
                  </a:prstClr>
                </a:solidFill>
                <a:latin typeface="Calibri" panose="020F0502020204030204"/>
                <a:ea typeface="等线" panose="02010600030101010101" pitchFamily="2" charset="-122"/>
              </a:rPr>
              <a:t>添加文字内容，添加文字内容，添加文字内容</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8" name="矩形 1"/>
          <p:cNvSpPr>
            <a:spLocks noChangeArrowheads="1"/>
          </p:cNvSpPr>
          <p:nvPr/>
        </p:nvSpPr>
        <p:spPr bwMode="auto">
          <a:xfrm>
            <a:off x="6014295" y="2616563"/>
            <a:ext cx="474502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50000"/>
              </a:lnSpc>
            </a:pPr>
            <a:r>
              <a:rPr lang="zh-CN" altLang="en-US" sz="1200" dirty="0">
                <a:solidFill>
                  <a:prstClr val="black">
                    <a:lumMod val="75000"/>
                    <a:lumOff val="25000"/>
                  </a:prstClr>
                </a:solidFill>
                <a:latin typeface="Calibri" panose="020F0502020204030204"/>
                <a:ea typeface="等线" panose="02010600030101010101" pitchFamily="2" charset="-122"/>
              </a:rPr>
              <a:t>添加文字内容，添加文字内容，添加文字内容</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9" name="矩形 1"/>
          <p:cNvSpPr>
            <a:spLocks noChangeArrowheads="1"/>
          </p:cNvSpPr>
          <p:nvPr/>
        </p:nvSpPr>
        <p:spPr bwMode="auto">
          <a:xfrm>
            <a:off x="6014295" y="3626214"/>
            <a:ext cx="474502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50000"/>
              </a:lnSpc>
            </a:pPr>
            <a:r>
              <a:rPr lang="zh-CN" altLang="en-US" sz="1200" dirty="0">
                <a:solidFill>
                  <a:prstClr val="black">
                    <a:lumMod val="75000"/>
                    <a:lumOff val="25000"/>
                  </a:prstClr>
                </a:solidFill>
                <a:latin typeface="Calibri" panose="020F0502020204030204"/>
                <a:ea typeface="等线" panose="02010600030101010101" pitchFamily="2" charset="-122"/>
              </a:rPr>
              <a:t>添加文字内容，添加文字内容，添加文字内容</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0" name="矩形 1"/>
          <p:cNvSpPr>
            <a:spLocks noChangeArrowheads="1"/>
          </p:cNvSpPr>
          <p:nvPr/>
        </p:nvSpPr>
        <p:spPr bwMode="auto">
          <a:xfrm>
            <a:off x="6014295" y="4864625"/>
            <a:ext cx="474502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50000"/>
              </a:lnSpc>
            </a:pPr>
            <a:r>
              <a:rPr lang="zh-CN" altLang="en-US" sz="1200" dirty="0">
                <a:solidFill>
                  <a:prstClr val="black">
                    <a:lumMod val="75000"/>
                    <a:lumOff val="25000"/>
                  </a:prstClr>
                </a:solidFill>
                <a:latin typeface="Calibri" panose="020F0502020204030204"/>
                <a:ea typeface="等线" panose="02010600030101010101" pitchFamily="2" charset="-122"/>
              </a:rPr>
              <a:t>添加文字内容，添加文字内容，添加文字内容</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1" name="矩形 1"/>
          <p:cNvSpPr>
            <a:spLocks noChangeArrowheads="1"/>
          </p:cNvSpPr>
          <p:nvPr/>
        </p:nvSpPr>
        <p:spPr bwMode="auto">
          <a:xfrm>
            <a:off x="5786175" y="5659422"/>
            <a:ext cx="497314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50000"/>
              </a:lnSpc>
            </a:pPr>
            <a:r>
              <a:rPr lang="zh-CN" altLang="en-US" sz="1200" dirty="0">
                <a:solidFill>
                  <a:prstClr val="black">
                    <a:lumMod val="75000"/>
                    <a:lumOff val="25000"/>
                  </a:prstClr>
                </a:solidFill>
                <a:latin typeface="Calibri" panose="020F0502020204030204"/>
                <a:ea typeface="等线" panose="02010600030101010101" pitchFamily="2" charset="-122"/>
              </a:rPr>
              <a:t>添加文字内容，添加文字内容，添加文字内容</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25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1+#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1+#ppt_w/2"/>
                                          </p:val>
                                        </p:tav>
                                        <p:tav tm="100000">
                                          <p:val>
                                            <p:strVal val="#ppt_x"/>
                                          </p:val>
                                        </p:tav>
                                      </p:tavLst>
                                    </p:anim>
                                    <p:anim calcmode="lin" valueType="num">
                                      <p:cBhvr additive="base">
                                        <p:cTn id="44" dur="500" fill="hold"/>
                                        <p:tgtEl>
                                          <p:spTgt spid="6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1+#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1+#ppt_w/2"/>
                                          </p:val>
                                        </p:tav>
                                        <p:tav tm="100000">
                                          <p:val>
                                            <p:strVal val="#ppt_x"/>
                                          </p:val>
                                        </p:tav>
                                      </p:tavLst>
                                    </p:anim>
                                    <p:anim calcmode="lin" valueType="num">
                                      <p:cBhvr additive="base">
                                        <p:cTn id="52" dur="500" fill="hold"/>
                                        <p:tgtEl>
                                          <p:spTgt spid="7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1+#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7" grpId="0" animBg="1"/>
      <p:bldP spid="18" grpId="0" animBg="1"/>
      <p:bldP spid="19" grpId="0" animBg="1"/>
      <p:bldP spid="21" grpId="0" animBg="1"/>
      <p:bldP spid="22" grpId="0" animBg="1"/>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菱形 10"/>
          <p:cNvSpPr/>
          <p:nvPr/>
        </p:nvSpPr>
        <p:spPr>
          <a:xfrm>
            <a:off x="3922397" y="1575370"/>
            <a:ext cx="4413884" cy="4413884"/>
          </a:xfrm>
          <a:prstGeom prst="diamond">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2" name="任意多边形 11"/>
          <p:cNvSpPr/>
          <p:nvPr/>
        </p:nvSpPr>
        <p:spPr>
          <a:xfrm>
            <a:off x="4189096" y="2013519"/>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点击添加</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文本</a:t>
            </a:r>
          </a:p>
        </p:txBody>
      </p:sp>
      <p:sp>
        <p:nvSpPr>
          <p:cNvPr id="13" name="任意多边形 12"/>
          <p:cNvSpPr/>
          <p:nvPr/>
        </p:nvSpPr>
        <p:spPr>
          <a:xfrm>
            <a:off x="6236971" y="2013519"/>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点击添加</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文本</a:t>
            </a:r>
          </a:p>
        </p:txBody>
      </p:sp>
      <p:sp>
        <p:nvSpPr>
          <p:cNvPr id="14" name="任意多边形 13"/>
          <p:cNvSpPr/>
          <p:nvPr/>
        </p:nvSpPr>
        <p:spPr>
          <a:xfrm>
            <a:off x="4189096" y="4061393"/>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7EC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点击添加</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文本</a:t>
            </a:r>
          </a:p>
        </p:txBody>
      </p:sp>
      <p:sp>
        <p:nvSpPr>
          <p:cNvPr id="15" name="任意多边形 14"/>
          <p:cNvSpPr/>
          <p:nvPr/>
        </p:nvSpPr>
        <p:spPr>
          <a:xfrm>
            <a:off x="6236971" y="4061393"/>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7EC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点击添加</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914400">
              <a:defRPr/>
            </a:pPr>
            <a:r>
              <a:rPr lang="zh-CN" altLang="en-US" sz="2400" b="1" dirty="0">
                <a:solidFill>
                  <a:prstClr val="white"/>
                </a:solidFill>
                <a:latin typeface="微软雅黑" panose="020B0503020204020204" pitchFamily="34" charset="-122"/>
                <a:ea typeface="微软雅黑" panose="020B0503020204020204" pitchFamily="34" charset="-122"/>
              </a:rPr>
              <a:t>文本</a:t>
            </a:r>
          </a:p>
        </p:txBody>
      </p:sp>
      <p:sp>
        <p:nvSpPr>
          <p:cNvPr id="16" name="矩形 15"/>
          <p:cNvSpPr>
            <a:spLocks noChangeArrowheads="1"/>
          </p:cNvSpPr>
          <p:nvPr/>
        </p:nvSpPr>
        <p:spPr bwMode="auto">
          <a:xfrm>
            <a:off x="2158366" y="2127819"/>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en-US" altLang="zh-CN" sz="1440" dirty="0">
              <a:solidFill>
                <a:srgbClr val="000000"/>
              </a:solidFill>
              <a:latin typeface="微软雅黑" panose="020B0503020204020204" pitchFamily="34" charset="-122"/>
              <a:ea typeface="微软雅黑" panose="020B0503020204020204" pitchFamily="34"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p:txBody>
      </p:sp>
      <p:sp>
        <p:nvSpPr>
          <p:cNvPr id="17" name="矩形 16"/>
          <p:cNvSpPr>
            <a:spLocks noChangeArrowheads="1"/>
          </p:cNvSpPr>
          <p:nvPr/>
        </p:nvSpPr>
        <p:spPr bwMode="auto">
          <a:xfrm>
            <a:off x="8265797" y="2127819"/>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en-US" altLang="zh-CN" sz="1440" dirty="0">
              <a:solidFill>
                <a:srgbClr val="000000"/>
              </a:solidFill>
              <a:latin typeface="微软雅黑" panose="020B0503020204020204" pitchFamily="34" charset="-122"/>
              <a:ea typeface="微软雅黑" panose="020B0503020204020204" pitchFamily="34"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p:txBody>
      </p:sp>
      <p:sp>
        <p:nvSpPr>
          <p:cNvPr id="27" name="矩形 26"/>
          <p:cNvSpPr>
            <a:spLocks noChangeArrowheads="1"/>
          </p:cNvSpPr>
          <p:nvPr/>
        </p:nvSpPr>
        <p:spPr bwMode="auto">
          <a:xfrm>
            <a:off x="2158366" y="4202365"/>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lnSpc>
                <a:spcPct val="150000"/>
              </a:lnSpc>
            </a:pPr>
            <a:r>
              <a:rPr lang="zh-CN" altLang="en-US" sz="1440" dirty="0">
                <a:solidFill>
                  <a:srgbClr val="000000"/>
                </a:solidFill>
                <a:latin typeface="微软雅黑" panose="020B0503020204020204" pitchFamily="34" charset="-122"/>
                <a:ea typeface="微软雅黑" panose="020B0503020204020204" pitchFamily="34" charset="-122"/>
              </a:rPr>
              <a:t>点击添加说明文本</a:t>
            </a:r>
            <a:endParaRPr lang="en-US" altLang="zh-CN" sz="1440" dirty="0">
              <a:solidFill>
                <a:srgbClr val="000000"/>
              </a:solidFill>
              <a:latin typeface="微软雅黑" panose="020B0503020204020204" pitchFamily="34" charset="-122"/>
              <a:ea typeface="微软雅黑" panose="020B0503020204020204" pitchFamily="34" charset="-122"/>
            </a:endParaRPr>
          </a:p>
          <a:p>
            <a:pPr defTabSz="914400">
              <a:lnSpc>
                <a:spcPct val="150000"/>
              </a:lnSpc>
            </a:pPr>
            <a:r>
              <a:rPr lang="zh-CN" altLang="en-US" sz="144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440" dirty="0">
              <a:solidFill>
                <a:srgbClr val="000000"/>
              </a:solidFill>
              <a:latin typeface="Calibri" panose="020F0502020204030204"/>
              <a:ea typeface="等线" panose="02010600030101010101" pitchFamily="2" charset="-122"/>
            </a:endParaRPr>
          </a:p>
          <a:p>
            <a:pPr defTabSz="914400">
              <a:lnSpc>
                <a:spcPct val="150000"/>
              </a:lnSpc>
            </a:pPr>
            <a:r>
              <a:rPr lang="zh-CN" altLang="en-US" sz="144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440" dirty="0">
              <a:solidFill>
                <a:srgbClr val="000000"/>
              </a:solidFill>
              <a:latin typeface="Calibri" panose="020F0502020204030204"/>
              <a:ea typeface="等线" panose="02010600030101010101" pitchFamily="2" charset="-122"/>
            </a:endParaRPr>
          </a:p>
          <a:p>
            <a:pPr defTabSz="914400">
              <a:lnSpc>
                <a:spcPct val="150000"/>
              </a:lnSpc>
            </a:pPr>
            <a:r>
              <a:rPr lang="zh-CN" altLang="en-US" sz="144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440" dirty="0">
              <a:solidFill>
                <a:srgbClr val="000000"/>
              </a:solidFill>
              <a:latin typeface="Calibri" panose="020F0502020204030204"/>
              <a:ea typeface="等线" panose="02010600030101010101" pitchFamily="2" charset="-122"/>
            </a:endParaRPr>
          </a:p>
        </p:txBody>
      </p:sp>
      <p:sp>
        <p:nvSpPr>
          <p:cNvPr id="28" name="矩形 27"/>
          <p:cNvSpPr>
            <a:spLocks noChangeArrowheads="1"/>
          </p:cNvSpPr>
          <p:nvPr/>
        </p:nvSpPr>
        <p:spPr bwMode="auto">
          <a:xfrm>
            <a:off x="8265797" y="4202365"/>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en-US" altLang="zh-CN" sz="1440" dirty="0">
              <a:solidFill>
                <a:srgbClr val="000000"/>
              </a:solidFill>
              <a:latin typeface="微软雅黑" panose="020B0503020204020204" pitchFamily="34" charset="-122"/>
              <a:ea typeface="微软雅黑" panose="020B0503020204020204" pitchFamily="34"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a:p>
            <a:pPr defTabSz="914400">
              <a:lnSpc>
                <a:spcPct val="150000"/>
              </a:lnSpc>
            </a:pPr>
            <a:r>
              <a:rPr lang="zh-CN" altLang="en-US" sz="1440">
                <a:solidFill>
                  <a:srgbClr val="000000"/>
                </a:solidFill>
                <a:latin typeface="微软雅黑" panose="020B0503020204020204" pitchFamily="34" charset="-122"/>
                <a:ea typeface="微软雅黑" panose="020B0503020204020204" pitchFamily="34" charset="-122"/>
              </a:rPr>
              <a:t>点击添加说明文本</a:t>
            </a:r>
            <a:endParaRPr lang="zh-CN" altLang="en-US" sz="1440">
              <a:solidFill>
                <a:srgbClr val="000000"/>
              </a:solidFill>
              <a:latin typeface="Calibri" panose="020F0502020204030204"/>
              <a:ea typeface="等线" panose="02010600030101010101" pitchFamily="2" charset="-122"/>
            </a:endParaRPr>
          </a:p>
        </p:txBody>
      </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stretch>
            <a:fillRect/>
          </a:stretch>
        </p:blipFill>
        <p:spPr>
          <a:xfrm>
            <a:off x="0" y="-1"/>
            <a:ext cx="12192000" cy="686003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592" y="-1"/>
            <a:ext cx="4749408" cy="6858000"/>
          </a:xfrm>
          <a:prstGeom prst="rect">
            <a:avLst/>
          </a:prstGeom>
        </p:spPr>
      </p:pic>
      <p:sp>
        <p:nvSpPr>
          <p:cNvPr id="7" name="矩形 6"/>
          <p:cNvSpPr/>
          <p:nvPr>
            <p:custDataLst>
              <p:tags r:id="rId1"/>
            </p:custDataLst>
          </p:nvPr>
        </p:nvSpPr>
        <p:spPr>
          <a:xfrm>
            <a:off x="2112920" y="2618132"/>
            <a:ext cx="4724400" cy="940376"/>
          </a:xfrm>
          <a:prstGeom prst="rect">
            <a:avLst/>
          </a:prstGeom>
          <a:solidFill>
            <a:srgbClr val="03A9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zh-CN" altLang="en-US" sz="32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8" name="矩形 7"/>
          <p:cNvSpPr/>
          <p:nvPr>
            <p:custDataLst>
              <p:tags r:id="rId2"/>
            </p:custDataLst>
          </p:nvPr>
        </p:nvSpPr>
        <p:spPr>
          <a:xfrm>
            <a:off x="3982159" y="1286934"/>
            <a:ext cx="985923" cy="907785"/>
          </a:xfrm>
          <a:prstGeom prst="rect">
            <a:avLst/>
          </a:prstGeom>
          <a:solidFill>
            <a:srgbClr val="FFFFFF"/>
          </a:solidFill>
          <a:ln w="73025">
            <a:solidFill>
              <a:srgbClr val="03A9E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defRPr/>
            </a:pPr>
            <a:r>
              <a:rPr lang="en-US" altLang="zh-CN"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5335" dirty="0">
              <a:solidFill>
                <a:srgbClr val="03A9EB"/>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ags/tag10.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11.xml><?xml version="1.0" encoding="utf-8"?>
<p:tagLst xmlns:a="http://schemas.openxmlformats.org/drawingml/2006/main" xmlns:r="http://schemas.openxmlformats.org/officeDocument/2006/relationships" xmlns:p="http://schemas.openxmlformats.org/presentationml/2006/main">
  <p:tag name="TIMING" val="|2.6"/>
</p:tagLst>
</file>

<file path=ppt/tags/tag12.xml><?xml version="1.0" encoding="utf-8"?>
<p:tagLst xmlns:a="http://schemas.openxmlformats.org/drawingml/2006/main" xmlns:r="http://schemas.openxmlformats.org/officeDocument/2006/relationships" xmlns:p="http://schemas.openxmlformats.org/presentationml/2006/main">
  <p:tag name="TIMING" val="|3.1"/>
</p:tagLst>
</file>

<file path=ppt/tags/tag13.xml><?xml version="1.0" encoding="utf-8"?>
<p:tagLst xmlns:a="http://schemas.openxmlformats.org/drawingml/2006/main" xmlns:r="http://schemas.openxmlformats.org/officeDocument/2006/relationships" xmlns:p="http://schemas.openxmlformats.org/presentationml/2006/main">
  <p:tag name="TIMING" val="|2.5"/>
</p:tagLst>
</file>

<file path=ppt/tags/tag14.xml><?xml version="1.0" encoding="utf-8"?>
<p:tagLst xmlns:a="http://schemas.openxmlformats.org/drawingml/2006/main" xmlns:r="http://schemas.openxmlformats.org/officeDocument/2006/relationships" xmlns:p="http://schemas.openxmlformats.org/presentationml/2006/main">
  <p:tag name="TIMING" val="|2.5"/>
</p:tagLst>
</file>

<file path=ppt/tags/tag15.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ags/tag16.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17.xml><?xml version="1.0" encoding="utf-8"?>
<p:tagLst xmlns:a="http://schemas.openxmlformats.org/drawingml/2006/main" xmlns:r="http://schemas.openxmlformats.org/officeDocument/2006/relationships" xmlns:p="http://schemas.openxmlformats.org/presentationml/2006/main">
  <p:tag name="TIMING" val="|3.5"/>
</p:tagLst>
</file>

<file path=ppt/tags/tag18.xml><?xml version="1.0" encoding="utf-8"?>
<p:tagLst xmlns:a="http://schemas.openxmlformats.org/drawingml/2006/main" xmlns:r="http://schemas.openxmlformats.org/officeDocument/2006/relationships" xmlns:p="http://schemas.openxmlformats.org/presentationml/2006/main">
  <p:tag name="TIMING" val="|2.6"/>
</p:tagLst>
</file>

<file path=ppt/tags/tag19.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20.xml><?xml version="1.0" encoding="utf-8"?>
<p:tagLst xmlns:a="http://schemas.openxmlformats.org/drawingml/2006/main" xmlns:r="http://schemas.openxmlformats.org/officeDocument/2006/relationships" xmlns:p="http://schemas.openxmlformats.org/presentationml/2006/main">
  <p:tag name="TIMING" val="|4.4"/>
</p:tagLst>
</file>

<file path=ppt/tags/tag21.xml><?xml version="1.0" encoding="utf-8"?>
<p:tagLst xmlns:a="http://schemas.openxmlformats.org/drawingml/2006/main" xmlns:r="http://schemas.openxmlformats.org/officeDocument/2006/relationships" xmlns:p="http://schemas.openxmlformats.org/presentationml/2006/main">
  <p:tag name="TIMING" val="|2.8"/>
</p:tagLst>
</file>

<file path=ppt/tags/tag22.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ags/tag23.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24.xml><?xml version="1.0" encoding="utf-8"?>
<p:tagLst xmlns:a="http://schemas.openxmlformats.org/drawingml/2006/main" xmlns:r="http://schemas.openxmlformats.org/officeDocument/2006/relationships" xmlns:p="http://schemas.openxmlformats.org/presentationml/2006/main">
  <p:tag name="TIMING" val="|2.9"/>
</p:tagLst>
</file>

<file path=ppt/tags/tag25.xml><?xml version="1.0" encoding="utf-8"?>
<p:tagLst xmlns:a="http://schemas.openxmlformats.org/drawingml/2006/main" xmlns:r="http://schemas.openxmlformats.org/officeDocument/2006/relationships" xmlns:p="http://schemas.openxmlformats.org/presentationml/2006/main">
  <p:tag name="TIMING" val="|3.3"/>
</p:tagLst>
</file>

<file path=ppt/tags/tag26.xml><?xml version="1.0" encoding="utf-8"?>
<p:tagLst xmlns:a="http://schemas.openxmlformats.org/drawingml/2006/main" xmlns:r="http://schemas.openxmlformats.org/officeDocument/2006/relationships" xmlns:p="http://schemas.openxmlformats.org/presentationml/2006/main">
  <p:tag name="TIMING" val="|3"/>
</p:tagLst>
</file>

<file path=ppt/tags/tag27.xml><?xml version="1.0" encoding="utf-8"?>
<p:tagLst xmlns:a="http://schemas.openxmlformats.org/drawingml/2006/main" xmlns:r="http://schemas.openxmlformats.org/officeDocument/2006/relationships" xmlns:p="http://schemas.openxmlformats.org/presentationml/2006/main">
  <p:tag name="TIMING" val="|3"/>
</p:tagLst>
</file>

<file path=ppt/tags/tag28.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ags/tag29.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3.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ags/tag30.xml><?xml version="1.0" encoding="utf-8"?>
<p:tagLst xmlns:a="http://schemas.openxmlformats.org/drawingml/2006/main" xmlns:r="http://schemas.openxmlformats.org/officeDocument/2006/relationships" xmlns:p="http://schemas.openxmlformats.org/presentationml/2006/main">
  <p:tag name="TIMING" val="|2.5"/>
</p:tagLst>
</file>

<file path=ppt/tags/tag31.xml><?xml version="1.0" encoding="utf-8"?>
<p:tagLst xmlns:a="http://schemas.openxmlformats.org/drawingml/2006/main" xmlns:r="http://schemas.openxmlformats.org/officeDocument/2006/relationships" xmlns:p="http://schemas.openxmlformats.org/presentationml/2006/main">
  <p:tag name="TIMING" val="|3"/>
</p:tagLst>
</file>

<file path=ppt/tags/tag32.xml><?xml version="1.0" encoding="utf-8"?>
<p:tagLst xmlns:a="http://schemas.openxmlformats.org/drawingml/2006/main" xmlns:r="http://schemas.openxmlformats.org/officeDocument/2006/relationships" xmlns:p="http://schemas.openxmlformats.org/presentationml/2006/main">
  <p:tag name="TIMING" val="|3.2"/>
</p:tagLst>
</file>

<file path=ppt/tags/tag3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5.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ags/tag6.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7.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ags/tag8.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6"/>
</p:tagLst>
</file>

<file path=ppt/tags/tag9.xml><?xml version="1.0" encoding="utf-8"?>
<p:tagLst xmlns:a="http://schemas.openxmlformats.org/drawingml/2006/main" xmlns:r="http://schemas.openxmlformats.org/officeDocument/2006/relationships" xmlns:p="http://schemas.openxmlformats.org/presentationml/2006/main">
  <p:tag name="MH" val="20170322231334"/>
  <p:tag name="MH_LIBRARY" val="GRAPHIC"/>
  <p:tag name="MH_ORDER" val="Rectangle 4"/>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宽屏</PresentationFormat>
  <Paragraphs>340</Paragraphs>
  <Slides>27</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微软雅黑</vt:lpstr>
      <vt:lpstr>Calibri Light</vt:lpstr>
      <vt:lpstr>Calibri</vt:lpstr>
      <vt:lpstr>Algerian</vt:lpstr>
      <vt:lpstr>Impact</vt:lpstr>
      <vt:lpstr>等线</vt:lpstr>
      <vt:lpstr>Lucida Sans Unicode</vt:lpstr>
      <vt:lpstr>Arial Black</vt:lpstr>
      <vt:lpstr>Arial</vt:lpstr>
      <vt:lpstr>Batang</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2018-04-09T02:19:00Z</dcterms:created>
  <dcterms:modified xsi:type="dcterms:W3CDTF">2021-01-05T13:04:21Z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