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836" r:id="rId2"/>
    <p:sldId id="1100" r:id="rId3"/>
    <p:sldId id="963" r:id="rId4"/>
    <p:sldId id="1124" r:id="rId5"/>
    <p:sldId id="1129" r:id="rId6"/>
    <p:sldId id="1130" r:id="rId7"/>
    <p:sldId id="1136" r:id="rId8"/>
    <p:sldId id="1101" r:id="rId9"/>
    <p:sldId id="1131" r:id="rId10"/>
    <p:sldId id="1132" r:id="rId11"/>
    <p:sldId id="1139" r:id="rId12"/>
    <p:sldId id="1125" r:id="rId13"/>
    <p:sldId id="1102" r:id="rId14"/>
    <p:sldId id="1138" r:id="rId15"/>
    <p:sldId id="1137" r:id="rId16"/>
    <p:sldId id="1127" r:id="rId17"/>
    <p:sldId id="1123" r:id="rId18"/>
    <p:sldId id="1126" r:id="rId19"/>
    <p:sldId id="1103" r:id="rId20"/>
    <p:sldId id="1133" r:id="rId21"/>
    <p:sldId id="1134" r:id="rId22"/>
    <p:sldId id="1135" r:id="rId23"/>
    <p:sldId id="1128" r:id="rId24"/>
    <p:sldId id="1122" r:id="rId25"/>
  </p:sldIdLst>
  <p:sldSz cx="12192000" cy="6858000"/>
  <p:notesSz cx="6858000" cy="9144000"/>
  <p:embeddedFontLst>
    <p:embeddedFont>
      <p:font typeface="Open Sans" panose="02010600030101010101" charset="-122"/>
      <p:regular r:id="rId27"/>
      <p:bold r:id="rId28"/>
      <p:italic r:id="rId29"/>
      <p:boldItalic r:id="rId30"/>
    </p:embeddedFont>
    <p:embeddedFont>
      <p:font typeface="等线" panose="02010600030101010101" pitchFamily="2" charset="-122"/>
      <p:regular r:id="rId31"/>
      <p:bold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Impact" panose="020B0806030902050204" pitchFamily="34" charset="0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BF-489A-9853-9DC4D4921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48BF-489A-9853-9DC4D4921586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48BF-489A-9853-9DC4D4921586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48BF-489A-9853-9DC4D4921586}"/>
            </c:ext>
          </c:extLst>
        </c:ser>
        <c:ser>
          <c:idx val="3"/>
          <c:order val="3"/>
          <c:spPr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32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48BF-489A-9853-9DC4D4921586}"/>
            </c:ext>
          </c:extLst>
        </c:ser>
        <c:ser>
          <c:idx val="4"/>
          <c:order val="4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Series 322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Title Goes Here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48BF-489A-9853-9DC4D492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5"/>
        <c:axId val="537624576"/>
        <c:axId val="537626880"/>
      </c:barChart>
      <c:dateAx>
        <c:axId val="53762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537626880"/>
        <c:crosses val="autoZero"/>
        <c:auto val="0"/>
        <c:lblOffset val="100"/>
        <c:baseTimeUnit val="days"/>
      </c:dateAx>
      <c:valAx>
        <c:axId val="537626880"/>
        <c:scaling>
          <c:orientation val="minMax"/>
        </c:scaling>
        <c:delete val="1"/>
        <c:axPos val="l"/>
        <c:majorGridlines>
          <c:spPr>
            <a:ln w="22225" cap="flat" cmpd="sng" algn="ctr">
              <a:solidFill>
                <a:prstClr val="white">
                  <a:lumMod val="85000"/>
                  <a:alpha val="48000"/>
                </a:prstClr>
              </a:solidFill>
              <a:prstDash val="sysDot"/>
              <a:round/>
            </a:ln>
          </c:spPr>
        </c:majorGridlines>
        <c:numFmt formatCode="General" sourceLinked="0"/>
        <c:majorTickMark val="cross"/>
        <c:minorTickMark val="out"/>
        <c:tickLblPos val="none"/>
        <c:crossAx val="537624576"/>
        <c:crossesAt val="2014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33628-E0BB-4A7C-BC85-2F5732891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83395-A0F7-4433-8DB3-28228A636C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7D643E-5F2C-49CF-83FF-E485C6A051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684989" y="516885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项目介绍</a:t>
            </a:r>
            <a:endParaRPr lang="zh-CN" altLang="en-US" sz="21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07435" y="932723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295467" y="548680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684989" y="516885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产品运行</a:t>
            </a:r>
            <a:endParaRPr lang="zh-CN" altLang="en-US" sz="21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07435" y="932723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295467" y="548680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684989" y="516885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市场分析</a:t>
            </a:r>
            <a:endParaRPr lang="zh-CN" altLang="en-US" sz="21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07435" y="932723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295467" y="548680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684989" y="516885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投资回报</a:t>
            </a:r>
            <a:endParaRPr lang="zh-CN" altLang="en-US" sz="21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07435" y="932723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295467" y="548680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0"/>
            <a:ext cx="12191332" cy="68580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330691"/>
            <a:ext cx="2396221" cy="676275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2" y="493729"/>
            <a:ext cx="2394787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7757"/>
            <a:ext cx="12271556" cy="6905757"/>
          </a:xfrm>
          <a:prstGeom prst="rect">
            <a:avLst/>
          </a:prstGeom>
          <a:noFill/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815416" y="4835479"/>
            <a:ext cx="448989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zh-CN" altLang="en-US" sz="1465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65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xiazaii</a:t>
            </a:r>
            <a:endParaRPr lang="zh-CN" altLang="en-US" sz="1465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815415" y="3761472"/>
            <a:ext cx="5803312" cy="6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PPT</a:t>
            </a:r>
          </a:p>
          <a:p>
            <a:pPr defTabSz="1219200"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815414" y="2800285"/>
            <a:ext cx="6290565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zh-CN" altLang="en-US" sz="5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科技数据</a:t>
            </a:r>
            <a:r>
              <a:rPr lang="en-US" altLang="zh-CN" sz="5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5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模板</a:t>
            </a:r>
            <a:endParaRPr lang="en-US" altLang="zh-CN" sz="5335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817957" y="1489423"/>
            <a:ext cx="355239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en-US" altLang="zh-CN" sz="8800" b="1" dirty="0">
                <a:solidFill>
                  <a:srgbClr val="00ADDC"/>
                </a:solidFill>
                <a:cs typeface="Arial" panose="020B0604020202020204" pitchFamily="34" charset="0"/>
              </a:rPr>
              <a:t>20XX</a:t>
            </a:r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9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913190" y="1458869"/>
            <a:ext cx="3114254" cy="4601788"/>
            <a:chOff x="1912729" y="1458758"/>
            <a:chExt cx="3510756" cy="5187394"/>
          </a:xfrm>
        </p:grpSpPr>
        <p:grpSp>
          <p:nvGrpSpPr>
            <p:cNvPr id="3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lnSpc>
                    <a:spcPct val="120000"/>
                  </a:lnSpc>
                </a:pPr>
                <a:endPara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lnSpc>
                    <a:spcPct val="120000"/>
                  </a:lnSpc>
                </a:pPr>
                <a:endPara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lnSpc>
                    <a:spcPct val="120000"/>
                  </a:lnSpc>
                </a:pPr>
                <a:endPara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lnSpc>
                    <a:spcPct val="120000"/>
                  </a:lnSpc>
                </a:pPr>
                <a:endPara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lnSpc>
                    <a:spcPct val="120000"/>
                  </a:lnSpc>
                </a:pPr>
                <a:endPara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7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39249" y="2478964"/>
              <a:ext cx="314797" cy="35612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r>
                <a:rPr lang="en-US" sz="13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39249" y="3381429"/>
              <a:ext cx="314797" cy="35612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r>
                <a:rPr lang="en-US" sz="13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39249" y="4283895"/>
              <a:ext cx="314797" cy="35612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r>
                <a:rPr lang="en-US" sz="13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39249" y="5186363"/>
              <a:ext cx="314797" cy="35612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lnSpc>
                  <a:spcPct val="120000"/>
                </a:lnSpc>
              </a:pPr>
              <a:r>
                <a:rPr lang="en-US" sz="13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3" y="3412206"/>
              <a:ext cx="2330567" cy="357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3" y="4314672"/>
              <a:ext cx="2330567" cy="357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3" y="5214753"/>
              <a:ext cx="2330567" cy="357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560126" y="1907655"/>
            <a:ext cx="1375737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64656" y="2232558"/>
            <a:ext cx="4150753" cy="370312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629376" y="3130744"/>
            <a:ext cx="686928" cy="686965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5824466" y="3317960"/>
            <a:ext cx="296749" cy="312537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5797583" y="4764099"/>
            <a:ext cx="336888" cy="27239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395085" y="4761710"/>
            <a:ext cx="225072" cy="329740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385480" y="3330146"/>
            <a:ext cx="237973" cy="28816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164159" y="4569200"/>
            <a:ext cx="686928" cy="686965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624237" y="4569346"/>
            <a:ext cx="686928" cy="686965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158749" y="3130744"/>
            <a:ext cx="686928" cy="686965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9437" y="3422794"/>
            <a:ext cx="1375737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54231" y="3167515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b="1" dirty="0">
                <a:solidFill>
                  <a:srgbClr val="00ADD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GB" sz="1335" b="1" dirty="0">
              <a:solidFill>
                <a:srgbClr val="00ADD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02076" y="3422794"/>
            <a:ext cx="1375737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00298" y="3167515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b="1" dirty="0">
                <a:solidFill>
                  <a:srgbClr val="70CEE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GB" sz="1335" b="1" dirty="0">
              <a:solidFill>
                <a:srgbClr val="70CEE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09437" y="4869698"/>
            <a:ext cx="1375737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54231" y="4598701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b="1" dirty="0">
                <a:solidFill>
                  <a:srgbClr val="00ADD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93%</a:t>
            </a:r>
            <a:endParaRPr lang="en-GB" sz="1335" b="1" dirty="0">
              <a:solidFill>
                <a:srgbClr val="00ADD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856599" y="4869698"/>
            <a:ext cx="1375737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02491" y="4598701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b="1" dirty="0">
                <a:solidFill>
                  <a:srgbClr val="70CEE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55%</a:t>
            </a:r>
            <a:endParaRPr lang="en-GB" sz="1335" b="1" dirty="0">
              <a:solidFill>
                <a:srgbClr val="70CEE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79012" y="3827486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79012" y="5272113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105173" y="3827486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099363" y="5272113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4"/>
          <p:cNvSpPr/>
          <p:nvPr/>
        </p:nvSpPr>
        <p:spPr>
          <a:xfrm>
            <a:off x="5147901" y="3695954"/>
            <a:ext cx="259766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6" tIns="22056" rIns="22056" bIns="22056" anchor="ctr"/>
          <a:lstStyle/>
          <a:p>
            <a:pPr defTabSz="1219200"/>
            <a:endParaRPr sz="2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95"/>
          <p:cNvSpPr/>
          <p:nvPr/>
        </p:nvSpPr>
        <p:spPr>
          <a:xfrm>
            <a:off x="6331919" y="2416440"/>
            <a:ext cx="2597668" cy="2559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/>
          <a:lstStyle/>
          <a:p>
            <a:pPr defTabSz="1219200">
              <a:lnSpc>
                <a:spcPct val="120000"/>
              </a:lnSpc>
            </a:pPr>
            <a:endParaRPr sz="2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97"/>
          <p:cNvSpPr/>
          <p:nvPr/>
        </p:nvSpPr>
        <p:spPr>
          <a:xfrm>
            <a:off x="3126146" y="3695954"/>
            <a:ext cx="197579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6" tIns="22056" rIns="22056" bIns="22056" anchor="ctr"/>
          <a:lstStyle/>
          <a:p>
            <a:pPr defTabSz="1219200"/>
            <a:endParaRPr sz="1465" dirty="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98"/>
          <p:cNvSpPr/>
          <p:nvPr/>
        </p:nvSpPr>
        <p:spPr>
          <a:xfrm flipV="1">
            <a:off x="1" y="3695953"/>
            <a:ext cx="3080187" cy="62881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6" tIns="22056" rIns="22056" bIns="22056" anchor="ctr"/>
          <a:lstStyle/>
          <a:p>
            <a:pPr defTabSz="1219200"/>
            <a:endParaRPr sz="1465" dirty="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701"/>
          <p:cNvSpPr/>
          <p:nvPr/>
        </p:nvSpPr>
        <p:spPr>
          <a:xfrm>
            <a:off x="2297947" y="2903161"/>
            <a:ext cx="1609527" cy="1585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defTabSz="1219200">
              <a:lnSpc>
                <a:spcPct val="120000"/>
              </a:lnSpc>
            </a:pPr>
            <a:endParaRPr sz="1465" dirty="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704"/>
          <p:cNvSpPr/>
          <p:nvPr/>
        </p:nvSpPr>
        <p:spPr>
          <a:xfrm>
            <a:off x="4293474" y="2903161"/>
            <a:ext cx="1609527" cy="1585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 defTabSz="1219200">
              <a:lnSpc>
                <a:spcPct val="120000"/>
              </a:lnSpc>
            </a:pPr>
            <a:endParaRPr sz="2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2352690" y="2955410"/>
            <a:ext cx="483401" cy="483428"/>
            <a:chOff x="1785343" y="2477041"/>
            <a:chExt cx="556668" cy="556668"/>
          </a:xfrm>
        </p:grpSpPr>
        <p:sp>
          <p:nvSpPr>
            <p:cNvPr id="16" name="Shape 1705"/>
            <p:cNvSpPr/>
            <p:nvPr/>
          </p:nvSpPr>
          <p:spPr>
            <a:xfrm>
              <a:off x="1785343" y="2477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 defTabSz="1219200">
                <a:lnSpc>
                  <a:spcPct val="120000"/>
                </a:lnSpc>
              </a:pPr>
              <a:endParaRPr sz="1465" dirty="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707"/>
            <p:cNvSpPr/>
            <p:nvPr/>
          </p:nvSpPr>
          <p:spPr>
            <a:xfrm>
              <a:off x="1932937" y="2624635"/>
              <a:ext cx="261480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1219200">
                <a:lnSpc>
                  <a:spcPct val="120000"/>
                </a:lnSpc>
              </a:pPr>
              <a:endParaRPr sz="1465" dirty="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710"/>
          <p:cNvGrpSpPr/>
          <p:nvPr/>
        </p:nvGrpSpPr>
        <p:grpSpPr>
          <a:xfrm>
            <a:off x="4149849" y="3994577"/>
            <a:ext cx="483401" cy="483428"/>
            <a:chOff x="0" y="0"/>
            <a:chExt cx="1113335" cy="1113335"/>
          </a:xfrm>
        </p:grpSpPr>
        <p:sp>
          <p:nvSpPr>
            <p:cNvPr id="20" name="Shape 1708"/>
            <p:cNvSpPr/>
            <p:nvPr/>
          </p:nvSpPr>
          <p:spPr>
            <a:xfrm>
              <a:off x="0" y="0"/>
              <a:ext cx="1113336" cy="111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3263" tIns="23263" rIns="23263" bIns="23263" numCol="1" anchor="ctr">
              <a:noAutofit/>
            </a:bodyPr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709"/>
            <p:cNvSpPr/>
            <p:nvPr/>
          </p:nvSpPr>
          <p:spPr>
            <a:xfrm>
              <a:off x="293512" y="300601"/>
              <a:ext cx="526312" cy="5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8236578" y="2543946"/>
            <a:ext cx="709949" cy="709988"/>
            <a:chOff x="8561007" y="2003240"/>
            <a:chExt cx="817551" cy="817551"/>
          </a:xfrm>
        </p:grpSpPr>
        <p:sp>
          <p:nvSpPr>
            <p:cNvPr id="23" name="Shape 1712"/>
            <p:cNvSpPr/>
            <p:nvPr/>
          </p:nvSpPr>
          <p:spPr>
            <a:xfrm rot="19135618">
              <a:off x="8561007" y="200324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miter lim="400000"/>
            </a:ln>
          </p:spPr>
          <p:txBody>
            <a:bodyPr lIns="23263" tIns="23263" rIns="23263" bIns="23263" anchor="ctr"/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714"/>
            <p:cNvSpPr/>
            <p:nvPr/>
          </p:nvSpPr>
          <p:spPr>
            <a:xfrm>
              <a:off x="8862826" y="2205670"/>
              <a:ext cx="226614" cy="41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Shape 1715"/>
          <p:cNvSpPr/>
          <p:nvPr/>
        </p:nvSpPr>
        <p:spPr>
          <a:xfrm>
            <a:off x="9118865" y="2663656"/>
            <a:ext cx="1379096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defTabSz="1219200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Shape 1716"/>
          <p:cNvSpPr/>
          <p:nvPr/>
        </p:nvSpPr>
        <p:spPr>
          <a:xfrm>
            <a:off x="9420772" y="3456533"/>
            <a:ext cx="1357739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defTabSz="1219200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Shape 1717"/>
          <p:cNvSpPr/>
          <p:nvPr/>
        </p:nvSpPr>
        <p:spPr>
          <a:xfrm>
            <a:off x="9146539" y="4257681"/>
            <a:ext cx="1379096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defTabSz="1219200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8" name="Group 36"/>
          <p:cNvGrpSpPr/>
          <p:nvPr/>
        </p:nvGrpSpPr>
        <p:grpSpPr>
          <a:xfrm>
            <a:off x="8514639" y="3340959"/>
            <a:ext cx="709949" cy="709988"/>
            <a:chOff x="8881213" y="2921000"/>
            <a:chExt cx="817551" cy="817551"/>
          </a:xfrm>
        </p:grpSpPr>
        <p:sp>
          <p:nvSpPr>
            <p:cNvPr id="22" name="Shape 1711"/>
            <p:cNvSpPr/>
            <p:nvPr/>
          </p:nvSpPr>
          <p:spPr>
            <a:xfrm>
              <a:off x="8881213" y="292100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noFill/>
              <a:miter lim="400000"/>
            </a:ln>
          </p:spPr>
          <p:txBody>
            <a:bodyPr lIns="23263" tIns="23263" rIns="23263" bIns="23263" anchor="ctr"/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718"/>
            <p:cNvSpPr/>
            <p:nvPr/>
          </p:nvSpPr>
          <p:spPr>
            <a:xfrm>
              <a:off x="9124190" y="3171029"/>
              <a:ext cx="331596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9720" y="0"/>
                  </a:lnTo>
                  <a:cubicBezTo>
                    <a:pt x="8533" y="0"/>
                    <a:pt x="7560" y="1080"/>
                    <a:pt x="7560" y="2400"/>
                  </a:cubicBezTo>
                  <a:lnTo>
                    <a:pt x="7560" y="12000"/>
                  </a:lnTo>
                  <a:lnTo>
                    <a:pt x="15121" y="120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19440" y="12000"/>
                  </a:lnTo>
                  <a:cubicBezTo>
                    <a:pt x="20629" y="12000"/>
                    <a:pt x="21600" y="10920"/>
                    <a:pt x="21600" y="9600"/>
                  </a:cubicBezTo>
                  <a:lnTo>
                    <a:pt x="21600" y="2400"/>
                  </a:lnTo>
                  <a:cubicBezTo>
                    <a:pt x="21600" y="1080"/>
                    <a:pt x="20629" y="0"/>
                    <a:pt x="19440" y="0"/>
                  </a:cubicBezTo>
                  <a:close/>
                  <a:moveTo>
                    <a:pt x="6265" y="13440"/>
                  </a:moveTo>
                  <a:lnTo>
                    <a:pt x="6265" y="6000"/>
                  </a:lnTo>
                  <a:lnTo>
                    <a:pt x="2160" y="6000"/>
                  </a:lnTo>
                  <a:cubicBezTo>
                    <a:pt x="973" y="6000"/>
                    <a:pt x="0" y="7080"/>
                    <a:pt x="0" y="8400"/>
                  </a:cubicBezTo>
                  <a:lnTo>
                    <a:pt x="0" y="15600"/>
                  </a:lnTo>
                  <a:cubicBezTo>
                    <a:pt x="0" y="16920"/>
                    <a:pt x="973" y="18000"/>
                    <a:pt x="2160" y="18000"/>
                  </a:cubicBezTo>
                  <a:lnTo>
                    <a:pt x="3241" y="18000"/>
                  </a:lnTo>
                  <a:lnTo>
                    <a:pt x="3241" y="21600"/>
                  </a:lnTo>
                  <a:lnTo>
                    <a:pt x="6480" y="18000"/>
                  </a:lnTo>
                  <a:lnTo>
                    <a:pt x="11880" y="18000"/>
                  </a:lnTo>
                  <a:cubicBezTo>
                    <a:pt x="13069" y="18000"/>
                    <a:pt x="14040" y="16920"/>
                    <a:pt x="14040" y="15600"/>
                  </a:cubicBezTo>
                  <a:lnTo>
                    <a:pt x="14040" y="13415"/>
                  </a:lnTo>
                  <a:cubicBezTo>
                    <a:pt x="13971" y="13432"/>
                    <a:pt x="13898" y="13440"/>
                    <a:pt x="13824" y="13440"/>
                  </a:cubicBezTo>
                  <a:cubicBezTo>
                    <a:pt x="13824" y="13440"/>
                    <a:pt x="6265" y="13440"/>
                    <a:pt x="6265" y="134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5"/>
          <p:cNvGrpSpPr/>
          <p:nvPr/>
        </p:nvGrpSpPr>
        <p:grpSpPr>
          <a:xfrm>
            <a:off x="8242092" y="4121427"/>
            <a:ext cx="709949" cy="709988"/>
            <a:chOff x="8567357" y="3819709"/>
            <a:chExt cx="817551" cy="817551"/>
          </a:xfrm>
        </p:grpSpPr>
        <p:sp>
          <p:nvSpPr>
            <p:cNvPr id="24" name="Shape 1713"/>
            <p:cNvSpPr/>
            <p:nvPr/>
          </p:nvSpPr>
          <p:spPr>
            <a:xfrm rot="18610256" flipH="1">
              <a:off x="8567357" y="3819709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  <a:miter lim="400000"/>
            </a:ln>
          </p:spPr>
          <p:txBody>
            <a:bodyPr lIns="23263" tIns="23263" rIns="23263" bIns="23263" anchor="ctr"/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719"/>
            <p:cNvSpPr/>
            <p:nvPr/>
          </p:nvSpPr>
          <p:spPr>
            <a:xfrm>
              <a:off x="8839580" y="4053860"/>
              <a:ext cx="27310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6595" y="39"/>
                  </a:moveTo>
                  <a:cubicBezTo>
                    <a:pt x="4807" y="400"/>
                    <a:pt x="1724" y="3046"/>
                    <a:pt x="2203" y="4243"/>
                  </a:cubicBezTo>
                  <a:cubicBezTo>
                    <a:pt x="2751" y="5505"/>
                    <a:pt x="6720" y="6978"/>
                    <a:pt x="6720" y="6978"/>
                  </a:cubicBezTo>
                  <a:cubicBezTo>
                    <a:pt x="10143" y="6768"/>
                    <a:pt x="10142" y="6765"/>
                    <a:pt x="10142" y="6765"/>
                  </a:cubicBezTo>
                  <a:cubicBezTo>
                    <a:pt x="10142" y="6765"/>
                    <a:pt x="8780" y="460"/>
                    <a:pt x="7274" y="39"/>
                  </a:cubicBezTo>
                  <a:cubicBezTo>
                    <a:pt x="7086" y="-14"/>
                    <a:pt x="6850" y="-13"/>
                    <a:pt x="6595" y="39"/>
                  </a:cubicBezTo>
                  <a:close/>
                  <a:moveTo>
                    <a:pt x="14631" y="39"/>
                  </a:moveTo>
                  <a:cubicBezTo>
                    <a:pt x="13128" y="460"/>
                    <a:pt x="11763" y="6765"/>
                    <a:pt x="11763" y="6765"/>
                  </a:cubicBezTo>
                  <a:cubicBezTo>
                    <a:pt x="15178" y="6975"/>
                    <a:pt x="15185" y="6978"/>
                    <a:pt x="15185" y="6978"/>
                  </a:cubicBezTo>
                  <a:cubicBezTo>
                    <a:pt x="15185" y="6978"/>
                    <a:pt x="19144" y="5505"/>
                    <a:pt x="19827" y="4243"/>
                  </a:cubicBezTo>
                  <a:cubicBezTo>
                    <a:pt x="20373" y="2875"/>
                    <a:pt x="16133" y="-382"/>
                    <a:pt x="14631" y="39"/>
                  </a:cubicBezTo>
                  <a:close/>
                  <a:moveTo>
                    <a:pt x="7135" y="2668"/>
                  </a:moveTo>
                  <a:cubicBezTo>
                    <a:pt x="7957" y="2878"/>
                    <a:pt x="8646" y="5924"/>
                    <a:pt x="8646" y="5924"/>
                  </a:cubicBezTo>
                  <a:cubicBezTo>
                    <a:pt x="6865" y="6029"/>
                    <a:pt x="6858" y="6031"/>
                    <a:pt x="6858" y="6031"/>
                  </a:cubicBezTo>
                  <a:cubicBezTo>
                    <a:pt x="6858" y="6031"/>
                    <a:pt x="4943" y="5300"/>
                    <a:pt x="4669" y="4668"/>
                  </a:cubicBezTo>
                  <a:cubicBezTo>
                    <a:pt x="4395" y="4037"/>
                    <a:pt x="6451" y="2352"/>
                    <a:pt x="7135" y="2668"/>
                  </a:cubicBezTo>
                  <a:close/>
                  <a:moveTo>
                    <a:pt x="14769" y="2668"/>
                  </a:moveTo>
                  <a:cubicBezTo>
                    <a:pt x="15452" y="2352"/>
                    <a:pt x="17509" y="4037"/>
                    <a:pt x="17236" y="4668"/>
                  </a:cubicBezTo>
                  <a:cubicBezTo>
                    <a:pt x="16962" y="5300"/>
                    <a:pt x="15046" y="6031"/>
                    <a:pt x="15047" y="6031"/>
                  </a:cubicBezTo>
                  <a:cubicBezTo>
                    <a:pt x="13407" y="5926"/>
                    <a:pt x="13412" y="5924"/>
                    <a:pt x="13412" y="5924"/>
                  </a:cubicBezTo>
                  <a:cubicBezTo>
                    <a:pt x="13412" y="5924"/>
                    <a:pt x="13950" y="2878"/>
                    <a:pt x="14769" y="2668"/>
                  </a:cubicBezTo>
                  <a:close/>
                  <a:moveTo>
                    <a:pt x="8355" y="7595"/>
                  </a:moveTo>
                  <a:lnTo>
                    <a:pt x="8355" y="21112"/>
                  </a:lnTo>
                  <a:cubicBezTo>
                    <a:pt x="9036" y="21216"/>
                    <a:pt x="9992" y="21218"/>
                    <a:pt x="10945" y="21218"/>
                  </a:cubicBezTo>
                  <a:cubicBezTo>
                    <a:pt x="11899" y="21218"/>
                    <a:pt x="12857" y="21216"/>
                    <a:pt x="13675" y="21112"/>
                  </a:cubicBezTo>
                  <a:cubicBezTo>
                    <a:pt x="13675" y="7594"/>
                    <a:pt x="13675" y="7595"/>
                    <a:pt x="13675" y="7595"/>
                  </a:cubicBezTo>
                  <a:cubicBezTo>
                    <a:pt x="12857" y="7595"/>
                    <a:pt x="11899" y="7595"/>
                    <a:pt x="10945" y="7595"/>
                  </a:cubicBezTo>
                  <a:cubicBezTo>
                    <a:pt x="9992" y="7595"/>
                    <a:pt x="9036" y="7595"/>
                    <a:pt x="8355" y="7595"/>
                  </a:cubicBezTo>
                  <a:close/>
                  <a:moveTo>
                    <a:pt x="6969" y="7691"/>
                  </a:moveTo>
                  <a:cubicBezTo>
                    <a:pt x="3825" y="7796"/>
                    <a:pt x="2189" y="8106"/>
                    <a:pt x="2189" y="8106"/>
                  </a:cubicBezTo>
                  <a:cubicBezTo>
                    <a:pt x="1095" y="8106"/>
                    <a:pt x="0" y="8842"/>
                    <a:pt x="0" y="9788"/>
                  </a:cubicBezTo>
                  <a:cubicBezTo>
                    <a:pt x="0" y="18924"/>
                    <a:pt x="0" y="18930"/>
                    <a:pt x="0" y="18930"/>
                  </a:cubicBezTo>
                  <a:cubicBezTo>
                    <a:pt x="0" y="19875"/>
                    <a:pt x="1095" y="20601"/>
                    <a:pt x="2189" y="20601"/>
                  </a:cubicBezTo>
                  <a:cubicBezTo>
                    <a:pt x="2189" y="20601"/>
                    <a:pt x="3825" y="20923"/>
                    <a:pt x="6969" y="21133"/>
                  </a:cubicBezTo>
                  <a:cubicBezTo>
                    <a:pt x="6969" y="7690"/>
                    <a:pt x="6969" y="7691"/>
                    <a:pt x="6969" y="7691"/>
                  </a:cubicBezTo>
                  <a:close/>
                  <a:moveTo>
                    <a:pt x="14631" y="7691"/>
                  </a:moveTo>
                  <a:cubicBezTo>
                    <a:pt x="14631" y="21134"/>
                    <a:pt x="14631" y="21133"/>
                    <a:pt x="14631" y="21133"/>
                  </a:cubicBezTo>
                  <a:cubicBezTo>
                    <a:pt x="17775" y="20923"/>
                    <a:pt x="19411" y="20601"/>
                    <a:pt x="19411" y="20601"/>
                  </a:cubicBezTo>
                  <a:cubicBezTo>
                    <a:pt x="20641" y="20601"/>
                    <a:pt x="21600" y="19875"/>
                    <a:pt x="21600" y="18930"/>
                  </a:cubicBezTo>
                  <a:cubicBezTo>
                    <a:pt x="21600" y="9793"/>
                    <a:pt x="21600" y="9788"/>
                    <a:pt x="21600" y="9788"/>
                  </a:cubicBezTo>
                  <a:cubicBezTo>
                    <a:pt x="21600" y="8842"/>
                    <a:pt x="20641" y="8106"/>
                    <a:pt x="19411" y="8106"/>
                  </a:cubicBezTo>
                  <a:cubicBezTo>
                    <a:pt x="19411" y="8106"/>
                    <a:pt x="17775" y="7796"/>
                    <a:pt x="14631" y="7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defTabSz="1219200">
                <a:lnSpc>
                  <a:spcPct val="120000"/>
                </a:lnSpc>
              </a:pPr>
              <a:endParaRPr sz="2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/>
          <p:nvPr/>
        </p:nvSpPr>
        <p:spPr>
          <a:xfrm>
            <a:off x="7188649" y="3507082"/>
            <a:ext cx="830980" cy="4711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lnSpc>
                <a:spcPct val="120000"/>
              </a:lnSpc>
              <a:spcBef>
                <a:spcPts val="1335"/>
              </a:spcBef>
            </a:pPr>
            <a:r>
              <a:rPr lang="zh-CN" altLang="en-US" sz="1335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335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" y="3540391"/>
            <a:ext cx="907627" cy="35373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defTabSz="866775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335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altLang="zh-CN" sz="1335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4715646" y="3507082"/>
            <a:ext cx="762623" cy="4711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lnSpc>
                <a:spcPct val="120000"/>
              </a:lnSpc>
              <a:spcBef>
                <a:spcPts val="1335"/>
              </a:spcBef>
            </a:pPr>
            <a:r>
              <a:rPr lang="zh-CN" altLang="en-US" sz="1335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335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4179275" y="4774847"/>
            <a:ext cx="2068639" cy="42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  <a:spcBef>
                <a:spcPts val="1335"/>
              </a:spcBef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  <p:bldP spid="26" grpId="0" animBg="1"/>
      <p:bldP spid="27" grpId="0" animBg="1"/>
      <p:bldP spid="28" grpId="0" animBg="1"/>
      <p:bldP spid="32" grpId="0"/>
      <p:bldP spid="4" grpId="0" build="p"/>
      <p:bldP spid="31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975432" y="1579034"/>
            <a:ext cx="2438267" cy="4796367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prstGeom prst="flowChartAlternateProcess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8939" y="2493345"/>
              <a:ext cx="1436893" cy="649126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85719" tIns="85719" rIns="85719" bIns="85719"/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187351" y="2212427"/>
              <a:ext cx="1260656" cy="306312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1219200"/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6042453" y="4902202"/>
            <a:ext cx="1916208" cy="8678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60955" tIns="60955" rIns="60955" bIns="60955"/>
          <a:lstStyle/>
          <a:p>
            <a:pPr defTabSz="1219200">
              <a:lnSpc>
                <a:spcPct val="150000"/>
              </a:lnSpc>
            </a:pPr>
            <a:r>
              <a: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9466" name="AutoShape 10"/>
          <p:cNvSpPr/>
          <p:nvPr/>
        </p:nvSpPr>
        <p:spPr bwMode="auto">
          <a:xfrm>
            <a:off x="6040339" y="4527553"/>
            <a:ext cx="1536616" cy="4106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1219200">
              <a:defRPr/>
            </a:pPr>
            <a:r>
              <a:rPr lang="es-ES" sz="1600" b="1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Portfolio 4</a:t>
            </a:r>
            <a:endParaRPr lang="es-ES" sz="2535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grpSp>
        <p:nvGrpSpPr>
          <p:cNvPr id="3" name="Group 1"/>
          <p:cNvGrpSpPr/>
          <p:nvPr/>
        </p:nvGrpSpPr>
        <p:grpSpPr bwMode="auto">
          <a:xfrm>
            <a:off x="3468019" y="1579034"/>
            <a:ext cx="2438267" cy="4796367"/>
            <a:chOff x="-1" y="0"/>
            <a:chExt cx="1829063" cy="3596384"/>
          </a:xfrm>
        </p:grpSpPr>
        <p:sp>
          <p:nvSpPr>
            <p:cNvPr id="32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prstGeom prst="flowChartAlternateProcess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33" name="AutoShape 3"/>
            <p:cNvSpPr/>
            <p:nvPr/>
          </p:nvSpPr>
          <p:spPr bwMode="auto">
            <a:xfrm>
              <a:off x="-1" y="1798192"/>
              <a:ext cx="1829063" cy="1798192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34" name="AutoShape 4"/>
            <p:cNvSpPr/>
            <p:nvPr/>
          </p:nvSpPr>
          <p:spPr bwMode="auto">
            <a:xfrm>
              <a:off x="188939" y="2493345"/>
              <a:ext cx="1436893" cy="649126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85719" tIns="85719" rIns="85719" bIns="85719"/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5" name="AutoShape 5"/>
            <p:cNvSpPr/>
            <p:nvPr/>
          </p:nvSpPr>
          <p:spPr bwMode="auto">
            <a:xfrm>
              <a:off x="187351" y="2212427"/>
              <a:ext cx="1260656" cy="306312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1219200"/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4" name="Group 1"/>
          <p:cNvGrpSpPr/>
          <p:nvPr/>
        </p:nvGrpSpPr>
        <p:grpSpPr bwMode="auto">
          <a:xfrm>
            <a:off x="5984688" y="1579034"/>
            <a:ext cx="2438267" cy="4796367"/>
            <a:chOff x="-1" y="0"/>
            <a:chExt cx="1829063" cy="3596384"/>
          </a:xfrm>
        </p:grpSpPr>
        <p:sp>
          <p:nvSpPr>
            <p:cNvPr id="37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prstGeom prst="flowChartAlternateProcess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38" name="AutoShape 3"/>
            <p:cNvSpPr/>
            <p:nvPr/>
          </p:nvSpPr>
          <p:spPr bwMode="auto">
            <a:xfrm>
              <a:off x="-1" y="1798192"/>
              <a:ext cx="1829063" cy="1798192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39" name="AutoShape 4"/>
            <p:cNvSpPr/>
            <p:nvPr/>
          </p:nvSpPr>
          <p:spPr bwMode="auto">
            <a:xfrm>
              <a:off x="188939" y="2493345"/>
              <a:ext cx="1436893" cy="649126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85719" tIns="85719" rIns="85719" bIns="85719"/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40" name="AutoShape 5"/>
            <p:cNvSpPr/>
            <p:nvPr/>
          </p:nvSpPr>
          <p:spPr bwMode="auto">
            <a:xfrm>
              <a:off x="187351" y="2212427"/>
              <a:ext cx="1260656" cy="306312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1219200"/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5" name="Group 1"/>
          <p:cNvGrpSpPr/>
          <p:nvPr/>
        </p:nvGrpSpPr>
        <p:grpSpPr bwMode="auto">
          <a:xfrm>
            <a:off x="8513399" y="1579034"/>
            <a:ext cx="2438267" cy="4796367"/>
            <a:chOff x="-1" y="0"/>
            <a:chExt cx="1829063" cy="3596384"/>
          </a:xfrm>
        </p:grpSpPr>
        <p:sp>
          <p:nvSpPr>
            <p:cNvPr id="42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prstGeom prst="flowChartAlternateProcess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43" name="AutoShape 3"/>
            <p:cNvSpPr/>
            <p:nvPr/>
          </p:nvSpPr>
          <p:spPr bwMode="auto">
            <a:xfrm>
              <a:off x="-1" y="1798192"/>
              <a:ext cx="1829063" cy="1798192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 defTabSz="1219200">
                <a:defRPr/>
              </a:pPr>
              <a:endParaRPr lang="es-ES" sz="2535" dirty="0">
                <a:solidFill>
                  <a:srgbClr val="FFFFFF"/>
                </a:solidFill>
                <a:latin typeface="Calibri" panose="020F0502020204030204"/>
                <a:cs typeface="Calibri" panose="020F0502020204030204" pitchFamily="34" charset="0"/>
              </a:endParaRPr>
            </a:p>
          </p:txBody>
        </p:sp>
        <p:sp>
          <p:nvSpPr>
            <p:cNvPr id="44" name="AutoShape 4"/>
            <p:cNvSpPr/>
            <p:nvPr/>
          </p:nvSpPr>
          <p:spPr bwMode="auto">
            <a:xfrm>
              <a:off x="188939" y="2493345"/>
              <a:ext cx="1436893" cy="649126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85719" tIns="85719" rIns="85719" bIns="85719"/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45" name="AutoShape 5"/>
            <p:cNvSpPr/>
            <p:nvPr/>
          </p:nvSpPr>
          <p:spPr bwMode="auto">
            <a:xfrm>
              <a:off x="187351" y="2212427"/>
              <a:ext cx="1260656" cy="306312"/>
            </a:xfrm>
            <a:prstGeom prst="flowChartAlternateProcess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1219200"/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</p:spTree>
  </p:cSld>
  <p:clrMapOvr>
    <a:masterClrMapping/>
  </p:clrMapOvr>
  <p:transition spd="med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7757"/>
            <a:ext cx="12271556" cy="6905757"/>
          </a:xfrm>
          <a:prstGeom prst="rect">
            <a:avLst/>
          </a:prstGeom>
          <a:noFill/>
        </p:spPr>
      </p:pic>
      <p:sp>
        <p:nvSpPr>
          <p:cNvPr id="2" name="椭圆 1"/>
          <p:cNvSpPr/>
          <p:nvPr/>
        </p:nvSpPr>
        <p:spPr>
          <a:xfrm>
            <a:off x="3311691" y="1700808"/>
            <a:ext cx="1383691" cy="1383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987388" y="3223921"/>
            <a:ext cx="3755083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/>
            <a:r>
              <a:rPr lang="zh-CN" altLang="en-US" sz="4265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市场分析</a:t>
            </a:r>
            <a:endParaRPr lang="en-GB" altLang="zh-CN" sz="4135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2159563" y="3996720"/>
            <a:ext cx="3972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 eaLnBrk="0" hangingPunct="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997508" y="1892830"/>
            <a:ext cx="2082552" cy="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5865" b="1" cap="all" spc="284" dirty="0">
                <a:solidFill>
                  <a:prstClr val="white"/>
                </a:solidFill>
                <a:cs typeface="Arial" panose="020B0604020202020204" pitchFamily="34" charset="0"/>
              </a:rPr>
              <a:t>03</a:t>
            </a:r>
            <a:endParaRPr lang="zh-CN" altLang="en-US" sz="5865" b="1" cap="all" spc="284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1985324" y="4453613"/>
            <a:ext cx="1341763" cy="224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 panose="020F0A02020204030203"/>
                <a:sym typeface="Arial" panose="020B0604020202020204" pitchFamily="34" charset="0"/>
              </a:rPr>
              <a:t>请替换文字内容</a:t>
            </a:r>
            <a:endParaRPr lang="en-US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 panose="020F0A02020204030203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85324" y="4748093"/>
            <a:ext cx="2555329" cy="725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" name="Freeform 5"/>
          <p:cNvSpPr/>
          <p:nvPr/>
        </p:nvSpPr>
        <p:spPr bwMode="auto">
          <a:xfrm>
            <a:off x="2201498" y="2032536"/>
            <a:ext cx="2770420" cy="2155889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4284" tIns="17143" rIns="34284" bIns="17143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535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339957" y="2041529"/>
            <a:ext cx="2770420" cy="2158888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4284" tIns="17143" rIns="34284" bIns="17143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535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5028484" y="2014543"/>
            <a:ext cx="2260712" cy="2158888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4284" tIns="17143" rIns="34284" bIns="17143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535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02585" y="2677943"/>
            <a:ext cx="792243" cy="621087"/>
          </a:xfrm>
          <a:prstGeom prst="rect">
            <a:avLst/>
          </a:prstGeom>
        </p:spPr>
        <p:txBody>
          <a:bodyPr wrap="none" lIns="86697" tIns="43348" rIns="86697" bIns="43348">
            <a:spAutoFit/>
          </a:bodyPr>
          <a:lstStyle/>
          <a:p>
            <a:pPr algn="ctr" defTabSz="1219200"/>
            <a:r>
              <a:rPr lang="en-US" sz="3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01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88679" y="2677943"/>
            <a:ext cx="792243" cy="621087"/>
          </a:xfrm>
          <a:prstGeom prst="rect">
            <a:avLst/>
          </a:prstGeom>
        </p:spPr>
        <p:txBody>
          <a:bodyPr wrap="none" lIns="86697" tIns="43348" rIns="86697" bIns="43348">
            <a:spAutoFit/>
          </a:bodyPr>
          <a:lstStyle/>
          <a:p>
            <a:pPr algn="ctr" defTabSz="1219200"/>
            <a:r>
              <a:rPr lang="en-US" sz="3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02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17051" y="2677943"/>
            <a:ext cx="792243" cy="621087"/>
          </a:xfrm>
          <a:prstGeom prst="rect">
            <a:avLst/>
          </a:prstGeom>
        </p:spPr>
        <p:txBody>
          <a:bodyPr wrap="none" lIns="86697" tIns="43348" rIns="86697" bIns="43348">
            <a:spAutoFit/>
          </a:bodyPr>
          <a:lstStyle/>
          <a:p>
            <a:pPr algn="ctr" defTabSz="1219200"/>
            <a:r>
              <a:rPr lang="en-US" sz="3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03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5845" y="4453613"/>
            <a:ext cx="1341763" cy="224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 panose="020F0A02020204030203"/>
                <a:sym typeface="Arial" panose="020B0604020202020204" pitchFamily="34" charset="0"/>
              </a:rPr>
              <a:t>请替换文字内容</a:t>
            </a:r>
            <a:endParaRPr lang="en-US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 panose="020F0A02020204030203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5844" y="4748093"/>
            <a:ext cx="2558541" cy="725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28644" y="4453613"/>
            <a:ext cx="1341763" cy="224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 panose="020F0A02020204030203"/>
                <a:sym typeface="Arial" panose="020B0604020202020204" pitchFamily="34" charset="0"/>
              </a:rPr>
              <a:t>请替换文字内容</a:t>
            </a:r>
            <a:endParaRPr lang="en-US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 panose="020F0A02020204030203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28644" y="4748093"/>
            <a:ext cx="2558541" cy="725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 panose="020F0502020204030203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p:transition spd="med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5414293" y="2429559"/>
            <a:ext cx="4302639" cy="2772067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6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6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6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6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6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6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414289" y="4055131"/>
            <a:ext cx="341883" cy="11525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  <a:alpha val="7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id-ID" sz="6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1117" y="5298313"/>
            <a:ext cx="837811" cy="15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zh-CN" altLang="en-US" sz="9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5255" y="3644848"/>
            <a:ext cx="341883" cy="15628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id-ID" sz="6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2084" y="5298313"/>
            <a:ext cx="837811" cy="15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zh-CN" altLang="en-US" sz="9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3244" y="4478648"/>
            <a:ext cx="341883" cy="7290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id-ID" sz="6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072" y="5298313"/>
            <a:ext cx="837811" cy="15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zh-CN" altLang="en-US" sz="9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4209" y="4180864"/>
            <a:ext cx="341883" cy="10268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id-ID" sz="6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1039" y="5298313"/>
            <a:ext cx="837811" cy="15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zh-CN" altLang="en-US" sz="9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12197" y="3122068"/>
            <a:ext cx="341883" cy="20856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id-ID" sz="6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9027" y="5298313"/>
            <a:ext cx="837811" cy="15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zh-CN" altLang="en-US" sz="9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373164" y="3691171"/>
            <a:ext cx="341883" cy="1516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id-ID" sz="6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9993" y="5298313"/>
            <a:ext cx="837811" cy="15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zh-CN" altLang="en-US" sz="9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10263" y="3233075"/>
            <a:ext cx="2584605" cy="1906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  <a:p>
            <a:pPr algn="just" defTabSz="1219200">
              <a:lnSpc>
                <a:spcPct val="120000"/>
              </a:lnSpc>
            </a:pPr>
            <a:endParaRPr 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id-ID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10261" y="2905150"/>
            <a:ext cx="1782560" cy="224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975353" y="2539578"/>
            <a:ext cx="5208" cy="284831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3799" y="1702596"/>
            <a:ext cx="2447208" cy="3375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2399" y="1702596"/>
            <a:ext cx="2447208" cy="33754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0999" y="1702596"/>
            <a:ext cx="2447208" cy="33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123"/>
          <p:cNvSpPr>
            <a:spLocks noChangeAspect="1"/>
          </p:cNvSpPr>
          <p:nvPr/>
        </p:nvSpPr>
        <p:spPr bwMode="auto">
          <a:xfrm>
            <a:off x="2289527" y="2155769"/>
            <a:ext cx="655748" cy="7215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72" tIns="50772" rIns="50772" bIns="50772" anchor="ctr"/>
          <a:lstStyle/>
          <a:p>
            <a:pPr algn="just" defTabSz="456565">
              <a:lnSpc>
                <a:spcPct val="120000"/>
              </a:lnSpc>
              <a:defRPr/>
            </a:pPr>
            <a:endParaRPr lang="es-ES" sz="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681"/>
          <p:cNvGrpSpPr>
            <a:grpSpLocks noChangeAspect="1"/>
          </p:cNvGrpSpPr>
          <p:nvPr/>
        </p:nvGrpSpPr>
        <p:grpSpPr bwMode="auto">
          <a:xfrm>
            <a:off x="5790728" y="2155770"/>
            <a:ext cx="610547" cy="800236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15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 defTabSz="1219200">
                <a:lnSpc>
                  <a:spcPct val="120000"/>
                </a:lnSpc>
                <a:defRPr/>
              </a:pP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26"/>
          <p:cNvSpPr>
            <a:spLocks noChangeAspect="1" noChangeArrowheads="1"/>
          </p:cNvSpPr>
          <p:nvPr/>
        </p:nvSpPr>
        <p:spPr bwMode="auto">
          <a:xfrm>
            <a:off x="9241286" y="2117595"/>
            <a:ext cx="666629" cy="797856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32" tIns="45715" rIns="91432" bIns="45715" anchor="ctr">
            <a:noAutofit/>
          </a:bodyPr>
          <a:lstStyle/>
          <a:p>
            <a:pPr algn="just" defTabSz="1219200">
              <a:lnSpc>
                <a:spcPct val="120000"/>
              </a:lnSpc>
              <a:defRPr/>
            </a:pPr>
            <a:endParaRPr lang="en-US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90155" y="3445893"/>
            <a:ext cx="2054493" cy="1113756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4750" y="3210011"/>
            <a:ext cx="1385299" cy="317321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47356" y="3445893"/>
            <a:ext cx="2054493" cy="1113756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81950" y="3210011"/>
            <a:ext cx="1385299" cy="317321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03351" y="3210011"/>
            <a:ext cx="1385299" cy="317321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68755" y="3445893"/>
            <a:ext cx="2054493" cy="1113756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93799" y="5355829"/>
            <a:ext cx="9404408" cy="1223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3351" y="5532505"/>
            <a:ext cx="1385299" cy="317321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54199" y="5837227"/>
            <a:ext cx="8683605" cy="522825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此。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资料带 2"/>
          <p:cNvSpPr/>
          <p:nvPr/>
        </p:nvSpPr>
        <p:spPr>
          <a:xfrm>
            <a:off x="335" y="3429000"/>
            <a:ext cx="12191331" cy="3429000"/>
          </a:xfrm>
          <a:prstGeom prst="flowChartPunchedTap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algn="ctr" defTabSz="1219200" eaLnBrk="0" hangingPunct="0">
              <a:defRPr/>
            </a:pPr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7393212" y="1517217"/>
            <a:ext cx="3754753" cy="1647726"/>
            <a:chOff x="2989865" y="607026"/>
            <a:chExt cx="2814868" cy="1235972"/>
          </a:xfrm>
        </p:grpSpPr>
        <p:sp>
          <p:nvSpPr>
            <p:cNvPr id="33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6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ct val="150000"/>
                </a:lnSpc>
              </a:pPr>
              <a:r>
                <a:rPr lang="zh-CN" altLang="en-US" sz="8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22667" cy="2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r>
                <a:rPr lang="zh-CN" altLang="en-US" sz="1465" dirty="0">
                  <a:solidFill>
                    <a:prstClr val="white">
                      <a:lumMod val="65000"/>
                    </a:prst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864045" cy="2386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200">
                <a:defRPr/>
              </a:pPr>
              <a:r>
                <a:rPr lang="en-US" altLang="zh-CN" sz="1465" dirty="0">
                  <a:solidFill>
                    <a:prstClr val="white">
                      <a:lumMod val="65000"/>
                    </a:prstClr>
                  </a:solidFill>
                  <a:latin typeface="Calibri" panose="020F0502020204030204"/>
                </a:rPr>
                <a:t>PLEASE ADD YOUR TITLE HERE</a:t>
              </a:r>
              <a:endParaRPr lang="zh-CN" altLang="en-US" sz="1465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860161" y="1517217"/>
            <a:ext cx="3754753" cy="1647726"/>
            <a:chOff x="2989865" y="607026"/>
            <a:chExt cx="2814868" cy="1235972"/>
          </a:xfrm>
        </p:grpSpPr>
        <p:sp>
          <p:nvSpPr>
            <p:cNvPr id="44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6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ct val="150000"/>
                </a:lnSpc>
              </a:pPr>
              <a:r>
                <a:rPr lang="zh-CN" altLang="en-US" sz="8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22667" cy="2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r>
                <a:rPr lang="zh-CN" altLang="en-US" sz="1465" dirty="0">
                  <a:solidFill>
                    <a:prstClr val="white">
                      <a:lumMod val="65000"/>
                    </a:prst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864045" cy="2386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200">
                <a:defRPr/>
              </a:pPr>
              <a:r>
                <a:rPr lang="en-US" altLang="zh-CN" sz="1465" dirty="0">
                  <a:solidFill>
                    <a:prstClr val="white">
                      <a:lumMod val="65000"/>
                    </a:prstClr>
                  </a:solidFill>
                  <a:latin typeface="Calibri" panose="020F0502020204030204"/>
                </a:rPr>
                <a:t>PLEASE ADD YOUR TITLE HERE</a:t>
              </a:r>
              <a:endParaRPr lang="zh-CN" altLang="en-US" sz="1465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4928887" y="4036179"/>
            <a:ext cx="2420163" cy="2009141"/>
            <a:chOff x="914400" y="3061139"/>
            <a:chExt cx="2182197" cy="1811491"/>
          </a:xfrm>
        </p:grpSpPr>
        <p:sp>
          <p:nvSpPr>
            <p:cNvPr id="6" name="Freeform 18"/>
            <p:cNvSpPr/>
            <p:nvPr/>
          </p:nvSpPr>
          <p:spPr bwMode="auto">
            <a:xfrm>
              <a:off x="937330" y="3909559"/>
              <a:ext cx="2094298" cy="96307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707" y="0"/>
                </a:cxn>
                <a:cxn ang="0">
                  <a:pos x="1096" y="302"/>
                </a:cxn>
                <a:cxn ang="0">
                  <a:pos x="290" y="504"/>
                </a:cxn>
                <a:cxn ang="0">
                  <a:pos x="0" y="152"/>
                </a:cxn>
              </a:cxnLst>
              <a:rect l="0" t="0" r="r" b="b"/>
              <a:pathLst>
                <a:path w="1096" h="504">
                  <a:moveTo>
                    <a:pt x="0" y="152"/>
                  </a:moveTo>
                  <a:lnTo>
                    <a:pt x="707" y="0"/>
                  </a:lnTo>
                  <a:lnTo>
                    <a:pt x="1096" y="302"/>
                  </a:lnTo>
                  <a:lnTo>
                    <a:pt x="290" y="504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71440" tIns="85720" rIns="171440" bIns="85720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9"/>
            <p:cNvSpPr/>
            <p:nvPr/>
          </p:nvSpPr>
          <p:spPr bwMode="auto">
            <a:xfrm>
              <a:off x="2288305" y="3061139"/>
              <a:ext cx="808292" cy="14254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3" y="255"/>
                </a:cxn>
                <a:cxn ang="0">
                  <a:pos x="394" y="744"/>
                </a:cxn>
                <a:cxn ang="0">
                  <a:pos x="389" y="746"/>
                </a:cxn>
                <a:cxn ang="0">
                  <a:pos x="0" y="444"/>
                </a:cxn>
                <a:cxn ang="0">
                  <a:pos x="0" y="0"/>
                </a:cxn>
              </a:cxnLst>
              <a:rect l="0" t="0" r="r" b="b"/>
              <a:pathLst>
                <a:path w="423" h="746">
                  <a:moveTo>
                    <a:pt x="0" y="0"/>
                  </a:moveTo>
                  <a:lnTo>
                    <a:pt x="423" y="255"/>
                  </a:lnTo>
                  <a:lnTo>
                    <a:pt x="394" y="744"/>
                  </a:lnTo>
                  <a:lnTo>
                    <a:pt x="389" y="746"/>
                  </a:lnTo>
                  <a:lnTo>
                    <a:pt x="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71440" tIns="85720" rIns="171440" bIns="85720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20"/>
            <p:cNvSpPr/>
            <p:nvPr/>
          </p:nvSpPr>
          <p:spPr bwMode="auto">
            <a:xfrm>
              <a:off x="914400" y="3061139"/>
              <a:ext cx="1373906" cy="1138870"/>
            </a:xfrm>
            <a:custGeom>
              <a:avLst/>
              <a:gdLst/>
              <a:ahLst/>
              <a:cxnLst>
                <a:cxn ang="0">
                  <a:pos x="719" y="0"/>
                </a:cxn>
                <a:cxn ang="0">
                  <a:pos x="719" y="444"/>
                </a:cxn>
                <a:cxn ang="0">
                  <a:pos x="12" y="596"/>
                </a:cxn>
                <a:cxn ang="0">
                  <a:pos x="0" y="118"/>
                </a:cxn>
                <a:cxn ang="0">
                  <a:pos x="719" y="0"/>
                </a:cxn>
              </a:cxnLst>
              <a:rect l="0" t="0" r="r" b="b"/>
              <a:pathLst>
                <a:path w="719" h="596">
                  <a:moveTo>
                    <a:pt x="719" y="0"/>
                  </a:moveTo>
                  <a:lnTo>
                    <a:pt x="719" y="444"/>
                  </a:lnTo>
                  <a:lnTo>
                    <a:pt x="12" y="596"/>
                  </a:lnTo>
                  <a:lnTo>
                    <a:pt x="0" y="11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71440" tIns="85720" rIns="171440" bIns="85720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1"/>
          <p:cNvGrpSpPr/>
          <p:nvPr/>
        </p:nvGrpSpPr>
        <p:grpSpPr>
          <a:xfrm>
            <a:off x="4409593" y="1811416"/>
            <a:ext cx="3718297" cy="3035624"/>
            <a:chOff x="2934848" y="1057173"/>
            <a:chExt cx="3352690" cy="2736990"/>
          </a:xfrm>
        </p:grpSpPr>
        <p:grpSp>
          <p:nvGrpSpPr>
            <p:cNvPr id="4" name="Group 189"/>
            <p:cNvGrpSpPr/>
            <p:nvPr/>
          </p:nvGrpSpPr>
          <p:grpSpPr>
            <a:xfrm>
              <a:off x="4653082" y="1221946"/>
              <a:ext cx="395845" cy="464439"/>
              <a:chOff x="4913463" y="1279524"/>
              <a:chExt cx="395845" cy="464439"/>
            </a:xfrm>
          </p:grpSpPr>
          <p:grpSp>
            <p:nvGrpSpPr>
              <p:cNvPr id="5" name="Group 149"/>
              <p:cNvGrpSpPr/>
              <p:nvPr/>
            </p:nvGrpSpPr>
            <p:grpSpPr>
              <a:xfrm>
                <a:off x="4913463" y="1279524"/>
                <a:ext cx="395845" cy="464439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31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Group 148"/>
              <p:cNvGrpSpPr/>
              <p:nvPr/>
            </p:nvGrpSpPr>
            <p:grpSpPr>
              <a:xfrm>
                <a:off x="5042077" y="1345260"/>
                <a:ext cx="142904" cy="275805"/>
                <a:chOff x="5094288" y="1274763"/>
                <a:chExt cx="158750" cy="306387"/>
              </a:xfrm>
            </p:grpSpPr>
            <p:sp>
              <p:nvSpPr>
                <p:cNvPr id="21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" name="Group 179"/>
            <p:cNvGrpSpPr/>
            <p:nvPr/>
          </p:nvGrpSpPr>
          <p:grpSpPr>
            <a:xfrm>
              <a:off x="4069367" y="3008190"/>
              <a:ext cx="670221" cy="785973"/>
              <a:chOff x="4379002" y="3038673"/>
              <a:chExt cx="670221" cy="785973"/>
            </a:xfrm>
          </p:grpSpPr>
          <p:grpSp>
            <p:nvGrpSpPr>
              <p:cNvPr id="11" name="Group 151"/>
              <p:cNvGrpSpPr/>
              <p:nvPr/>
            </p:nvGrpSpPr>
            <p:grpSpPr>
              <a:xfrm>
                <a:off x="4379002" y="3038673"/>
                <a:ext cx="670221" cy="785973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42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Group 152"/>
              <p:cNvGrpSpPr/>
              <p:nvPr/>
            </p:nvGrpSpPr>
            <p:grpSpPr>
              <a:xfrm>
                <a:off x="4486179" y="3178719"/>
                <a:ext cx="484446" cy="368694"/>
                <a:chOff x="4476750" y="3311525"/>
                <a:chExt cx="538163" cy="409576"/>
              </a:xfrm>
            </p:grpSpPr>
            <p:sp>
              <p:nvSpPr>
                <p:cNvPr id="36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" name="Group 180"/>
            <p:cNvGrpSpPr/>
            <p:nvPr/>
          </p:nvGrpSpPr>
          <p:grpSpPr>
            <a:xfrm>
              <a:off x="4830009" y="3066085"/>
              <a:ext cx="438716" cy="508547"/>
              <a:chOff x="5217849" y="2905765"/>
              <a:chExt cx="438716" cy="508547"/>
            </a:xfrm>
          </p:grpSpPr>
          <p:grpSp>
            <p:nvGrpSpPr>
              <p:cNvPr id="14" name="Group 150"/>
              <p:cNvGrpSpPr/>
              <p:nvPr/>
            </p:nvGrpSpPr>
            <p:grpSpPr>
              <a:xfrm>
                <a:off x="5217849" y="2905765"/>
                <a:ext cx="438716" cy="508547"/>
                <a:chOff x="5289550" y="3008313"/>
                <a:chExt cx="487363" cy="564939"/>
              </a:xfrm>
              <a:solidFill>
                <a:schemeClr val="accent3"/>
              </a:solidFill>
            </p:grpSpPr>
            <p:sp>
              <p:nvSpPr>
                <p:cNvPr id="47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Freeform 27"/>
                <p:cNvSpPr/>
                <p:nvPr/>
              </p:nvSpPr>
              <p:spPr bwMode="auto">
                <a:xfrm>
                  <a:off x="5413375" y="3457364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Freeform 56"/>
              <p:cNvSpPr>
                <a:spLocks noEditPoints="1"/>
              </p:cNvSpPr>
              <p:nvPr/>
            </p:nvSpPr>
            <p:spPr bwMode="auto">
              <a:xfrm>
                <a:off x="5313595" y="2975796"/>
                <a:ext cx="260086" cy="264373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82"/>
            <p:cNvGrpSpPr/>
            <p:nvPr/>
          </p:nvGrpSpPr>
          <p:grpSpPr>
            <a:xfrm>
              <a:off x="4677609" y="2445889"/>
              <a:ext cx="530175" cy="620204"/>
              <a:chOff x="4974912" y="2319866"/>
              <a:chExt cx="530175" cy="620204"/>
            </a:xfrm>
          </p:grpSpPr>
          <p:grpSp>
            <p:nvGrpSpPr>
              <p:cNvPr id="16" name="Group 144"/>
              <p:cNvGrpSpPr/>
              <p:nvPr/>
            </p:nvGrpSpPr>
            <p:grpSpPr>
              <a:xfrm>
                <a:off x="4974912" y="2319866"/>
                <a:ext cx="530175" cy="620204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54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143"/>
              <p:cNvGrpSpPr/>
              <p:nvPr/>
            </p:nvGrpSpPr>
            <p:grpSpPr>
              <a:xfrm>
                <a:off x="5070658" y="2422757"/>
                <a:ext cx="367264" cy="327250"/>
                <a:chOff x="5126038" y="2471738"/>
                <a:chExt cx="407988" cy="363537"/>
              </a:xfrm>
            </p:grpSpPr>
            <p:sp>
              <p:nvSpPr>
                <p:cNvPr id="52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" name="Group 181"/>
            <p:cNvGrpSpPr/>
            <p:nvPr/>
          </p:nvGrpSpPr>
          <p:grpSpPr>
            <a:xfrm>
              <a:off x="5211009" y="2151693"/>
              <a:ext cx="448719" cy="491590"/>
              <a:chOff x="5632271" y="2338443"/>
              <a:chExt cx="448719" cy="491590"/>
            </a:xfrm>
          </p:grpSpPr>
          <p:grpSp>
            <p:nvGrpSpPr>
              <p:cNvPr id="19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59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8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Group 190"/>
            <p:cNvGrpSpPr/>
            <p:nvPr/>
          </p:nvGrpSpPr>
          <p:grpSpPr>
            <a:xfrm>
              <a:off x="5001768" y="1626364"/>
              <a:ext cx="503023" cy="588765"/>
              <a:chOff x="5262149" y="1683942"/>
              <a:chExt cx="503023" cy="588765"/>
            </a:xfrm>
          </p:grpSpPr>
          <p:grpSp>
            <p:nvGrpSpPr>
              <p:cNvPr id="30" name="Group 146"/>
              <p:cNvGrpSpPr/>
              <p:nvPr/>
            </p:nvGrpSpPr>
            <p:grpSpPr>
              <a:xfrm>
                <a:off x="5262149" y="1683944"/>
                <a:ext cx="503023" cy="588766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69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4" name="Group 147"/>
              <p:cNvGrpSpPr/>
              <p:nvPr/>
            </p:nvGrpSpPr>
            <p:grpSpPr>
              <a:xfrm>
                <a:off x="5403626" y="1752531"/>
                <a:ext cx="235792" cy="347256"/>
                <a:chOff x="5495925" y="1727200"/>
                <a:chExt cx="261938" cy="385763"/>
              </a:xfrm>
            </p:grpSpPr>
            <p:sp>
              <p:nvSpPr>
                <p:cNvPr id="64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5" name="Group 191"/>
            <p:cNvGrpSpPr/>
            <p:nvPr/>
          </p:nvGrpSpPr>
          <p:grpSpPr>
            <a:xfrm>
              <a:off x="4376034" y="1760089"/>
              <a:ext cx="530175" cy="620204"/>
              <a:chOff x="4479035" y="1763969"/>
              <a:chExt cx="530175" cy="620204"/>
            </a:xfrm>
          </p:grpSpPr>
          <p:grpSp>
            <p:nvGrpSpPr>
              <p:cNvPr id="226" name="Group 140"/>
              <p:cNvGrpSpPr/>
              <p:nvPr/>
            </p:nvGrpSpPr>
            <p:grpSpPr>
              <a:xfrm>
                <a:off x="4479035" y="1763969"/>
                <a:ext cx="530175" cy="620204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79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7" name="Group 139"/>
              <p:cNvGrpSpPr/>
              <p:nvPr/>
            </p:nvGrpSpPr>
            <p:grpSpPr>
              <a:xfrm>
                <a:off x="4534767" y="1825418"/>
                <a:ext cx="394416" cy="392987"/>
                <a:chOff x="4530725" y="1808163"/>
                <a:chExt cx="438150" cy="436563"/>
              </a:xfrm>
            </p:grpSpPr>
            <p:sp>
              <p:nvSpPr>
                <p:cNvPr id="74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28" name="Group 188"/>
            <p:cNvGrpSpPr/>
            <p:nvPr/>
          </p:nvGrpSpPr>
          <p:grpSpPr>
            <a:xfrm>
              <a:off x="5404758" y="1203363"/>
              <a:ext cx="420138" cy="491590"/>
              <a:chOff x="4033173" y="1286669"/>
              <a:chExt cx="420138" cy="491590"/>
            </a:xfrm>
          </p:grpSpPr>
          <p:grpSp>
            <p:nvGrpSpPr>
              <p:cNvPr id="229" name="Group 153"/>
              <p:cNvGrpSpPr/>
              <p:nvPr/>
            </p:nvGrpSpPr>
            <p:grpSpPr>
              <a:xfrm>
                <a:off x="4033173" y="1286669"/>
                <a:ext cx="420138" cy="491590"/>
                <a:chOff x="3973513" y="12096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7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5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0" name="Group 154"/>
              <p:cNvGrpSpPr/>
              <p:nvPr/>
            </p:nvGrpSpPr>
            <p:grpSpPr>
              <a:xfrm>
                <a:off x="4173220" y="1398134"/>
                <a:ext cx="142904" cy="255799"/>
                <a:chOff x="4129088" y="1333500"/>
                <a:chExt cx="158750" cy="284163"/>
              </a:xfrm>
            </p:grpSpPr>
            <p:sp>
              <p:nvSpPr>
                <p:cNvPr id="84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31" name="Group 192"/>
            <p:cNvGrpSpPr/>
            <p:nvPr/>
          </p:nvGrpSpPr>
          <p:grpSpPr>
            <a:xfrm>
              <a:off x="3737321" y="1965363"/>
              <a:ext cx="484446" cy="568759"/>
              <a:chOff x="3847398" y="1964034"/>
              <a:chExt cx="484446" cy="568759"/>
            </a:xfrm>
          </p:grpSpPr>
          <p:grpSp>
            <p:nvGrpSpPr>
              <p:cNvPr id="232" name="Group 138"/>
              <p:cNvGrpSpPr/>
              <p:nvPr/>
            </p:nvGrpSpPr>
            <p:grpSpPr>
              <a:xfrm>
                <a:off x="3847398" y="1964034"/>
                <a:ext cx="484446" cy="5687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4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5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42" name="Group 137"/>
              <p:cNvGrpSpPr/>
              <p:nvPr/>
            </p:nvGrpSpPr>
            <p:grpSpPr>
              <a:xfrm>
                <a:off x="4003147" y="2066925"/>
                <a:ext cx="218643" cy="275805"/>
                <a:chOff x="3940175" y="2076450"/>
                <a:chExt cx="242888" cy="306388"/>
              </a:xfrm>
            </p:grpSpPr>
            <p:sp>
              <p:nvSpPr>
                <p:cNvPr id="92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43" name="Group 187"/>
            <p:cNvGrpSpPr/>
            <p:nvPr/>
          </p:nvGrpSpPr>
          <p:grpSpPr>
            <a:xfrm>
              <a:off x="5638800" y="1782125"/>
              <a:ext cx="420138" cy="491591"/>
              <a:chOff x="3434404" y="1506741"/>
              <a:chExt cx="420138" cy="491591"/>
            </a:xfrm>
          </p:grpSpPr>
          <p:grpSp>
            <p:nvGrpSpPr>
              <p:cNvPr id="244" name="Group 132"/>
              <p:cNvGrpSpPr/>
              <p:nvPr/>
            </p:nvGrpSpPr>
            <p:grpSpPr>
              <a:xfrm>
                <a:off x="3434404" y="1506739"/>
                <a:ext cx="420138" cy="491590"/>
                <a:chOff x="3308350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99" name="Oval 36"/>
                <p:cNvSpPr>
                  <a:spLocks noChangeArrowheads="1"/>
                </p:cNvSpPr>
                <p:nvPr/>
              </p:nvSpPr>
              <p:spPr bwMode="auto">
                <a:xfrm>
                  <a:off x="3308350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0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8" name="Freeform 75"/>
              <p:cNvSpPr>
                <a:spLocks noEditPoints="1"/>
              </p:cNvSpPr>
              <p:nvPr/>
            </p:nvSpPr>
            <p:spPr bwMode="auto">
              <a:xfrm>
                <a:off x="3530151" y="1589625"/>
                <a:ext cx="247225" cy="250083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5" name="Group 186"/>
            <p:cNvGrpSpPr/>
            <p:nvPr/>
          </p:nvGrpSpPr>
          <p:grpSpPr>
            <a:xfrm>
              <a:off x="3919732" y="1549973"/>
              <a:ext cx="454435" cy="491590"/>
              <a:chOff x="3130019" y="2054064"/>
              <a:chExt cx="454435" cy="491590"/>
            </a:xfrm>
          </p:grpSpPr>
          <p:grpSp>
            <p:nvGrpSpPr>
              <p:cNvPr id="246" name="Group 133"/>
              <p:cNvGrpSpPr/>
              <p:nvPr/>
            </p:nvGrpSpPr>
            <p:grpSpPr>
              <a:xfrm>
                <a:off x="3164316" y="2054064"/>
                <a:ext cx="420138" cy="491590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04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3" name="Freeform 76"/>
              <p:cNvSpPr>
                <a:spLocks noEditPoints="1"/>
              </p:cNvSpPr>
              <p:nvPr/>
            </p:nvSpPr>
            <p:spPr bwMode="auto">
              <a:xfrm>
                <a:off x="3130019" y="2151239"/>
                <a:ext cx="398703" cy="261515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7" name="Group 185"/>
            <p:cNvGrpSpPr/>
            <p:nvPr/>
          </p:nvGrpSpPr>
          <p:grpSpPr>
            <a:xfrm>
              <a:off x="5867400" y="1329948"/>
              <a:ext cx="420138" cy="491590"/>
              <a:chOff x="3164316" y="2615677"/>
              <a:chExt cx="420138" cy="491590"/>
            </a:xfrm>
          </p:grpSpPr>
          <p:grpSp>
            <p:nvGrpSpPr>
              <p:cNvPr id="248" name="Group 134"/>
              <p:cNvGrpSpPr/>
              <p:nvPr/>
            </p:nvGrpSpPr>
            <p:grpSpPr>
              <a:xfrm>
                <a:off x="3164316" y="2615677"/>
                <a:ext cx="420138" cy="491590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109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0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8" name="Freeform 77"/>
              <p:cNvSpPr/>
              <p:nvPr/>
            </p:nvSpPr>
            <p:spPr bwMode="auto">
              <a:xfrm>
                <a:off x="3270065" y="2715710"/>
                <a:ext cx="222931" cy="205782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9" name="Group 184"/>
            <p:cNvGrpSpPr/>
            <p:nvPr/>
          </p:nvGrpSpPr>
          <p:grpSpPr>
            <a:xfrm>
              <a:off x="3534609" y="2515228"/>
              <a:ext cx="585907" cy="685941"/>
              <a:chOff x="3680200" y="2572806"/>
              <a:chExt cx="585907" cy="685941"/>
            </a:xfrm>
          </p:grpSpPr>
          <p:grpSp>
            <p:nvGrpSpPr>
              <p:cNvPr id="250" name="Group 136"/>
              <p:cNvGrpSpPr/>
              <p:nvPr/>
            </p:nvGrpSpPr>
            <p:grpSpPr>
              <a:xfrm>
                <a:off x="3680200" y="2572806"/>
                <a:ext cx="585907" cy="685941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118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9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1" name="Group 135"/>
              <p:cNvGrpSpPr/>
              <p:nvPr/>
            </p:nvGrpSpPr>
            <p:grpSpPr>
              <a:xfrm>
                <a:off x="3813101" y="2709950"/>
                <a:ext cx="320105" cy="344393"/>
                <a:chOff x="3729038" y="2790825"/>
                <a:chExt cx="355600" cy="382588"/>
              </a:xfrm>
            </p:grpSpPr>
            <p:sp>
              <p:nvSpPr>
                <p:cNvPr id="114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6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2" name="Group 183"/>
            <p:cNvGrpSpPr/>
            <p:nvPr/>
          </p:nvGrpSpPr>
          <p:grpSpPr>
            <a:xfrm>
              <a:off x="4145772" y="2426627"/>
              <a:ext cx="418710" cy="491590"/>
              <a:chOff x="4406153" y="2484205"/>
              <a:chExt cx="418710" cy="491590"/>
            </a:xfrm>
          </p:grpSpPr>
          <p:grpSp>
            <p:nvGrpSpPr>
              <p:cNvPr id="253" name="Group 142"/>
              <p:cNvGrpSpPr/>
              <p:nvPr/>
            </p:nvGrpSpPr>
            <p:grpSpPr>
              <a:xfrm>
                <a:off x="4406153" y="2484205"/>
                <a:ext cx="418710" cy="491590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131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2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4" name="Group 141"/>
              <p:cNvGrpSpPr/>
              <p:nvPr/>
            </p:nvGrpSpPr>
            <p:grpSpPr>
              <a:xfrm>
                <a:off x="4509044" y="2544225"/>
                <a:ext cx="251512" cy="324393"/>
                <a:chOff x="4502150" y="2606675"/>
                <a:chExt cx="279401" cy="360363"/>
              </a:xfrm>
            </p:grpSpPr>
            <p:sp>
              <p:nvSpPr>
                <p:cNvPr id="123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4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9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0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55" name="Group 187"/>
            <p:cNvGrpSpPr/>
            <p:nvPr/>
          </p:nvGrpSpPr>
          <p:grpSpPr>
            <a:xfrm>
              <a:off x="3317183" y="1782125"/>
              <a:ext cx="420138" cy="491591"/>
              <a:chOff x="3434404" y="1506741"/>
              <a:chExt cx="420138" cy="491591"/>
            </a:xfrm>
          </p:grpSpPr>
          <p:grpSp>
            <p:nvGrpSpPr>
              <p:cNvPr id="33" name="Group 132"/>
              <p:cNvGrpSpPr/>
              <p:nvPr/>
            </p:nvGrpSpPr>
            <p:grpSpPr>
              <a:xfrm>
                <a:off x="3434404" y="1506739"/>
                <a:ext cx="420138" cy="491590"/>
                <a:chOff x="3308350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80" name="Oval 36"/>
                <p:cNvSpPr>
                  <a:spLocks noChangeArrowheads="1"/>
                </p:cNvSpPr>
                <p:nvPr/>
              </p:nvSpPr>
              <p:spPr bwMode="auto">
                <a:xfrm>
                  <a:off x="3308350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7" name="Freeform 75"/>
              <p:cNvSpPr>
                <a:spLocks noEditPoints="1"/>
              </p:cNvSpPr>
              <p:nvPr/>
            </p:nvSpPr>
            <p:spPr bwMode="auto">
              <a:xfrm>
                <a:off x="3530151" y="1589625"/>
                <a:ext cx="247225" cy="250083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Group 190"/>
            <p:cNvGrpSpPr/>
            <p:nvPr/>
          </p:nvGrpSpPr>
          <p:grpSpPr>
            <a:xfrm rot="18664717">
              <a:off x="3001639" y="2101716"/>
              <a:ext cx="503023" cy="614379"/>
              <a:chOff x="5262149" y="1683944"/>
              <a:chExt cx="503023" cy="614379"/>
            </a:xfrm>
          </p:grpSpPr>
          <p:grpSp>
            <p:nvGrpSpPr>
              <p:cNvPr id="35" name="Group 146"/>
              <p:cNvGrpSpPr/>
              <p:nvPr/>
            </p:nvGrpSpPr>
            <p:grpSpPr>
              <a:xfrm>
                <a:off x="5262149" y="1683944"/>
                <a:ext cx="503023" cy="614379"/>
                <a:chOff x="5338763" y="1651000"/>
                <a:chExt cx="558800" cy="682503"/>
              </a:xfrm>
              <a:solidFill>
                <a:schemeClr val="accent3"/>
              </a:solidFill>
            </p:grpSpPr>
            <p:sp>
              <p:nvSpPr>
                <p:cNvPr id="192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" name="Freeform 49"/>
                <p:cNvSpPr/>
                <p:nvPr/>
              </p:nvSpPr>
              <p:spPr bwMode="auto">
                <a:xfrm>
                  <a:off x="5504852" y="2171700"/>
                  <a:ext cx="118072" cy="1618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147"/>
              <p:cNvGrpSpPr/>
              <p:nvPr/>
            </p:nvGrpSpPr>
            <p:grpSpPr>
              <a:xfrm>
                <a:off x="5403627" y="1752531"/>
                <a:ext cx="235792" cy="347256"/>
                <a:chOff x="5495925" y="1727200"/>
                <a:chExt cx="261938" cy="385763"/>
              </a:xfrm>
            </p:grpSpPr>
            <p:sp>
              <p:nvSpPr>
                <p:cNvPr id="187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5" name="Group 188"/>
            <p:cNvGrpSpPr/>
            <p:nvPr/>
          </p:nvGrpSpPr>
          <p:grpSpPr>
            <a:xfrm>
              <a:off x="3508658" y="1203363"/>
              <a:ext cx="420138" cy="491590"/>
              <a:chOff x="4033173" y="1286669"/>
              <a:chExt cx="420138" cy="491590"/>
            </a:xfrm>
          </p:grpSpPr>
          <p:grpSp>
            <p:nvGrpSpPr>
              <p:cNvPr id="49" name="Group 153"/>
              <p:cNvGrpSpPr/>
              <p:nvPr/>
            </p:nvGrpSpPr>
            <p:grpSpPr>
              <a:xfrm>
                <a:off x="4033173" y="1286669"/>
                <a:ext cx="420138" cy="491590"/>
                <a:chOff x="3973513" y="12096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200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5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Group 154"/>
              <p:cNvGrpSpPr/>
              <p:nvPr/>
            </p:nvGrpSpPr>
            <p:grpSpPr>
              <a:xfrm>
                <a:off x="4173220" y="1398134"/>
                <a:ext cx="142904" cy="255799"/>
                <a:chOff x="4129088" y="1333500"/>
                <a:chExt cx="158750" cy="284163"/>
              </a:xfrm>
            </p:grpSpPr>
            <p:sp>
              <p:nvSpPr>
                <p:cNvPr id="197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1" name="Group 181"/>
            <p:cNvGrpSpPr/>
            <p:nvPr/>
          </p:nvGrpSpPr>
          <p:grpSpPr>
            <a:xfrm rot="19050093">
              <a:off x="2934848" y="1389968"/>
              <a:ext cx="448719" cy="491590"/>
              <a:chOff x="5632271" y="2338443"/>
              <a:chExt cx="448719" cy="491590"/>
            </a:xfrm>
          </p:grpSpPr>
          <p:grpSp>
            <p:nvGrpSpPr>
              <p:cNvPr id="56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205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Group 181"/>
            <p:cNvGrpSpPr/>
            <p:nvPr/>
          </p:nvGrpSpPr>
          <p:grpSpPr>
            <a:xfrm>
              <a:off x="4204363" y="1057173"/>
              <a:ext cx="448719" cy="491590"/>
              <a:chOff x="5632271" y="2338443"/>
              <a:chExt cx="448719" cy="491590"/>
            </a:xfrm>
          </p:grpSpPr>
          <p:grpSp>
            <p:nvGrpSpPr>
              <p:cNvPr id="61" name="Group 145"/>
              <p:cNvGrpSpPr/>
              <p:nvPr/>
            </p:nvGrpSpPr>
            <p:grpSpPr>
              <a:xfrm>
                <a:off x="5660852" y="2338443"/>
                <a:ext cx="420138" cy="491590"/>
                <a:chOff x="5781675" y="2378075"/>
                <a:chExt cx="466725" cy="546100"/>
              </a:xfrm>
              <a:solidFill>
                <a:schemeClr val="accent6"/>
              </a:solidFill>
            </p:grpSpPr>
            <p:sp>
              <p:nvSpPr>
                <p:cNvPr id="210" name="Oval 32"/>
                <p:cNvSpPr>
                  <a:spLocks noChangeArrowheads="1"/>
                </p:cNvSpPr>
                <p:nvPr/>
              </p:nvSpPr>
              <p:spPr bwMode="auto">
                <a:xfrm>
                  <a:off x="5781675" y="2378075"/>
                  <a:ext cx="466725" cy="46672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33"/>
                <p:cNvSpPr/>
                <p:nvPr/>
              </p:nvSpPr>
              <p:spPr bwMode="auto">
                <a:xfrm>
                  <a:off x="5899150" y="2813050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70"/>
                    </a:cxn>
                    <a:cxn ang="0">
                      <a:pos x="76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70">
                      <a:moveTo>
                        <a:pt x="0" y="0"/>
                      </a:moveTo>
                      <a:lnTo>
                        <a:pt x="7" y="70"/>
                      </a:lnTo>
                      <a:lnTo>
                        <a:pt x="7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171440" tIns="85720" rIns="171440" bIns="85720" numCol="1" anchor="t" anchorCtr="0" compatLnSpc="1"/>
                <a:lstStyle/>
                <a:p>
                  <a:pPr defTabSz="1219200">
                    <a:lnSpc>
                      <a:spcPct val="120000"/>
                    </a:lnSpc>
                  </a:pPr>
                  <a:endParaRPr lang="en-US" sz="800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9" name="Freeform 59"/>
              <p:cNvSpPr>
                <a:spLocks noEditPoints="1"/>
              </p:cNvSpPr>
              <p:nvPr/>
            </p:nvSpPr>
            <p:spPr bwMode="auto">
              <a:xfrm>
                <a:off x="5632271" y="2412753"/>
                <a:ext cx="398703" cy="262944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5"/>
                  </a:cxn>
                  <a:cxn ang="0">
                    <a:pos x="269" y="133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8"/>
                  </a:cxn>
                  <a:cxn ang="0">
                    <a:pos x="162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2" y="98"/>
                  </a:cxn>
                  <a:cxn ang="0">
                    <a:pos x="252" y="68"/>
                  </a:cxn>
                  <a:cxn ang="0">
                    <a:pos x="282" y="38"/>
                  </a:cxn>
                  <a:cxn ang="0">
                    <a:pos x="312" y="68"/>
                  </a:cxn>
                  <a:cxn ang="0">
                    <a:pos x="282" y="98"/>
                  </a:cxn>
                </a:cxnLst>
                <a:rect l="0" t="0" r="r" b="b"/>
                <a:pathLst>
                  <a:path w="349" h="230">
                    <a:moveTo>
                      <a:pt x="333" y="51"/>
                    </a:moveTo>
                    <a:cubicBezTo>
                      <a:pt x="317" y="6"/>
                      <a:pt x="259" y="0"/>
                      <a:pt x="259" y="0"/>
                    </a:cubicBezTo>
                    <a:cubicBezTo>
                      <a:pt x="0" y="4"/>
                      <a:pt x="103" y="220"/>
                      <a:pt x="170" y="225"/>
                    </a:cubicBezTo>
                    <a:cubicBezTo>
                      <a:pt x="237" y="230"/>
                      <a:pt x="227" y="150"/>
                      <a:pt x="269" y="133"/>
                    </a:cubicBezTo>
                    <a:cubicBezTo>
                      <a:pt x="312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8"/>
                      <a:pt x="155" y="56"/>
                    </a:cubicBezTo>
                    <a:cubicBezTo>
                      <a:pt x="155" y="65"/>
                      <a:pt x="148" y="71"/>
                      <a:pt x="140" y="71"/>
                    </a:cubicBezTo>
                    <a:cubicBezTo>
                      <a:pt x="131" y="71"/>
                      <a:pt x="125" y="65"/>
                      <a:pt x="125" y="56"/>
                    </a:cubicBezTo>
                    <a:cubicBezTo>
                      <a:pt x="125" y="48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4"/>
                      <a:pt x="116" y="151"/>
                    </a:cubicBezTo>
                    <a:cubicBezTo>
                      <a:pt x="116" y="138"/>
                      <a:pt x="126" y="128"/>
                      <a:pt x="139" y="128"/>
                    </a:cubicBezTo>
                    <a:cubicBezTo>
                      <a:pt x="151" y="128"/>
                      <a:pt x="162" y="138"/>
                      <a:pt x="162" y="151"/>
                    </a:cubicBezTo>
                    <a:cubicBezTo>
                      <a:pt x="162" y="164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5"/>
                      <a:pt x="166" y="163"/>
                      <a:pt x="180" y="163"/>
                    </a:cubicBezTo>
                    <a:cubicBezTo>
                      <a:pt x="194" y="163"/>
                      <a:pt x="205" y="175"/>
                      <a:pt x="205" y="188"/>
                    </a:cubicBezTo>
                    <a:cubicBezTo>
                      <a:pt x="205" y="202"/>
                      <a:pt x="194" y="213"/>
                      <a:pt x="180" y="213"/>
                    </a:cubicBezTo>
                    <a:close/>
                    <a:moveTo>
                      <a:pt x="282" y="98"/>
                    </a:moveTo>
                    <a:cubicBezTo>
                      <a:pt x="265" y="98"/>
                      <a:pt x="252" y="84"/>
                      <a:pt x="252" y="68"/>
                    </a:cubicBezTo>
                    <a:cubicBezTo>
                      <a:pt x="252" y="51"/>
                      <a:pt x="265" y="38"/>
                      <a:pt x="282" y="38"/>
                    </a:cubicBezTo>
                    <a:cubicBezTo>
                      <a:pt x="298" y="38"/>
                      <a:pt x="312" y="51"/>
                      <a:pt x="312" y="68"/>
                    </a:cubicBezTo>
                    <a:cubicBezTo>
                      <a:pt x="312" y="84"/>
                      <a:pt x="298" y="98"/>
                      <a:pt x="28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71440" tIns="85720" rIns="171440" bIns="85720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13" name="Freeform 45"/>
          <p:cNvSpPr>
            <a:spLocks noEditPoints="1"/>
          </p:cNvSpPr>
          <p:nvPr/>
        </p:nvSpPr>
        <p:spPr bwMode="auto">
          <a:xfrm>
            <a:off x="10747038" y="1963507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9" name="Footer Text"/>
          <p:cNvSpPr txBox="1"/>
          <p:nvPr/>
        </p:nvSpPr>
        <p:spPr>
          <a:xfrm>
            <a:off x="8470701" y="1803400"/>
            <a:ext cx="2184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2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62" name="Group 181"/>
          <p:cNvGrpSpPr/>
          <p:nvPr/>
        </p:nvGrpSpPr>
        <p:grpSpPr>
          <a:xfrm>
            <a:off x="4928531" y="4294606"/>
            <a:ext cx="2420167" cy="1759061"/>
            <a:chOff x="907784" y="3286620"/>
            <a:chExt cx="2182197" cy="1586010"/>
          </a:xfrm>
        </p:grpSpPr>
        <p:sp>
          <p:nvSpPr>
            <p:cNvPr id="183" name="Freeform 21"/>
            <p:cNvSpPr/>
            <p:nvPr/>
          </p:nvSpPr>
          <p:spPr bwMode="auto">
            <a:xfrm>
              <a:off x="907784" y="3286620"/>
              <a:ext cx="577078" cy="1586010"/>
            </a:xfrm>
            <a:custGeom>
              <a:avLst/>
              <a:gdLst/>
              <a:ahLst/>
              <a:cxnLst>
                <a:cxn ang="0">
                  <a:pos x="302" y="301"/>
                </a:cxn>
                <a:cxn ang="0">
                  <a:pos x="302" y="830"/>
                </a:cxn>
                <a:cxn ang="0">
                  <a:pos x="12" y="478"/>
                </a:cxn>
                <a:cxn ang="0">
                  <a:pos x="0" y="0"/>
                </a:cxn>
                <a:cxn ang="0">
                  <a:pos x="302" y="301"/>
                </a:cxn>
              </a:cxnLst>
              <a:rect l="0" t="0" r="r" b="b"/>
              <a:pathLst>
                <a:path w="302" h="830">
                  <a:moveTo>
                    <a:pt x="302" y="301"/>
                  </a:moveTo>
                  <a:lnTo>
                    <a:pt x="302" y="830"/>
                  </a:lnTo>
                  <a:lnTo>
                    <a:pt x="12" y="478"/>
                  </a:lnTo>
                  <a:lnTo>
                    <a:pt x="0" y="0"/>
                  </a:lnTo>
                  <a:lnTo>
                    <a:pt x="302" y="3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171440" tIns="85720" rIns="171440" bIns="85720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Freeform 22"/>
            <p:cNvSpPr>
              <a:spLocks noEditPoints="1"/>
            </p:cNvSpPr>
            <p:nvPr/>
          </p:nvSpPr>
          <p:spPr bwMode="auto">
            <a:xfrm>
              <a:off x="1484862" y="3548407"/>
              <a:ext cx="1605119" cy="1324223"/>
            </a:xfrm>
            <a:custGeom>
              <a:avLst/>
              <a:gdLst/>
              <a:ahLst/>
              <a:cxnLst>
                <a:cxn ang="0">
                  <a:pos x="264" y="108"/>
                </a:cxn>
                <a:cxn ang="0">
                  <a:pos x="188" y="122"/>
                </a:cxn>
                <a:cxn ang="0">
                  <a:pos x="180" y="128"/>
                </a:cxn>
                <a:cxn ang="0">
                  <a:pos x="179" y="137"/>
                </a:cxn>
                <a:cxn ang="0">
                  <a:pos x="184" y="145"/>
                </a:cxn>
                <a:cxn ang="0">
                  <a:pos x="193" y="147"/>
                </a:cxn>
                <a:cxn ang="0">
                  <a:pos x="269" y="132"/>
                </a:cxn>
                <a:cxn ang="0">
                  <a:pos x="277" y="127"/>
                </a:cxn>
                <a:cxn ang="0">
                  <a:pos x="279" y="118"/>
                </a:cxn>
                <a:cxn ang="0">
                  <a:pos x="273" y="109"/>
                </a:cxn>
                <a:cxn ang="0">
                  <a:pos x="264" y="108"/>
                </a:cxn>
                <a:cxn ang="0">
                  <a:pos x="0" y="86"/>
                </a:cxn>
                <a:cxn ang="0">
                  <a:pos x="443" y="0"/>
                </a:cxn>
                <a:cxn ang="0">
                  <a:pos x="428" y="257"/>
                </a:cxn>
                <a:cxn ang="0">
                  <a:pos x="0" y="364"/>
                </a:cxn>
                <a:cxn ang="0">
                  <a:pos x="0" y="86"/>
                </a:cxn>
              </a:cxnLst>
              <a:rect l="0" t="0" r="r" b="b"/>
              <a:pathLst>
                <a:path w="443" h="364">
                  <a:moveTo>
                    <a:pt x="264" y="108"/>
                  </a:moveTo>
                  <a:cubicBezTo>
                    <a:pt x="188" y="122"/>
                    <a:pt x="188" y="122"/>
                    <a:pt x="188" y="122"/>
                  </a:cubicBezTo>
                  <a:cubicBezTo>
                    <a:pt x="185" y="123"/>
                    <a:pt x="182" y="125"/>
                    <a:pt x="180" y="128"/>
                  </a:cubicBezTo>
                  <a:cubicBezTo>
                    <a:pt x="178" y="130"/>
                    <a:pt x="178" y="134"/>
                    <a:pt x="179" y="137"/>
                  </a:cubicBezTo>
                  <a:cubicBezTo>
                    <a:pt x="179" y="140"/>
                    <a:pt x="181" y="143"/>
                    <a:pt x="184" y="145"/>
                  </a:cubicBezTo>
                  <a:cubicBezTo>
                    <a:pt x="187" y="147"/>
                    <a:pt x="190" y="147"/>
                    <a:pt x="193" y="147"/>
                  </a:cubicBezTo>
                  <a:cubicBezTo>
                    <a:pt x="269" y="132"/>
                    <a:pt x="269" y="132"/>
                    <a:pt x="269" y="132"/>
                  </a:cubicBezTo>
                  <a:cubicBezTo>
                    <a:pt x="272" y="131"/>
                    <a:pt x="275" y="130"/>
                    <a:pt x="277" y="127"/>
                  </a:cubicBezTo>
                  <a:cubicBezTo>
                    <a:pt x="279" y="124"/>
                    <a:pt x="279" y="121"/>
                    <a:pt x="279" y="118"/>
                  </a:cubicBezTo>
                  <a:cubicBezTo>
                    <a:pt x="278" y="114"/>
                    <a:pt x="276" y="111"/>
                    <a:pt x="273" y="109"/>
                  </a:cubicBezTo>
                  <a:cubicBezTo>
                    <a:pt x="271" y="108"/>
                    <a:pt x="267" y="107"/>
                    <a:pt x="264" y="108"/>
                  </a:cubicBezTo>
                  <a:close/>
                  <a:moveTo>
                    <a:pt x="0" y="86"/>
                  </a:moveTo>
                  <a:cubicBezTo>
                    <a:pt x="443" y="0"/>
                    <a:pt x="443" y="0"/>
                    <a:pt x="443" y="0"/>
                  </a:cubicBezTo>
                  <a:cubicBezTo>
                    <a:pt x="428" y="257"/>
                    <a:pt x="428" y="257"/>
                    <a:pt x="428" y="257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71440" tIns="85720" rIns="171440" bIns="85720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3" name="Freeform 45"/>
          <p:cNvSpPr>
            <a:spLocks noEditPoints="1"/>
          </p:cNvSpPr>
          <p:nvPr/>
        </p:nvSpPr>
        <p:spPr bwMode="auto">
          <a:xfrm>
            <a:off x="10747038" y="2730500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4" name="Footer Text"/>
          <p:cNvSpPr txBox="1"/>
          <p:nvPr/>
        </p:nvSpPr>
        <p:spPr>
          <a:xfrm>
            <a:off x="8470701" y="2616200"/>
            <a:ext cx="2184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2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5" name="Freeform 45"/>
          <p:cNvSpPr>
            <a:spLocks noEditPoints="1"/>
          </p:cNvSpPr>
          <p:nvPr/>
        </p:nvSpPr>
        <p:spPr bwMode="auto">
          <a:xfrm>
            <a:off x="10747038" y="3620995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6" name="Footer Text"/>
          <p:cNvSpPr txBox="1"/>
          <p:nvPr/>
        </p:nvSpPr>
        <p:spPr>
          <a:xfrm>
            <a:off x="8470701" y="3489625"/>
            <a:ext cx="2184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2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7" name="Freeform 45"/>
          <p:cNvSpPr>
            <a:spLocks noEditPoints="1"/>
          </p:cNvSpPr>
          <p:nvPr/>
        </p:nvSpPr>
        <p:spPr bwMode="auto">
          <a:xfrm>
            <a:off x="10747038" y="4504949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800" dirty="0">
              <a:solidFill>
                <a:srgbClr val="70CEE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8" name="Footer Text"/>
          <p:cNvSpPr txBox="1"/>
          <p:nvPr/>
        </p:nvSpPr>
        <p:spPr>
          <a:xfrm>
            <a:off x="8470701" y="4370295"/>
            <a:ext cx="2184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2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9" name="Freeform 45"/>
          <p:cNvSpPr>
            <a:spLocks noEditPoints="1"/>
          </p:cNvSpPr>
          <p:nvPr/>
        </p:nvSpPr>
        <p:spPr bwMode="auto">
          <a:xfrm>
            <a:off x="10747038" y="5290028"/>
            <a:ext cx="414601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0" name="Footer Text"/>
          <p:cNvSpPr txBox="1"/>
          <p:nvPr/>
        </p:nvSpPr>
        <p:spPr>
          <a:xfrm>
            <a:off x="8470701" y="5152648"/>
            <a:ext cx="2184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92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aphicFrame>
        <p:nvGraphicFramePr>
          <p:cNvPr id="241" name="Chart 240"/>
          <p:cNvGraphicFramePr/>
          <p:nvPr/>
        </p:nvGraphicFramePr>
        <p:xfrm>
          <a:off x="716565" y="1373189"/>
          <a:ext cx="3245953" cy="467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19" grpId="0"/>
      <p:bldP spid="233" grpId="0" animBg="1"/>
      <p:bldP spid="234" grpId="0"/>
      <p:bldP spid="235" grpId="0" animBg="1"/>
      <p:bldP spid="236" grpId="0"/>
      <p:bldP spid="237" grpId="0" animBg="1"/>
      <p:bldP spid="238" grpId="0"/>
      <p:bldP spid="239" grpId="0" animBg="1"/>
      <p:bldP spid="240" grpId="0"/>
      <p:bldGraphic spid="24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7757"/>
            <a:ext cx="12271556" cy="6905757"/>
          </a:xfrm>
          <a:prstGeom prst="rect">
            <a:avLst/>
          </a:prstGeom>
          <a:noFill/>
        </p:spPr>
      </p:pic>
      <p:sp>
        <p:nvSpPr>
          <p:cNvPr id="2" name="椭圆 1"/>
          <p:cNvSpPr/>
          <p:nvPr/>
        </p:nvSpPr>
        <p:spPr>
          <a:xfrm>
            <a:off x="3311691" y="1700808"/>
            <a:ext cx="1383691" cy="1383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987388" y="3223921"/>
            <a:ext cx="3755083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/>
            <a:r>
              <a:rPr lang="zh-CN" altLang="en-US" sz="4265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投资回报</a:t>
            </a:r>
            <a:endParaRPr lang="en-GB" altLang="zh-CN" sz="4135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2159563" y="3996720"/>
            <a:ext cx="3972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 eaLnBrk="0" hangingPunct="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997508" y="1892830"/>
            <a:ext cx="2082552" cy="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5865" b="1" cap="all" spc="284" dirty="0">
                <a:solidFill>
                  <a:prstClr val="white"/>
                </a:solidFill>
                <a:cs typeface="Arial" panose="020B0604020202020204" pitchFamily="34" charset="0"/>
              </a:rPr>
              <a:t>04</a:t>
            </a:r>
            <a:endParaRPr lang="zh-CN" altLang="en-US" sz="5865" b="1" cap="all" spc="284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70" y="378"/>
            <a:ext cx="4866463" cy="6857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3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69696" y="2453919"/>
            <a:ext cx="1928413" cy="10155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219200"/>
            <a:r>
              <a:rPr lang="zh-CN" altLang="en-US" sz="6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36" name="矩形 35"/>
          <p:cNvSpPr/>
          <p:nvPr/>
        </p:nvSpPr>
        <p:spPr>
          <a:xfrm>
            <a:off x="1497747" y="3499711"/>
            <a:ext cx="1872307" cy="4085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219200"/>
            <a:r>
              <a:rPr lang="en-US" altLang="zh-CN" sz="265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13" name="圆角矩形 16"/>
          <p:cNvSpPr/>
          <p:nvPr/>
        </p:nvSpPr>
        <p:spPr>
          <a:xfrm>
            <a:off x="6308635" y="2039081"/>
            <a:ext cx="1035935" cy="6018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圆角矩形 95"/>
          <p:cNvSpPr/>
          <p:nvPr/>
        </p:nvSpPr>
        <p:spPr>
          <a:xfrm>
            <a:off x="6308635" y="2857991"/>
            <a:ext cx="1035935" cy="60188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200"/>
            <a:endParaRPr lang="zh-CN" altLang="en-US" sz="1465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圆角矩形 100"/>
          <p:cNvSpPr/>
          <p:nvPr/>
        </p:nvSpPr>
        <p:spPr>
          <a:xfrm>
            <a:off x="6308635" y="3676899"/>
            <a:ext cx="1035935" cy="6018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圆角矩形 101"/>
          <p:cNvSpPr/>
          <p:nvPr/>
        </p:nvSpPr>
        <p:spPr>
          <a:xfrm>
            <a:off x="6308635" y="4495808"/>
            <a:ext cx="1035935" cy="60188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椭圆 80"/>
          <p:cNvSpPr/>
          <p:nvPr/>
        </p:nvSpPr>
        <p:spPr bwMode="auto">
          <a:xfrm>
            <a:off x="6288022" y="1988840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80"/>
          <p:cNvSpPr/>
          <p:nvPr/>
        </p:nvSpPr>
        <p:spPr bwMode="auto">
          <a:xfrm>
            <a:off x="6288022" y="2812253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80"/>
          <p:cNvSpPr/>
          <p:nvPr/>
        </p:nvSpPr>
        <p:spPr bwMode="auto">
          <a:xfrm>
            <a:off x="6288022" y="3631163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80"/>
          <p:cNvSpPr/>
          <p:nvPr/>
        </p:nvSpPr>
        <p:spPr bwMode="auto">
          <a:xfrm>
            <a:off x="6288022" y="4468320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39"/>
          <p:cNvSpPr>
            <a:spLocks noChangeArrowheads="1"/>
          </p:cNvSpPr>
          <p:nvPr/>
        </p:nvSpPr>
        <p:spPr bwMode="auto">
          <a:xfrm>
            <a:off x="7821051" y="1999587"/>
            <a:ext cx="34595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项目介绍</a:t>
            </a: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7821051" y="2830465"/>
            <a:ext cx="34595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产品运行</a:t>
            </a: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" name="矩形 39"/>
          <p:cNvSpPr>
            <a:spLocks noChangeArrowheads="1"/>
          </p:cNvSpPr>
          <p:nvPr/>
        </p:nvSpPr>
        <p:spPr bwMode="auto">
          <a:xfrm>
            <a:off x="7821051" y="3650435"/>
            <a:ext cx="34595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市场分析</a:t>
            </a: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" name="矩形 39"/>
          <p:cNvSpPr>
            <a:spLocks noChangeArrowheads="1"/>
          </p:cNvSpPr>
          <p:nvPr/>
        </p:nvSpPr>
        <p:spPr bwMode="auto">
          <a:xfrm>
            <a:off x="7821051" y="4477186"/>
            <a:ext cx="34595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投资回报</a:t>
            </a: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13" grpId="0" animBg="1"/>
      <p:bldP spid="14" grpId="0" animBg="1"/>
      <p:bldP spid="15" grpId="0" animBg="1"/>
      <p:bldP spid="16" grpId="0" animBg="1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213640" y="1975173"/>
            <a:ext cx="4578424" cy="3828129"/>
            <a:chOff x="6268472" y="1942824"/>
            <a:chExt cx="4831523" cy="4039530"/>
          </a:xfrm>
        </p:grpSpPr>
        <p:sp>
          <p:nvSpPr>
            <p:cNvPr id="6" name="Freeform 11"/>
            <p:cNvSpPr/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8573" tIns="64288" rIns="128573" bIns="64288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935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7" name="TextBox 62"/>
          <p:cNvSpPr txBox="1"/>
          <p:nvPr/>
        </p:nvSpPr>
        <p:spPr>
          <a:xfrm>
            <a:off x="1220472" y="1724326"/>
            <a:ext cx="1375737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ectangle 64"/>
          <p:cNvSpPr/>
          <p:nvPr/>
        </p:nvSpPr>
        <p:spPr>
          <a:xfrm>
            <a:off x="1215803" y="1975173"/>
            <a:ext cx="4498743" cy="369415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9" name="Donut 65"/>
          <p:cNvSpPr/>
          <p:nvPr/>
        </p:nvSpPr>
        <p:spPr>
          <a:xfrm>
            <a:off x="1299287" y="3337359"/>
            <a:ext cx="686928" cy="686965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0" name="Freeform 66"/>
          <p:cNvSpPr>
            <a:spLocks noEditPoints="1"/>
          </p:cNvSpPr>
          <p:nvPr/>
        </p:nvSpPr>
        <p:spPr bwMode="auto">
          <a:xfrm>
            <a:off x="1494374" y="3524573"/>
            <a:ext cx="296749" cy="312537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467493" y="4970713"/>
            <a:ext cx="336888" cy="27239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064995" y="4968323"/>
            <a:ext cx="225072" cy="329740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055390" y="3536759"/>
            <a:ext cx="237973" cy="28816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5" rIns="91428" bIns="45715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endParaRPr lang="zh-CN" altLang="en-US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3834069" y="4775815"/>
            <a:ext cx="686928" cy="686965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294147" y="4775959"/>
            <a:ext cx="686928" cy="686965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3828659" y="3337359"/>
            <a:ext cx="686928" cy="686965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9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003433" y="3629409"/>
            <a:ext cx="861173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74"/>
          <p:cNvSpPr txBox="1"/>
          <p:nvPr/>
        </p:nvSpPr>
        <p:spPr>
          <a:xfrm>
            <a:off x="2003432" y="3374129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sz="133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GB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TextBox 75"/>
          <p:cNvSpPr txBox="1"/>
          <p:nvPr/>
        </p:nvSpPr>
        <p:spPr>
          <a:xfrm>
            <a:off x="4561539" y="3629409"/>
            <a:ext cx="861173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TextBox 76"/>
          <p:cNvSpPr txBox="1"/>
          <p:nvPr/>
        </p:nvSpPr>
        <p:spPr>
          <a:xfrm>
            <a:off x="4561539" y="3374129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sz="133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GB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TextBox 77"/>
          <p:cNvSpPr txBox="1"/>
          <p:nvPr/>
        </p:nvSpPr>
        <p:spPr>
          <a:xfrm>
            <a:off x="2003433" y="5076311"/>
            <a:ext cx="861173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78"/>
          <p:cNvSpPr txBox="1"/>
          <p:nvPr/>
        </p:nvSpPr>
        <p:spPr>
          <a:xfrm>
            <a:off x="2003432" y="4805315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sz="133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93%</a:t>
            </a:r>
            <a:endParaRPr lang="en-GB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6" name="TextBox 79"/>
          <p:cNvSpPr txBox="1"/>
          <p:nvPr/>
        </p:nvSpPr>
        <p:spPr>
          <a:xfrm>
            <a:off x="4561539" y="5076311"/>
            <a:ext cx="861173" cy="312541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TextBox 80"/>
          <p:cNvSpPr txBox="1"/>
          <p:nvPr/>
        </p:nvSpPr>
        <p:spPr>
          <a:xfrm>
            <a:off x="4561539" y="4805315"/>
            <a:ext cx="516527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sz="1335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55%</a:t>
            </a:r>
            <a:endParaRPr lang="en-GB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8" name="Rectangle 81"/>
          <p:cNvSpPr/>
          <p:nvPr/>
        </p:nvSpPr>
        <p:spPr>
          <a:xfrm>
            <a:off x="1248921" y="4034099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9" name="Rectangle 82"/>
          <p:cNvSpPr/>
          <p:nvPr/>
        </p:nvSpPr>
        <p:spPr>
          <a:xfrm>
            <a:off x="1248921" y="5478725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0" name="Rectangle 83"/>
          <p:cNvSpPr/>
          <p:nvPr/>
        </p:nvSpPr>
        <p:spPr>
          <a:xfrm>
            <a:off x="3775084" y="4034099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1" name="Rectangle 84"/>
          <p:cNvSpPr/>
          <p:nvPr/>
        </p:nvSpPr>
        <p:spPr>
          <a:xfrm>
            <a:off x="3769272" y="5478725"/>
            <a:ext cx="2275816" cy="517147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3761" y="2825791"/>
            <a:ext cx="4699685" cy="1278899"/>
            <a:chOff x="-939773" y="2734405"/>
            <a:chExt cx="5411981" cy="1472650"/>
          </a:xfrm>
        </p:grpSpPr>
        <p:grpSp>
          <p:nvGrpSpPr>
            <p:cNvPr id="3" name="Group 14"/>
            <p:cNvGrpSpPr/>
            <p:nvPr/>
          </p:nvGrpSpPr>
          <p:grpSpPr>
            <a:xfrm>
              <a:off x="-939773" y="2734405"/>
              <a:ext cx="5411981" cy="1472650"/>
              <a:chOff x="-939773" y="2903219"/>
              <a:chExt cx="5411981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939773" y="2903219"/>
                <a:ext cx="4653644" cy="14726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1219200">
                  <a:lnSpc>
                    <a:spcPct val="120000"/>
                  </a:lnSpc>
                </a:pPr>
                <a:endParaRPr lang="en-GB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1219200">
                  <a:lnSpc>
                    <a:spcPct val="120000"/>
                  </a:lnSpc>
                </a:pPr>
                <a:endParaRPr lang="en-GB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" name="Group 24"/>
            <p:cNvGrpSpPr/>
            <p:nvPr/>
          </p:nvGrpSpPr>
          <p:grpSpPr>
            <a:xfrm>
              <a:off x="394416" y="2862197"/>
              <a:ext cx="2475011" cy="944889"/>
              <a:chOff x="578142" y="3091663"/>
              <a:chExt cx="2475011" cy="94488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78142" y="3091663"/>
                <a:ext cx="1595278" cy="365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200">
                  <a:lnSpc>
                    <a:spcPct val="120000"/>
                  </a:lnSpc>
                </a:pPr>
                <a:r>
                  <a:rPr lang="zh-CN" altLang="en-US" sz="1335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3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8142" y="3434508"/>
                <a:ext cx="2475011" cy="602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200">
                  <a:lnSpc>
                    <a:spcPct val="120000"/>
                  </a:lnSpc>
                </a:pPr>
                <a:r>
                  <a:rPr lang="en-US" altLang="zh-CN" sz="8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  <a:r>
                  <a:rPr lang="zh-CN" altLang="en-US" sz="8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。</a:t>
                </a:r>
                <a:endParaRPr lang="en-GB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29"/>
          <p:cNvGrpSpPr/>
          <p:nvPr/>
        </p:nvGrpSpPr>
        <p:grpSpPr>
          <a:xfrm>
            <a:off x="463297" y="1085864"/>
            <a:ext cx="9250424" cy="4758757"/>
            <a:chOff x="0" y="730879"/>
            <a:chExt cx="10652441" cy="5479705"/>
          </a:xfrm>
        </p:grpSpPr>
        <p:grpSp>
          <p:nvGrpSpPr>
            <p:cNvPr id="15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defTabSz="1219200">
                  <a:lnSpc>
                    <a:spcPct val="120000"/>
                  </a:lnSpc>
                </a:pPr>
                <a:endParaRPr lang="zh-CN" altLang="en-US" sz="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0464" tIns="173699" rIns="173699" bIns="173699" numCol="1" spcCol="1270" anchor="ctr" anchorCtr="0">
                <a:noAutofit/>
              </a:bodyPr>
              <a:lstStyle/>
              <a:p>
                <a:pPr algn="just" defTabSz="2161540">
                  <a:lnSpc>
                    <a:spcPct val="120000"/>
                  </a:lnSpc>
                </a:pPr>
                <a:endParaRPr lang="en-GB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defTabSz="1219200">
                  <a:lnSpc>
                    <a:spcPct val="120000"/>
                  </a:lnSpc>
                </a:pPr>
                <a:endParaRPr lang="zh-CN" altLang="en-US" sz="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0464" tIns="173699" rIns="173699" bIns="173699" numCol="1" spcCol="1270" anchor="ctr" anchorCtr="0">
                <a:noAutofit/>
              </a:bodyPr>
              <a:lstStyle/>
              <a:p>
                <a:pPr algn="just" defTabSz="2161540">
                  <a:lnSpc>
                    <a:spcPct val="120000"/>
                  </a:lnSpc>
                </a:pPr>
                <a:endParaRPr lang="en-GB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defTabSz="1219200">
                  <a:lnSpc>
                    <a:spcPct val="120000"/>
                  </a:lnSpc>
                </a:pPr>
                <a:endParaRPr lang="zh-CN" altLang="en-US" sz="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0464" tIns="173699" rIns="173699" bIns="173699" numCol="1" spcCol="1270" anchor="ctr" anchorCtr="0">
                <a:noAutofit/>
              </a:bodyPr>
              <a:lstStyle/>
              <a:p>
                <a:pPr algn="just" defTabSz="2161540">
                  <a:lnSpc>
                    <a:spcPct val="120000"/>
                  </a:lnSpc>
                </a:pPr>
                <a:endParaRPr lang="en-GB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defTabSz="1219200">
                  <a:lnSpc>
                    <a:spcPct val="120000"/>
                  </a:lnSpc>
                </a:pPr>
                <a:endParaRPr lang="zh-CN" altLang="en-US" sz="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848565" y="2036132"/>
              <a:ext cx="607690" cy="56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sz="2400" b="1">
                  <a:solidFill>
                    <a:srgbClr val="00ADDC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GB" sz="2400" b="1">
                <a:solidFill>
                  <a:srgbClr val="00ADD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58205" y="3261651"/>
              <a:ext cx="607690" cy="56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sz="2400" b="1">
                  <a:solidFill>
                    <a:srgbClr val="70CEEC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GB" sz="2400" b="1">
                <a:solidFill>
                  <a:srgbClr val="70CEE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2235" y="4478807"/>
              <a:ext cx="607690" cy="56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sz="2400" b="1">
                  <a:solidFill>
                    <a:srgbClr val="70CEEC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GB" sz="2400" b="1">
                <a:solidFill>
                  <a:srgbClr val="70CEE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8114" y="1985454"/>
              <a:ext cx="3988457" cy="431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8114" y="3175849"/>
              <a:ext cx="3988457" cy="431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8114" y="4428125"/>
              <a:ext cx="3988457" cy="431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389458" y="5312591"/>
            <a:ext cx="7324263" cy="369415"/>
          </a:xfrm>
          <a:prstGeom prst="rect">
            <a:avLst/>
          </a:prstGeom>
        </p:spPr>
        <p:txBody>
          <a:bodyPr wrap="square" lIns="86697" tIns="43348" rIns="86697" bIns="43348">
            <a:spAutoFit/>
          </a:bodyPr>
          <a:lstStyle/>
          <a:p>
            <a:pPr algn="just" defTabSz="121920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4916" y="3432629"/>
            <a:ext cx="721825" cy="16872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34916" y="4758916"/>
            <a:ext cx="721825" cy="72186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0921" y="2367023"/>
            <a:ext cx="721825" cy="27528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20921" y="4758916"/>
            <a:ext cx="721825" cy="72186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6930" y="2790976"/>
            <a:ext cx="721825" cy="2328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06930" y="4758916"/>
            <a:ext cx="721825" cy="72186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92937" y="3902418"/>
            <a:ext cx="721825" cy="1217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92937" y="4758916"/>
            <a:ext cx="721825" cy="72186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8944" y="3432629"/>
            <a:ext cx="721825" cy="1687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78944" y="4758916"/>
            <a:ext cx="721825" cy="72186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9712549" y="4933117"/>
            <a:ext cx="366552" cy="36719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8710148" y="4929757"/>
            <a:ext cx="343368" cy="366572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7"/>
          <p:cNvGrpSpPr/>
          <p:nvPr/>
        </p:nvGrpSpPr>
        <p:grpSpPr>
          <a:xfrm>
            <a:off x="7683312" y="4965386"/>
            <a:ext cx="367179" cy="308924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31"/>
          <p:cNvGrpSpPr/>
          <p:nvPr/>
        </p:nvGrpSpPr>
        <p:grpSpPr>
          <a:xfrm>
            <a:off x="6670257" y="4936559"/>
            <a:ext cx="366552" cy="366572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35"/>
          <p:cNvGrpSpPr/>
          <p:nvPr/>
        </p:nvGrpSpPr>
        <p:grpSpPr>
          <a:xfrm>
            <a:off x="5656577" y="4987856"/>
            <a:ext cx="366552" cy="286365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80781" y="5554945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94464" y="5554944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3466" y="5554944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36438" y="5551582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22760" y="5551989"/>
            <a:ext cx="718145" cy="1350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11110" y="1976778"/>
            <a:ext cx="341440" cy="223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96%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69133" y="3045617"/>
            <a:ext cx="341440" cy="223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81996" y="3550901"/>
            <a:ext cx="341440" cy="223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35%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723078" y="3099799"/>
            <a:ext cx="341440" cy="223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46%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76129" y="2452135"/>
            <a:ext cx="341440" cy="223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82%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60831" y="3169144"/>
            <a:ext cx="1200650" cy="224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60731" y="3872246"/>
            <a:ext cx="479298" cy="3130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sz="18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85%</a:t>
            </a:r>
            <a:endParaRPr lang="en-GB" sz="18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56667" y="3401435"/>
            <a:ext cx="3328340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55256" y="3922934"/>
            <a:ext cx="1606249" cy="224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56667" y="4181078"/>
            <a:ext cx="3328341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927680" y="4636564"/>
            <a:ext cx="32468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59"/>
          <p:cNvGrpSpPr/>
          <p:nvPr/>
        </p:nvGrpSpPr>
        <p:grpSpPr>
          <a:xfrm>
            <a:off x="1998952" y="4925978"/>
            <a:ext cx="403208" cy="403229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3263" tIns="23263" rIns="23263" bIns="2326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504757" y="4901575"/>
            <a:ext cx="263309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65954" y="5439957"/>
            <a:ext cx="3271895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293442" y="41690"/>
            <a:ext cx="3072341" cy="540424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265" dirty="0">
                <a:solidFill>
                  <a:srgbClr val="00ADDC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265" dirty="0">
              <a:solidFill>
                <a:srgbClr val="00ADDC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标注 1"/>
          <p:cNvSpPr/>
          <p:nvPr/>
        </p:nvSpPr>
        <p:spPr>
          <a:xfrm>
            <a:off x="335" y="0"/>
            <a:ext cx="6710133" cy="6858000"/>
          </a:xfrm>
          <a:prstGeom prst="rightArrow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6915291" y="1448940"/>
            <a:ext cx="3550261" cy="927324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6915291" y="2656492"/>
            <a:ext cx="3550261" cy="927324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6915291" y="3864045"/>
            <a:ext cx="3550261" cy="927324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6915291" y="5071597"/>
            <a:ext cx="3550261" cy="927324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7757"/>
            <a:ext cx="12271556" cy="6905757"/>
          </a:xfrm>
          <a:prstGeom prst="rect">
            <a:avLst/>
          </a:prstGeom>
          <a:noFill/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815415" y="3761472"/>
            <a:ext cx="5803312" cy="6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PPT</a:t>
            </a:r>
          </a:p>
          <a:p>
            <a:pPr defTabSz="1219200"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815414" y="2800285"/>
            <a:ext cx="6290565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zh-CN" altLang="en-US" sz="5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演讲完毕，谢谢观看</a:t>
            </a:r>
            <a:endParaRPr lang="en-US" altLang="zh-CN" sz="5335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817957" y="1489423"/>
            <a:ext cx="355239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en-US" altLang="zh-CN" sz="8800" b="1" dirty="0">
                <a:solidFill>
                  <a:srgbClr val="00ADDC"/>
                </a:solidFill>
                <a:cs typeface="Arial" panose="020B0604020202020204" pitchFamily="34" charset="0"/>
              </a:rPr>
              <a:t>20XX</a:t>
            </a: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9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7757"/>
            <a:ext cx="12271556" cy="6905757"/>
          </a:xfrm>
          <a:prstGeom prst="rect">
            <a:avLst/>
          </a:prstGeom>
          <a:noFill/>
        </p:spPr>
      </p:pic>
      <p:sp>
        <p:nvSpPr>
          <p:cNvPr id="2" name="椭圆 1"/>
          <p:cNvSpPr/>
          <p:nvPr/>
        </p:nvSpPr>
        <p:spPr>
          <a:xfrm>
            <a:off x="3311691" y="1700808"/>
            <a:ext cx="1383691" cy="1383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987388" y="3223921"/>
            <a:ext cx="3755083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/>
            <a:r>
              <a:rPr lang="zh-CN" altLang="en-US" sz="4265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项目介绍</a:t>
            </a:r>
            <a:endParaRPr lang="en-GB" altLang="zh-CN" sz="4135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2159563" y="3996720"/>
            <a:ext cx="3972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 eaLnBrk="0" hangingPunct="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997508" y="1892830"/>
            <a:ext cx="2082552" cy="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5865" b="1" cap="all" spc="284" dirty="0">
                <a:solidFill>
                  <a:prstClr val="white"/>
                </a:solidFill>
                <a:cs typeface="Arial" panose="020B0604020202020204" pitchFamily="34" charset="0"/>
              </a:rPr>
              <a:t>01</a:t>
            </a:r>
            <a:endParaRPr lang="zh-CN" altLang="en-US" sz="5865" b="1" cap="all" spc="284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019951" y="2183897"/>
            <a:ext cx="1384152" cy="1877601"/>
          </a:xfrm>
          <a:prstGeom prst="flowChartTerminator">
            <a:avLst/>
          </a:pr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697" tIns="43348" rIns="86697" bIns="43348"/>
          <a:lstStyle/>
          <a:p>
            <a:pPr algn="just" defTabSz="1219200">
              <a:lnSpc>
                <a:spcPct val="120000"/>
              </a:lnSpc>
              <a:defRPr/>
            </a:pPr>
            <a:endParaRPr lang="da-DK" sz="8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277639" y="2183897"/>
            <a:ext cx="1384152" cy="1877601"/>
          </a:xfrm>
          <a:prstGeom prst="flowChartTerminator">
            <a:avLst/>
          </a:pr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697" tIns="43348" rIns="86697" bIns="43348"/>
          <a:lstStyle/>
          <a:p>
            <a:pPr algn="just" defTabSz="1219200">
              <a:lnSpc>
                <a:spcPct val="120000"/>
              </a:lnSpc>
              <a:defRPr/>
            </a:pPr>
            <a:endParaRPr lang="da-DK" sz="8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535328" y="2183897"/>
            <a:ext cx="1384152" cy="1877601"/>
          </a:xfrm>
          <a:prstGeom prst="flowChartTerminator">
            <a:avLst/>
          </a:pr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697" tIns="43348" rIns="86697" bIns="43348"/>
          <a:lstStyle/>
          <a:p>
            <a:pPr algn="just" defTabSz="1219200">
              <a:lnSpc>
                <a:spcPct val="120000"/>
              </a:lnSpc>
              <a:defRPr/>
            </a:pPr>
            <a:endParaRPr lang="da-DK" sz="8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8793017" y="2183897"/>
            <a:ext cx="1384152" cy="1877601"/>
          </a:xfrm>
          <a:prstGeom prst="flowChartTerminator">
            <a:avLst/>
          </a:pr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697" tIns="43348" rIns="86697" bIns="43348"/>
          <a:lstStyle/>
          <a:p>
            <a:pPr algn="just" defTabSz="1219200">
              <a:lnSpc>
                <a:spcPct val="120000"/>
              </a:lnSpc>
              <a:defRPr/>
            </a:pPr>
            <a:endParaRPr lang="da-DK" sz="800" kern="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28"/>
          <p:cNvGrpSpPr/>
          <p:nvPr/>
        </p:nvGrpSpPr>
        <p:grpSpPr>
          <a:xfrm>
            <a:off x="2157487" y="2567003"/>
            <a:ext cx="593976" cy="594008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4416639" y="2567003"/>
            <a:ext cx="593976" cy="594008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30"/>
          <p:cNvGrpSpPr/>
          <p:nvPr/>
        </p:nvGrpSpPr>
        <p:grpSpPr>
          <a:xfrm>
            <a:off x="6675791" y="2567003"/>
            <a:ext cx="593976" cy="594008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1"/>
          <p:cNvGrpSpPr/>
          <p:nvPr/>
        </p:nvGrpSpPr>
        <p:grpSpPr>
          <a:xfrm>
            <a:off x="8928025" y="2567003"/>
            <a:ext cx="593976" cy="594008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id-ID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708008" y="4123810"/>
            <a:ext cx="1530064" cy="224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708009" y="4339653"/>
            <a:ext cx="1942819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026524" y="4123810"/>
            <a:ext cx="1530064" cy="224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026524" y="4339653"/>
            <a:ext cx="1942819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285284" y="4123810"/>
            <a:ext cx="1530064" cy="224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285284" y="4339653"/>
            <a:ext cx="1942819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8544043" y="4123810"/>
            <a:ext cx="1530064" cy="224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35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8544044" y="4339653"/>
            <a:ext cx="1942819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ADDC">
                  <a:lumMod val="75000"/>
                </a:srgbClr>
              </a:buClr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/>
          <p:nvPr/>
        </p:nvGrpSpPr>
        <p:grpSpPr>
          <a:xfrm>
            <a:off x="4665805" y="5012245"/>
            <a:ext cx="530536" cy="529280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4840078" y="2351318"/>
            <a:ext cx="1436893" cy="1436972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5407851" y="3642265"/>
            <a:ext cx="1993651" cy="2001673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6496636" y="2591581"/>
            <a:ext cx="530536" cy="53120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1657" tIns="55829" rIns="111657" bIns="55829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7"/>
          <p:cNvGrpSpPr/>
          <p:nvPr/>
        </p:nvGrpSpPr>
        <p:grpSpPr>
          <a:xfrm>
            <a:off x="7265022" y="2339258"/>
            <a:ext cx="3040681" cy="545151"/>
            <a:chOff x="7813899" y="2232027"/>
            <a:chExt cx="3501728" cy="627777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6"/>
              <a:ext cx="3501728" cy="3256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8" y="2232027"/>
              <a:ext cx="1382700" cy="2591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zh-CN" altLang="en-US" sz="1335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66"/>
          <p:cNvGrpSpPr/>
          <p:nvPr/>
        </p:nvGrpSpPr>
        <p:grpSpPr>
          <a:xfrm flipH="1">
            <a:off x="1790328" y="4827010"/>
            <a:ext cx="2706347" cy="545151"/>
            <a:chOff x="7813899" y="2232030"/>
            <a:chExt cx="3116698" cy="627775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8"/>
              <a:ext cx="3116698" cy="32562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4" y="2232030"/>
              <a:ext cx="1382698" cy="2590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zh-CN" altLang="en-US" sz="1335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62"/>
          <p:cNvGrpSpPr/>
          <p:nvPr/>
        </p:nvGrpSpPr>
        <p:grpSpPr>
          <a:xfrm>
            <a:off x="7496247" y="4409698"/>
            <a:ext cx="2825663" cy="1068097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7"/>
              <a:ext cx="1892126" cy="771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39146" y="5312786"/>
              <a:ext cx="605877" cy="363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85%</a:t>
              </a:r>
              <a:endParaRPr lang="en-GB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48472" y="5570147"/>
              <a:ext cx="1039700" cy="261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"/>
          <p:cNvGrpSpPr/>
          <p:nvPr/>
        </p:nvGrpSpPr>
        <p:grpSpPr>
          <a:xfrm>
            <a:off x="1983511" y="2485200"/>
            <a:ext cx="2825664" cy="1068097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2" y="2373747"/>
              <a:ext cx="1892126" cy="771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1654" y="2416106"/>
              <a:ext cx="605877" cy="363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  <a:endParaRPr lang="en-GB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44742" y="2662068"/>
              <a:ext cx="1039700" cy="261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944563" y="4569727"/>
            <a:ext cx="8302877" cy="359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just" defTabSz="1219200">
              <a:lnSpc>
                <a:spcPct val="120000"/>
              </a:lnSpc>
            </a:pPr>
            <a:endParaRPr lang="en-US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6"/>
          <p:cNvSpPr/>
          <p:nvPr/>
        </p:nvSpPr>
        <p:spPr bwMode="auto">
          <a:xfrm>
            <a:off x="2113119" y="4488729"/>
            <a:ext cx="663813" cy="81000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6"/>
          <p:cNvSpPr/>
          <p:nvPr/>
        </p:nvSpPr>
        <p:spPr bwMode="auto">
          <a:xfrm>
            <a:off x="2776934" y="4370170"/>
            <a:ext cx="663813" cy="199559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3440747" y="4286483"/>
            <a:ext cx="663813" cy="28324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6"/>
          <p:cNvSpPr/>
          <p:nvPr/>
        </p:nvSpPr>
        <p:spPr bwMode="auto">
          <a:xfrm>
            <a:off x="4104560" y="4140028"/>
            <a:ext cx="663813" cy="429699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6"/>
          <p:cNvSpPr/>
          <p:nvPr/>
        </p:nvSpPr>
        <p:spPr bwMode="auto">
          <a:xfrm>
            <a:off x="4768374" y="4014495"/>
            <a:ext cx="663813" cy="555232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6"/>
          <p:cNvSpPr/>
          <p:nvPr/>
        </p:nvSpPr>
        <p:spPr bwMode="auto">
          <a:xfrm>
            <a:off x="5432188" y="3875015"/>
            <a:ext cx="663813" cy="694712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6"/>
          <p:cNvSpPr/>
          <p:nvPr/>
        </p:nvSpPr>
        <p:spPr bwMode="auto">
          <a:xfrm>
            <a:off x="6096002" y="3777378"/>
            <a:ext cx="663813" cy="792348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6"/>
          <p:cNvSpPr/>
          <p:nvPr/>
        </p:nvSpPr>
        <p:spPr bwMode="auto">
          <a:xfrm>
            <a:off x="6759815" y="3554211"/>
            <a:ext cx="663813" cy="1015517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6"/>
          <p:cNvSpPr/>
          <p:nvPr/>
        </p:nvSpPr>
        <p:spPr bwMode="auto">
          <a:xfrm>
            <a:off x="7423628" y="3333093"/>
            <a:ext cx="663813" cy="1236633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6"/>
          <p:cNvSpPr/>
          <p:nvPr/>
        </p:nvSpPr>
        <p:spPr bwMode="auto">
          <a:xfrm>
            <a:off x="8087443" y="3038136"/>
            <a:ext cx="663813" cy="1531593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6"/>
          <p:cNvSpPr/>
          <p:nvPr/>
        </p:nvSpPr>
        <p:spPr bwMode="auto">
          <a:xfrm>
            <a:off x="8751258" y="2731279"/>
            <a:ext cx="663813" cy="1838451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6"/>
          <p:cNvSpPr/>
          <p:nvPr/>
        </p:nvSpPr>
        <p:spPr bwMode="auto">
          <a:xfrm>
            <a:off x="9415071" y="2438368"/>
            <a:ext cx="663813" cy="2131360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79404" tIns="39703" rIns="79404" bIns="39703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ko-KR" altLang="en-US" sz="800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2245974" y="3835837"/>
            <a:ext cx="398100" cy="398123"/>
            <a:chOff x="1513298" y="2362415"/>
            <a:chExt cx="648000" cy="648000"/>
          </a:xfrm>
          <a:solidFill>
            <a:schemeClr val="accent1"/>
          </a:solidFill>
        </p:grpSpPr>
        <p:sp>
          <p:nvSpPr>
            <p:cNvPr id="105" name="Teardrop 104"/>
            <p:cNvSpPr/>
            <p:nvPr/>
          </p:nvSpPr>
          <p:spPr>
            <a:xfrm rot="8100000">
              <a:off x="1513298" y="2362415"/>
              <a:ext cx="648000" cy="6480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1219200">
                <a:lnSpc>
                  <a:spcPct val="120000"/>
                </a:lnSpc>
              </a:pPr>
              <a:endParaRPr 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659864" y="2528605"/>
              <a:ext cx="354859" cy="36391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AU" sz="133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1K</a:t>
              </a:r>
              <a:endParaRPr lang="en-US" sz="13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3" name="Teardrop 102"/>
          <p:cNvSpPr/>
          <p:nvPr/>
        </p:nvSpPr>
        <p:spPr>
          <a:xfrm rot="8100000">
            <a:off x="9547927" y="1767479"/>
            <a:ext cx="398100" cy="398123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1219200">
              <a:lnSpc>
                <a:spcPct val="120000"/>
              </a:lnSpc>
            </a:pPr>
            <a:endParaRPr lang="en-US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550426" y="1835593"/>
            <a:ext cx="393096" cy="31113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AU" sz="13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9K</a:t>
            </a:r>
            <a:endParaRPr lang="en-US" sz="133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Text Placeholder 32"/>
          <p:cNvSpPr txBox="1"/>
          <p:nvPr/>
        </p:nvSpPr>
        <p:spPr>
          <a:xfrm>
            <a:off x="2485793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1957325" y="4983814"/>
            <a:ext cx="436833" cy="4368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06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Text Placeholder 32"/>
          <p:cNvSpPr txBox="1"/>
          <p:nvPr/>
        </p:nvSpPr>
        <p:spPr>
          <a:xfrm>
            <a:off x="3905067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376598" y="4983814"/>
            <a:ext cx="436833" cy="4368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06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Text Placeholder 32"/>
          <p:cNvSpPr txBox="1"/>
          <p:nvPr/>
        </p:nvSpPr>
        <p:spPr>
          <a:xfrm>
            <a:off x="5324342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4795873" y="4983814"/>
            <a:ext cx="436833" cy="4368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06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Text Placeholder 32"/>
          <p:cNvSpPr txBox="1"/>
          <p:nvPr/>
        </p:nvSpPr>
        <p:spPr>
          <a:xfrm>
            <a:off x="6743615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6215148" y="4983814"/>
            <a:ext cx="436833" cy="4368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06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2"/>
          <p:cNvSpPr txBox="1"/>
          <p:nvPr/>
        </p:nvSpPr>
        <p:spPr>
          <a:xfrm>
            <a:off x="8162890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7634424" y="4983814"/>
            <a:ext cx="436833" cy="4368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06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 Placeholder 32"/>
          <p:cNvSpPr txBox="1"/>
          <p:nvPr/>
        </p:nvSpPr>
        <p:spPr>
          <a:xfrm>
            <a:off x="9582166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6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9053697" y="4983814"/>
            <a:ext cx="436833" cy="4368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06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06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 Placeholder 32"/>
          <p:cNvSpPr txBox="1"/>
          <p:nvPr/>
        </p:nvSpPr>
        <p:spPr>
          <a:xfrm>
            <a:off x="2225337" y="2997647"/>
            <a:ext cx="3702108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 Placeholder 33"/>
          <p:cNvSpPr txBox="1"/>
          <p:nvPr/>
        </p:nvSpPr>
        <p:spPr>
          <a:xfrm>
            <a:off x="2225337" y="2247761"/>
            <a:ext cx="3702107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158992" y="1868107"/>
            <a:ext cx="1200650" cy="224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133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33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03" grpId="0" animBg="1"/>
      <p:bldP spid="104" grpId="0"/>
      <p:bldP spid="101" grpId="0"/>
      <p:bldP spid="102" grpId="0" animBg="1"/>
      <p:bldP spid="99" grpId="0"/>
      <p:bldP spid="100" grpId="0" animBg="1"/>
      <p:bldP spid="97" grpId="0"/>
      <p:bldP spid="98" grpId="0" animBg="1"/>
      <p:bldP spid="95" grpId="0"/>
      <p:bldP spid="96" grpId="0" animBg="1"/>
      <p:bldP spid="87" grpId="0"/>
      <p:bldP spid="91" grpId="0" animBg="1"/>
      <p:bldP spid="79" grpId="0"/>
      <p:bldP spid="83" grpId="0" animBg="1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069794" y="3712633"/>
            <a:ext cx="2658388" cy="2652184"/>
          </a:xfrm>
          <a:prstGeom prst="star6">
            <a:avLst/>
          </a:pr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/>
            <a:endParaRPr lang="zh-CN" altLang="en-US" sz="24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721693" y="2135718"/>
            <a:ext cx="1350359" cy="1348317"/>
          </a:xfrm>
          <a:prstGeom prst="star6">
            <a:avLst/>
          </a:pr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/>
            <a:endParaRPr lang="zh-CN" altLang="en-US" sz="24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868543" y="2512485"/>
            <a:ext cx="601100" cy="596900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/>
            <a:endParaRPr lang="zh-CN" altLang="en-US" sz="2400">
              <a:solidFill>
                <a:srgbClr val="00ADDC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11424" y="1124745"/>
            <a:ext cx="4681240" cy="5240820"/>
          </a:xfrm>
          <a:prstGeom prst="star6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1" tIns="60956" rIns="121911" bIns="60956" numCol="1" anchor="t" anchorCtr="0" compatLnSpc="1"/>
          <a:lstStyle/>
          <a:p>
            <a:pPr defTabSz="1219200"/>
            <a:r>
              <a:rPr lang="en-US" altLang="zh-CN" sz="24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                                         </a:t>
            </a:r>
            <a:endParaRPr lang="zh-CN" altLang="en-US" sz="24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221490" y="3109384"/>
            <a:ext cx="3580167" cy="154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219200">
              <a:lnSpc>
                <a:spcPct val="150000"/>
              </a:lnSpc>
            </a:pP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1489" y="1585496"/>
            <a:ext cx="3580167" cy="1421113"/>
          </a:xfrm>
          <a:prstGeom prst="rect">
            <a:avLst/>
          </a:prstGeom>
          <a:noFill/>
        </p:spPr>
        <p:txBody>
          <a:bodyPr wrap="square" lIns="86697" tIns="43348" rIns="86697" bIns="43348">
            <a:spAutoFit/>
          </a:bodyPr>
          <a:lstStyle/>
          <a:p>
            <a:pPr defTabSz="1219200"/>
            <a:r>
              <a:rPr lang="en-US" altLang="zh-CN" sz="4135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Cambria Math" panose="02040503050406030204" pitchFamily="18" charset="0"/>
              </a:rPr>
              <a:t>ADD RELATED</a:t>
            </a:r>
          </a:p>
          <a:p>
            <a:pPr defTabSz="1219200"/>
            <a:r>
              <a:rPr lang="en-US" altLang="zh-CN" sz="4535" dirty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535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7757"/>
            <a:ext cx="12271556" cy="6905757"/>
          </a:xfrm>
          <a:prstGeom prst="rect">
            <a:avLst/>
          </a:prstGeom>
          <a:noFill/>
        </p:spPr>
      </p:pic>
      <p:sp>
        <p:nvSpPr>
          <p:cNvPr id="2" name="椭圆 1"/>
          <p:cNvSpPr/>
          <p:nvPr/>
        </p:nvSpPr>
        <p:spPr>
          <a:xfrm>
            <a:off x="3311691" y="1700808"/>
            <a:ext cx="1383691" cy="1383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987388" y="3223921"/>
            <a:ext cx="3755083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/>
            <a:r>
              <a:rPr lang="zh-CN" altLang="en-US" sz="4265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产品运行</a:t>
            </a:r>
            <a:endParaRPr lang="en-GB" altLang="zh-CN" sz="4135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2159563" y="3996720"/>
            <a:ext cx="3972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 eaLnBrk="0" hangingPunct="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997508" y="1892830"/>
            <a:ext cx="2082552" cy="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5865" b="1" cap="all" spc="284" dirty="0">
                <a:solidFill>
                  <a:prstClr val="white"/>
                </a:solidFill>
                <a:cs typeface="Arial" panose="020B0604020202020204" pitchFamily="34" charset="0"/>
              </a:rPr>
              <a:t>02</a:t>
            </a:r>
            <a:endParaRPr lang="zh-CN" altLang="en-US" sz="5865" b="1" cap="all" spc="284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8"/>
          <p:cNvGrpSpPr/>
          <p:nvPr/>
        </p:nvGrpSpPr>
        <p:grpSpPr>
          <a:xfrm>
            <a:off x="4417041" y="3545531"/>
            <a:ext cx="2611908" cy="2495879"/>
            <a:chOff x="3065829" y="2668267"/>
            <a:chExt cx="1872107" cy="1761728"/>
          </a:xfrm>
        </p:grpSpPr>
        <p:sp>
          <p:nvSpPr>
            <p:cNvPr id="80" name="椭圆 79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4442509" y="276113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439209" y="276113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" name="组合 86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88" name="任意多边形 87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9" name="任意多边形 88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0" name="任意多边形 89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1" name="任意多边形 90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2" name="任意多边形 91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3" name="任意多边形 92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" name="组合 93"/>
          <p:cNvGrpSpPr/>
          <p:nvPr/>
        </p:nvGrpSpPr>
        <p:grpSpPr>
          <a:xfrm>
            <a:off x="1103303" y="1265225"/>
            <a:ext cx="9992583" cy="1720917"/>
            <a:chOff x="2954339" y="1279908"/>
            <a:chExt cx="7162269" cy="1214719"/>
          </a:xfrm>
        </p:grpSpPr>
        <p:sp>
          <p:nvSpPr>
            <p:cNvPr id="95" name="矩形 94"/>
            <p:cNvSpPr>
              <a:spLocks noChangeArrowheads="1"/>
            </p:cNvSpPr>
            <p:nvPr/>
          </p:nvSpPr>
          <p:spPr bwMode="auto">
            <a:xfrm>
              <a:off x="2954339" y="1694800"/>
              <a:ext cx="7162269" cy="799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200">
                <a:lnSpc>
                  <a:spcPct val="130000"/>
                </a:lnSpc>
              </a:pPr>
              <a:r>
                <a:rPr lang="zh-CN" altLang="en-US" sz="133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33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9200">
                <a:lnSpc>
                  <a:spcPct val="130000"/>
                </a:lnSpc>
              </a:pPr>
              <a:endParaRPr lang="en-US" altLang="zh-CN" sz="133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2963100" y="1279908"/>
              <a:ext cx="1014767" cy="325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</p:grpSp>
      <p:grpSp>
        <p:nvGrpSpPr>
          <p:cNvPr id="5" name="组合 96"/>
          <p:cNvGrpSpPr/>
          <p:nvPr/>
        </p:nvGrpSpPr>
        <p:grpSpPr>
          <a:xfrm>
            <a:off x="5061680" y="4130367"/>
            <a:ext cx="1306025" cy="1326200"/>
            <a:chOff x="3254772" y="2872916"/>
            <a:chExt cx="936104" cy="936104"/>
          </a:xfrm>
          <a:solidFill>
            <a:srgbClr val="444455"/>
          </a:solidFill>
        </p:grpSpPr>
        <p:sp>
          <p:nvSpPr>
            <p:cNvPr id="98" name="椭圆 97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3469764" y="3187079"/>
              <a:ext cx="554032" cy="2824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99"/>
          <p:cNvGrpSpPr/>
          <p:nvPr/>
        </p:nvGrpSpPr>
        <p:grpSpPr>
          <a:xfrm>
            <a:off x="7435073" y="4114136"/>
            <a:ext cx="2770739" cy="1538188"/>
            <a:chOff x="789157" y="3505488"/>
            <a:chExt cx="1985951" cy="1085739"/>
          </a:xfrm>
        </p:grpSpPr>
        <p:sp>
          <p:nvSpPr>
            <p:cNvPr id="101" name="TextBox 100"/>
            <p:cNvSpPr txBox="1"/>
            <p:nvPr/>
          </p:nvSpPr>
          <p:spPr>
            <a:xfrm>
              <a:off x="789157" y="3505488"/>
              <a:ext cx="1014767" cy="325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/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02" name="矩形 101"/>
            <p:cNvSpPr/>
            <p:nvPr/>
          </p:nvSpPr>
          <p:spPr>
            <a:xfrm>
              <a:off x="812496" y="3800587"/>
              <a:ext cx="1962612" cy="790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lnSpc>
                  <a:spcPts val="2805"/>
                </a:lnSpc>
              </a:pPr>
              <a:r>
                <a:rPr lang="zh-CN" altLang="en-US" sz="133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3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102"/>
          <p:cNvGrpSpPr/>
          <p:nvPr/>
        </p:nvGrpSpPr>
        <p:grpSpPr>
          <a:xfrm>
            <a:off x="1383392" y="4127572"/>
            <a:ext cx="2738177" cy="1524750"/>
            <a:chOff x="891718" y="3514970"/>
            <a:chExt cx="1962612" cy="1076252"/>
          </a:xfrm>
        </p:grpSpPr>
        <p:sp>
          <p:nvSpPr>
            <p:cNvPr id="104" name="TextBox 103"/>
            <p:cNvSpPr txBox="1"/>
            <p:nvPr/>
          </p:nvSpPr>
          <p:spPr>
            <a:xfrm>
              <a:off x="891718" y="3514970"/>
              <a:ext cx="1014767" cy="32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/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91718" y="3800584"/>
              <a:ext cx="1962612" cy="790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lnSpc>
                  <a:spcPts val="2805"/>
                </a:lnSpc>
              </a:pPr>
              <a:r>
                <a:rPr lang="zh-CN" altLang="en-US" sz="1335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33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1029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ADDC"/>
      </a:accent1>
      <a:accent2>
        <a:srgbClr val="70CEEC"/>
      </a:accent2>
      <a:accent3>
        <a:srgbClr val="00ADDC"/>
      </a:accent3>
      <a:accent4>
        <a:srgbClr val="70CEEC"/>
      </a:accent4>
      <a:accent5>
        <a:srgbClr val="00ADDC"/>
      </a:accent5>
      <a:accent6>
        <a:srgbClr val="70CEEC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3014</Words>
  <Application>Microsoft Office PowerPoint</Application>
  <PresentationFormat>宽屏</PresentationFormat>
  <Paragraphs>228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微软雅黑</vt:lpstr>
      <vt:lpstr>Calibri</vt:lpstr>
      <vt:lpstr>Impact</vt:lpstr>
      <vt:lpstr>Open Sans</vt:lpstr>
      <vt:lpstr>等线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2018-04-03T13:19:00Z</dcterms:created>
  <dcterms:modified xsi:type="dcterms:W3CDTF">2021-01-05T13:04:29Z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