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11274" r:id="rId2"/>
    <p:sldId id="11276" r:id="rId3"/>
    <p:sldId id="11278" r:id="rId4"/>
    <p:sldId id="11283" r:id="rId5"/>
    <p:sldId id="11287" r:id="rId6"/>
    <p:sldId id="11289" r:id="rId7"/>
    <p:sldId id="11297" r:id="rId8"/>
    <p:sldId id="11299" r:id="rId9"/>
    <p:sldId id="11279" r:id="rId10"/>
    <p:sldId id="11284" r:id="rId11"/>
    <p:sldId id="11288" r:id="rId12"/>
    <p:sldId id="11295" r:id="rId13"/>
    <p:sldId id="11298" r:id="rId14"/>
    <p:sldId id="11280" r:id="rId15"/>
    <p:sldId id="11285" r:id="rId16"/>
    <p:sldId id="11290" r:id="rId17"/>
    <p:sldId id="11291" r:id="rId18"/>
    <p:sldId id="11296" r:id="rId19"/>
    <p:sldId id="11281" r:id="rId20"/>
    <p:sldId id="11286" r:id="rId21"/>
    <p:sldId id="11292" r:id="rId22"/>
    <p:sldId id="11293" r:id="rId23"/>
    <p:sldId id="11294" r:id="rId24"/>
    <p:sldId id="11275" r:id="rId25"/>
  </p:sldIdLst>
  <p:sldSz cx="12192000" cy="6858000"/>
  <p:notesSz cx="6858000" cy="9144000"/>
  <p:embeddedFontLst>
    <p:embeddedFont>
      <p:font typeface="等线" panose="02010600030101010101" pitchFamily="2" charset="-122"/>
      <p:regular r:id="rId27"/>
      <p:bold r:id="rId28"/>
    </p:embeddedFont>
    <p:embeddedFont>
      <p:font typeface="微软雅黑" panose="020B0503020204020204" pitchFamily="34" charset="-122"/>
      <p:regular r:id="rId29"/>
      <p:bold r:id="rId30"/>
    </p:embeddedFont>
    <p:embeddedFont>
      <p:font typeface="Agency FB" panose="020B0503020202020204" pitchFamily="34" charset="0"/>
      <p:regular r:id="rId31"/>
      <p:bold r:id="rId32"/>
    </p:embeddedFont>
    <p:embeddedFont>
      <p:font typeface="Arial Narrow" panose="020B0606020202030204" pitchFamily="34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libri Light" panose="020F0302020204030204" pitchFamily="34" charset="0"/>
      <p:regular r:id="rId41"/>
      <p:italic r:id="rId42"/>
    </p:embeddedFont>
    <p:embeddedFont>
      <p:font typeface="Franklin Gothic Book" panose="020B0503020102020204" pitchFamily="34" charset="0"/>
      <p:regular r:id="rId43"/>
      <p:italic r:id="rId44"/>
    </p:embeddedFont>
    <p:embeddedFont>
      <p:font typeface="Franklin Gothic Medium" panose="020B0603020102020204" pitchFamily="34" charset="0"/>
      <p:regular r:id="rId45"/>
      <p:italic r:id="rId4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/>
          </a:p>
        </c:rich>
      </c:tx>
      <c:layout>
        <c:manualLayout>
          <c:xMode val="edge"/>
          <c:yMode val="edge"/>
          <c:x val="0.49493708507024903"/>
          <c:y val="1.9316813339508999E-2"/>
        </c:manualLayout>
      </c:layout>
      <c:overlay val="0"/>
      <c:spPr>
        <a:noFill/>
        <a:ln w="2538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683544303797506E-2"/>
          <c:y val="1.4858841010401201E-3"/>
          <c:w val="0.85189873417721496"/>
          <c:h val="1"/>
        </c:manualLayout>
      </c:layout>
      <c:pieChart>
        <c:varyColors val="0"/>
        <c:ser>
          <c:idx val="0"/>
          <c:order val="0"/>
          <c:spPr>
            <a:solidFill>
              <a:srgbClr val="FFFFFF"/>
            </a:solidFill>
            <a:ln w="25380">
              <a:noFill/>
            </a:ln>
          </c:spPr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25380">
                <a:noFill/>
              </a:ln>
            </c:spPr>
            <c:extLst>
              <c:ext xmlns:c16="http://schemas.microsoft.com/office/drawing/2014/chart" uri="{C3380CC4-5D6E-409C-BE32-E72D297353CC}">
                <c16:uniqueId val="{00000001-7CEA-4721-B582-0D34F226FAA6}"/>
              </c:ext>
            </c:extLst>
          </c:dPt>
          <c:val>
            <c:numRef>
              <c:f>Sheet1!$B$2:$C$2</c:f>
              <c:numCache>
                <c:formatCode>General</c:formatCode>
                <c:ptCount val="2"/>
                <c:pt idx="0">
                  <c:v>40</c:v>
                </c:pt>
                <c:pt idx="1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7CEA-4721-B582-0D34F226FA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2990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/>
          </a:p>
        </c:rich>
      </c:tx>
      <c:layout>
        <c:manualLayout>
          <c:xMode val="edge"/>
          <c:yMode val="edge"/>
          <c:x val="0.49493708507024903"/>
          <c:y val="1.9316813339508999E-2"/>
        </c:manualLayout>
      </c:layout>
      <c:overlay val="0"/>
      <c:spPr>
        <a:noFill/>
        <a:ln w="2538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683544303797506E-2"/>
          <c:y val="1.4858841010401201E-3"/>
          <c:w val="0.85189873417721496"/>
          <c:h val="1"/>
        </c:manualLayout>
      </c:layout>
      <c:pieChart>
        <c:varyColors val="0"/>
        <c:ser>
          <c:idx val="0"/>
          <c:order val="0"/>
          <c:spPr>
            <a:solidFill>
              <a:srgbClr val="FFFFFF"/>
            </a:solidFill>
            <a:ln w="25380">
              <a:noFill/>
            </a:ln>
          </c:spPr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  <a:ln w="25380">
                <a:noFill/>
              </a:ln>
            </c:spPr>
            <c:extLst>
              <c:ext xmlns:c16="http://schemas.microsoft.com/office/drawing/2014/chart" uri="{C3380CC4-5D6E-409C-BE32-E72D297353CC}">
                <c16:uniqueId val="{00000001-799F-4BF5-B2D4-22DE0196D0DB}"/>
              </c:ext>
            </c:extLst>
          </c:dPt>
          <c:val>
            <c:numRef>
              <c:f>Sheet1!$B$2:$C$2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799F-4BF5-B2D4-22DE0196D0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2990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/>
          </a:p>
        </c:rich>
      </c:tx>
      <c:layout>
        <c:manualLayout>
          <c:xMode val="edge"/>
          <c:yMode val="edge"/>
          <c:x val="0.49493708507024903"/>
          <c:y val="1.9316813339508999E-2"/>
        </c:manualLayout>
      </c:layout>
      <c:overlay val="0"/>
      <c:spPr>
        <a:noFill/>
        <a:ln w="25438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683544303797506E-2"/>
          <c:y val="1.4858841010401201E-3"/>
          <c:w val="0.85189873417721496"/>
          <c:h val="1"/>
        </c:manualLayout>
      </c:layout>
      <c:pieChart>
        <c:varyColors val="0"/>
        <c:ser>
          <c:idx val="0"/>
          <c:order val="0"/>
          <c:spPr>
            <a:solidFill>
              <a:srgbClr val="FFFFFF"/>
            </a:solidFill>
            <a:ln w="25438">
              <a:noFill/>
            </a:ln>
          </c:spPr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 w="25438">
                <a:noFill/>
              </a:ln>
            </c:spPr>
            <c:extLst>
              <c:ext xmlns:c16="http://schemas.microsoft.com/office/drawing/2014/chart" uri="{C3380CC4-5D6E-409C-BE32-E72D297353CC}">
                <c16:uniqueId val="{00000001-87FF-41CF-9193-0C0E8D459CCF}"/>
              </c:ext>
            </c:extLst>
          </c:dPt>
          <c:val>
            <c:numRef>
              <c:f>Sheet1!$B$2:$C$2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87FF-41CF-9193-0C0E8D459C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3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3005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/>
          </a:p>
        </c:rich>
      </c:tx>
      <c:layout>
        <c:manualLayout>
          <c:xMode val="edge"/>
          <c:yMode val="edge"/>
          <c:x val="0.49493727159703099"/>
          <c:y val="1.9317334137060601E-2"/>
        </c:manualLayout>
      </c:layout>
      <c:overlay val="0"/>
      <c:spPr>
        <a:noFill/>
        <a:ln w="25378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683544303797506E-2"/>
          <c:y val="1.4858841010401201E-3"/>
          <c:w val="0.85189873417721496"/>
          <c:h val="1"/>
        </c:manualLayout>
      </c:layout>
      <c:pieChart>
        <c:varyColors val="0"/>
        <c:ser>
          <c:idx val="0"/>
          <c:order val="0"/>
          <c:spPr>
            <a:solidFill>
              <a:srgbClr val="FFFFFF"/>
            </a:solidFill>
            <a:ln w="25378">
              <a:noFill/>
            </a:ln>
          </c:spPr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  <a:ln w="25378">
                <a:noFill/>
              </a:ln>
            </c:spPr>
            <c:extLst>
              <c:ext xmlns:c16="http://schemas.microsoft.com/office/drawing/2014/chart" uri="{C3380CC4-5D6E-409C-BE32-E72D297353CC}">
                <c16:uniqueId val="{00000001-E8D2-46A2-932C-6C59B48062F8}"/>
              </c:ext>
            </c:extLst>
          </c:dPt>
          <c:val>
            <c:numRef>
              <c:f>Sheet1!$B$2:$C$2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E8D2-46A2-932C-6C59B48062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7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2990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/>
          </a:p>
        </c:rich>
      </c:tx>
      <c:layout>
        <c:manualLayout>
          <c:xMode val="edge"/>
          <c:yMode val="edge"/>
          <c:x val="0.49493708507024903"/>
          <c:y val="1.9316813339508999E-2"/>
        </c:manualLayout>
      </c:layout>
      <c:overlay val="0"/>
      <c:spPr>
        <a:noFill/>
        <a:ln w="25438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683544303797506E-2"/>
          <c:y val="1.4858841010401201E-3"/>
          <c:w val="0.85189873417721496"/>
          <c:h val="1"/>
        </c:manualLayout>
      </c:layout>
      <c:pieChart>
        <c:varyColors val="0"/>
        <c:ser>
          <c:idx val="0"/>
          <c:order val="0"/>
          <c:spPr>
            <a:solidFill>
              <a:srgbClr val="FFFFFF"/>
            </a:solidFill>
            <a:ln w="25438">
              <a:noFill/>
            </a:ln>
          </c:spPr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 w="25438">
                <a:noFill/>
              </a:ln>
            </c:spPr>
            <c:extLst>
              <c:ext xmlns:c16="http://schemas.microsoft.com/office/drawing/2014/chart" uri="{C3380CC4-5D6E-409C-BE32-E72D297353CC}">
                <c16:uniqueId val="{00000001-29DF-4CEC-A74E-CAEA21BA8C87}"/>
              </c:ext>
            </c:extLst>
          </c:dPt>
          <c:val>
            <c:numRef>
              <c:f>Sheet1!$B$2:$C$2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29DF-4CEC-A74E-CAEA21BA8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3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3005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/>
          </a:p>
        </c:rich>
      </c:tx>
      <c:layout>
        <c:manualLayout>
          <c:xMode val="edge"/>
          <c:yMode val="edge"/>
          <c:x val="0.49493708507024903"/>
          <c:y val="1.9316813339508999E-2"/>
        </c:manualLayout>
      </c:layout>
      <c:overlay val="0"/>
      <c:spPr>
        <a:noFill/>
        <a:ln w="2538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683544303797506E-2"/>
          <c:y val="1.4858841010401201E-3"/>
          <c:w val="0.85189873417721496"/>
          <c:h val="1"/>
        </c:manualLayout>
      </c:layout>
      <c:pieChart>
        <c:varyColors val="0"/>
        <c:ser>
          <c:idx val="0"/>
          <c:order val="0"/>
          <c:spPr>
            <a:solidFill>
              <a:srgbClr val="FFFFFF"/>
            </a:solidFill>
            <a:ln w="25380">
              <a:noFill/>
            </a:ln>
          </c:spPr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25380">
                <a:noFill/>
              </a:ln>
            </c:spPr>
            <c:extLst>
              <c:ext xmlns:c16="http://schemas.microsoft.com/office/drawing/2014/chart" uri="{C3380CC4-5D6E-409C-BE32-E72D297353CC}">
                <c16:uniqueId val="{00000001-D932-4EC5-BAC5-D94E525655AE}"/>
              </c:ext>
            </c:extLst>
          </c:dPt>
          <c:val>
            <c:numRef>
              <c:f>Sheet1!$B$2:$C$2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D932-4EC5-BAC5-D94E525655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2990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FB-4443-8442-511AB29E53A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FFB-4443-8442-511AB29E53A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FFB-4443-8442-511AB29E53A2}"/>
              </c:ext>
            </c:extLst>
          </c:dPt>
          <c:dLbls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lang="zh-CN"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Sheet1!$B$2:$B$5</c:f>
              <c:numCache>
                <c:formatCode>0.00%</c:formatCode>
                <c:ptCount val="4"/>
                <c:pt idx="0">
                  <c:v>0.58399999999999996</c:v>
                </c:pt>
                <c:pt idx="1">
                  <c:v>0.65</c:v>
                </c:pt>
                <c:pt idx="2">
                  <c:v>0.93899999999999995</c:v>
                </c:pt>
                <c:pt idx="3">
                  <c:v>0.77700000000000002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系列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类别 1</c:v>
                      </c:pt>
                      <c:pt idx="1">
                        <c:v>类别 2</c:v>
                      </c:pt>
                      <c:pt idx="2">
                        <c:v>类别 3</c:v>
                      </c:pt>
                      <c:pt idx="3">
                        <c:v>类别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6-CFFB-4443-8442-511AB29E53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-27"/>
        <c:axId val="1146568000"/>
        <c:axId val="1146568560"/>
      </c:barChart>
      <c:catAx>
        <c:axId val="11465680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46568560"/>
        <c:crosses val="autoZero"/>
        <c:auto val="1"/>
        <c:lblAlgn val="ctr"/>
        <c:lblOffset val="100"/>
        <c:noMultiLvlLbl val="0"/>
      </c:catAx>
      <c:valAx>
        <c:axId val="114656856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146568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8436C-C551-4A9F-AD14-57B42CD1115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9306A-A91C-42A2-AD27-D2D29FE684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My First Template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26B02EC-97C0-4E19-AA45-E904FCC1D11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D1495A-DD81-44F4-9F54-1F39867BF2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My First Template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D1495A-DD81-44F4-9F54-1F39867BF2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D1495A-DD81-44F4-9F54-1F39867BF2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My First Template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26B02EC-97C0-4E19-AA45-E904FCC1D11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5DFD-8505-4C7B-90FE-F45A3565472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6F3C-FA24-4A80-8CD4-EE5698C541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15DFD-8505-4C7B-90FE-F45A3565472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06F3C-FA24-4A80-8CD4-EE5698C541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13663"/>
            <a:ext cx="12191832" cy="6857436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751" b="-118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2275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9" name="TextBox 84"/>
          <p:cNvSpPr txBox="1"/>
          <p:nvPr/>
        </p:nvSpPr>
        <p:spPr>
          <a:xfrm>
            <a:off x="3016307" y="1939207"/>
            <a:ext cx="6159387" cy="6420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170" spc="569" dirty="0">
                <a:solidFill>
                  <a:prstClr val="white"/>
                </a:solidFill>
                <a:latin typeface="Arial Narrow" panose="020B0606020202030204" pitchFamily="34" charset="0"/>
                <a:ea typeface="微软雅黑" panose="020B0503020204020204" pitchFamily="34" charset="-122"/>
              </a:rPr>
              <a:t>科技行业工作汇报</a:t>
            </a:r>
            <a:r>
              <a:rPr lang="en-US" altLang="zh-CN" sz="4170" spc="569" dirty="0">
                <a:solidFill>
                  <a:prstClr val="white"/>
                </a:solidFill>
                <a:latin typeface="Arial Narrow" panose="020B0606020202030204" pitchFamily="34" charset="0"/>
                <a:ea typeface="微软雅黑" panose="020B0503020204020204" pitchFamily="34" charset="-122"/>
              </a:rPr>
              <a:t>PPT</a:t>
            </a:r>
          </a:p>
        </p:txBody>
      </p:sp>
      <p:sp>
        <p:nvSpPr>
          <p:cNvPr id="11" name="TextBox 84"/>
          <p:cNvSpPr txBox="1"/>
          <p:nvPr/>
        </p:nvSpPr>
        <p:spPr>
          <a:xfrm>
            <a:off x="3088640" y="2811002"/>
            <a:ext cx="6014720" cy="2627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5" spc="284">
                <a:solidFill>
                  <a:prstClr val="white"/>
                </a:solidFill>
                <a:latin typeface="Agency FB" panose="020B0503020202020204" pitchFamily="34" charset="0"/>
                <a:ea typeface="宋体" panose="02010600030101010101" pitchFamily="2" charset="-122"/>
              </a:rPr>
              <a:t>WORK OF SCIENCE AND TECHNOLOGY INDUSTRY REPORT PPT</a:t>
            </a:r>
            <a:endParaRPr lang="en-US" altLang="zh-CN" sz="1705" spc="284" dirty="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281155" y="2677983"/>
            <a:ext cx="562969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6"/>
          <p:cNvSpPr txBox="1"/>
          <p:nvPr/>
        </p:nvSpPr>
        <p:spPr>
          <a:xfrm>
            <a:off x="3867880" y="3442381"/>
            <a:ext cx="4456241" cy="30854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515">
                <a:solidFill>
                  <a:prstClr val="white"/>
                </a:solidFill>
              </a:rPr>
              <a:t>汇报：</a:t>
            </a:r>
            <a:r>
              <a:rPr lang="en-US" altLang="zh-CN" sz="1515">
                <a:solidFill>
                  <a:prstClr val="white"/>
                </a:solidFill>
              </a:rPr>
              <a:t>xiazaii  </a:t>
            </a:r>
            <a:r>
              <a:rPr lang="zh-CN" altLang="en-US" sz="1515">
                <a:solidFill>
                  <a:prstClr val="white"/>
                </a:solidFill>
              </a:rPr>
              <a:t>部门：销售部</a:t>
            </a:r>
            <a:endParaRPr lang="en-US" altLang="zh-CN" sz="1515" dirty="0">
              <a:solidFill>
                <a:prstClr val="white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681785" y="1358736"/>
            <a:ext cx="8828431" cy="2700303"/>
            <a:chOff x="142875" y="1693863"/>
            <a:chExt cx="12560301" cy="3841750"/>
          </a:xfrm>
        </p:grpSpPr>
        <p:sp>
          <p:nvSpPr>
            <p:cNvPr id="6" name="Freeform 5"/>
            <p:cNvSpPr/>
            <p:nvPr/>
          </p:nvSpPr>
          <p:spPr bwMode="auto">
            <a:xfrm>
              <a:off x="4278313" y="1693863"/>
              <a:ext cx="8424863" cy="3841750"/>
            </a:xfrm>
            <a:custGeom>
              <a:avLst/>
              <a:gdLst>
                <a:gd name="T0" fmla="*/ 0 w 5307"/>
                <a:gd name="T1" fmla="*/ 2420 h 2420"/>
                <a:gd name="T2" fmla="*/ 5307 w 5307"/>
                <a:gd name="T3" fmla="*/ 2420 h 2420"/>
                <a:gd name="T4" fmla="*/ 5307 w 5307"/>
                <a:gd name="T5" fmla="*/ 0 h 2420"/>
                <a:gd name="T6" fmla="*/ 4373 w 5307"/>
                <a:gd name="T7" fmla="*/ 0 h 2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07" h="2420">
                  <a:moveTo>
                    <a:pt x="0" y="2420"/>
                  </a:moveTo>
                  <a:lnTo>
                    <a:pt x="5307" y="2420"/>
                  </a:lnTo>
                  <a:lnTo>
                    <a:pt x="5307" y="0"/>
                  </a:lnTo>
                  <a:lnTo>
                    <a:pt x="4373" y="0"/>
                  </a:lnTo>
                </a:path>
              </a:pathLst>
            </a:custGeom>
            <a:noFill/>
            <a:ln w="841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6699" tIns="43349" rIns="86699" bIns="43349" numCol="1" anchor="t" anchorCtr="0" compatLnSpc="1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42875" y="1693863"/>
              <a:ext cx="8428038" cy="3841750"/>
            </a:xfrm>
            <a:custGeom>
              <a:avLst/>
              <a:gdLst>
                <a:gd name="T0" fmla="*/ 5309 w 5309"/>
                <a:gd name="T1" fmla="*/ 0 h 2420"/>
                <a:gd name="T2" fmla="*/ 0 w 5309"/>
                <a:gd name="T3" fmla="*/ 0 h 2420"/>
                <a:gd name="T4" fmla="*/ 0 w 5309"/>
                <a:gd name="T5" fmla="*/ 2420 h 2420"/>
                <a:gd name="T6" fmla="*/ 934 w 5309"/>
                <a:gd name="T7" fmla="*/ 2420 h 2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09" h="2420">
                  <a:moveTo>
                    <a:pt x="5309" y="0"/>
                  </a:moveTo>
                  <a:lnTo>
                    <a:pt x="0" y="0"/>
                  </a:lnTo>
                  <a:lnTo>
                    <a:pt x="0" y="2420"/>
                  </a:lnTo>
                  <a:lnTo>
                    <a:pt x="934" y="2420"/>
                  </a:lnTo>
                </a:path>
              </a:pathLst>
            </a:custGeom>
            <a:noFill/>
            <a:ln w="841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6699" tIns="43349" rIns="86699" bIns="43349" numCol="1" anchor="t" anchorCtr="0" compatLnSpc="1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5" name="TextBox 84"/>
          <p:cNvSpPr txBox="1"/>
          <p:nvPr/>
        </p:nvSpPr>
        <p:spPr>
          <a:xfrm>
            <a:off x="7723747" y="879429"/>
            <a:ext cx="1651784" cy="9626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255" spc="569">
                <a:solidFill>
                  <a:prstClr val="white"/>
                </a:solidFill>
                <a:latin typeface="Agency FB" panose="020B0503020202020204" pitchFamily="34" charset="0"/>
                <a:ea typeface="宋体" panose="02010600030101010101" pitchFamily="2" charset="-122"/>
              </a:rPr>
              <a:t>2020</a:t>
            </a:r>
            <a:endParaRPr lang="en-US" altLang="zh-CN" sz="6255" spc="569" dirty="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Audio Machine - Breath and Lif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07005" y="-1106546"/>
            <a:ext cx="577991" cy="57799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1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926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426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11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Oval 102"/>
          <p:cNvSpPr/>
          <p:nvPr/>
        </p:nvSpPr>
        <p:spPr>
          <a:xfrm>
            <a:off x="3176037" y="5248387"/>
            <a:ext cx="567424" cy="56742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383E6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n-US" sz="1200" dirty="0">
              <a:solidFill>
                <a:srgbClr val="383E6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4489618" y="4773216"/>
            <a:ext cx="567424" cy="56742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10B2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sz="1200" dirty="0">
              <a:solidFill>
                <a:srgbClr val="010B2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5051442" y="3361879"/>
            <a:ext cx="567424" cy="56742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383E6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sz="1200" dirty="0">
              <a:solidFill>
                <a:srgbClr val="383E6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4383489" y="2003771"/>
            <a:ext cx="567424" cy="56742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10B2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sz="1200" dirty="0">
              <a:solidFill>
                <a:srgbClr val="010B2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3167475" y="1524216"/>
            <a:ext cx="567424" cy="56742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383E6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grpSp>
        <p:nvGrpSpPr>
          <p:cNvPr id="2" name="Group 92"/>
          <p:cNvGrpSpPr/>
          <p:nvPr/>
        </p:nvGrpSpPr>
        <p:grpSpPr>
          <a:xfrm rot="10800000">
            <a:off x="2353172" y="2568103"/>
            <a:ext cx="2220557" cy="2851246"/>
            <a:chOff x="2577430" y="1009650"/>
            <a:chExt cx="2769942" cy="3556670"/>
          </a:xfrm>
        </p:grpSpPr>
        <p:sp>
          <p:nvSpPr>
            <p:cNvPr id="94" name="Pentagon 93"/>
            <p:cNvSpPr/>
            <p:nvPr/>
          </p:nvSpPr>
          <p:spPr>
            <a:xfrm rot="16200000">
              <a:off x="2990850" y="1714500"/>
              <a:ext cx="1943100" cy="533400"/>
            </a:xfrm>
            <a:prstGeom prst="homePlat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2577430" y="1796378"/>
              <a:ext cx="2769942" cy="27699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2719157" y="1938105"/>
              <a:ext cx="2486488" cy="248648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7" name="Pentagon 96"/>
            <p:cNvSpPr/>
            <p:nvPr/>
          </p:nvSpPr>
          <p:spPr>
            <a:xfrm rot="16200000" flipV="1">
              <a:off x="3114675" y="2238374"/>
              <a:ext cx="1695450" cy="76201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87"/>
          <p:cNvGrpSpPr/>
          <p:nvPr/>
        </p:nvGrpSpPr>
        <p:grpSpPr>
          <a:xfrm rot="8100000">
            <a:off x="2822719" y="2629664"/>
            <a:ext cx="1848614" cy="2665275"/>
            <a:chOff x="2809413" y="1009650"/>
            <a:chExt cx="2305976" cy="3324687"/>
          </a:xfrm>
        </p:grpSpPr>
        <p:sp>
          <p:nvSpPr>
            <p:cNvPr id="89" name="Pentagon 88"/>
            <p:cNvSpPr/>
            <p:nvPr/>
          </p:nvSpPr>
          <p:spPr>
            <a:xfrm rot="16200000">
              <a:off x="2990850" y="1714500"/>
              <a:ext cx="1943100" cy="533400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2809413" y="2028361"/>
              <a:ext cx="2305976" cy="230597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2927401" y="2146349"/>
              <a:ext cx="2070000" cy="2070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" name="Pentagon 91"/>
            <p:cNvSpPr/>
            <p:nvPr/>
          </p:nvSpPr>
          <p:spPr>
            <a:xfrm rot="16200000" flipV="1">
              <a:off x="3114675" y="2238374"/>
              <a:ext cx="1695450" cy="76201"/>
            </a:xfrm>
            <a:prstGeom prst="homePlat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75"/>
          <p:cNvGrpSpPr/>
          <p:nvPr/>
        </p:nvGrpSpPr>
        <p:grpSpPr>
          <a:xfrm rot="5400000">
            <a:off x="3214845" y="2424836"/>
            <a:ext cx="1496655" cy="2489296"/>
            <a:chOff x="3028931" y="1009650"/>
            <a:chExt cx="1866940" cy="3105170"/>
          </a:xfrm>
        </p:grpSpPr>
        <p:sp>
          <p:nvSpPr>
            <p:cNvPr id="84" name="Pentagon 83"/>
            <p:cNvSpPr/>
            <p:nvPr/>
          </p:nvSpPr>
          <p:spPr>
            <a:xfrm rot="16200000">
              <a:off x="2990850" y="1714500"/>
              <a:ext cx="1943100" cy="53340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3028931" y="2247880"/>
              <a:ext cx="1866940" cy="18669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3124454" y="2343403"/>
              <a:ext cx="1675892" cy="167589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7" name="Pentagon 86"/>
            <p:cNvSpPr/>
            <p:nvPr/>
          </p:nvSpPr>
          <p:spPr>
            <a:xfrm rot="16200000" flipV="1">
              <a:off x="3114675" y="2238374"/>
              <a:ext cx="1695450" cy="76201"/>
            </a:xfrm>
            <a:prstGeom prst="homePlat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68"/>
          <p:cNvGrpSpPr/>
          <p:nvPr/>
        </p:nvGrpSpPr>
        <p:grpSpPr>
          <a:xfrm rot="2512506">
            <a:off x="3255881" y="2069820"/>
            <a:ext cx="1170813" cy="2326375"/>
            <a:chOff x="3232159" y="1009650"/>
            <a:chExt cx="1460482" cy="2901941"/>
          </a:xfrm>
        </p:grpSpPr>
        <p:sp>
          <p:nvSpPr>
            <p:cNvPr id="70" name="Pentagon 69"/>
            <p:cNvSpPr/>
            <p:nvPr/>
          </p:nvSpPr>
          <p:spPr>
            <a:xfrm rot="16200000">
              <a:off x="2990850" y="1714500"/>
              <a:ext cx="1943100" cy="5334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3232159" y="2451109"/>
              <a:ext cx="1460482" cy="14604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3306886" y="2525835"/>
              <a:ext cx="1311028" cy="131102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" name="Pentagon 74"/>
            <p:cNvSpPr/>
            <p:nvPr/>
          </p:nvSpPr>
          <p:spPr>
            <a:xfrm rot="16200000" flipV="1">
              <a:off x="3114675" y="2238374"/>
              <a:ext cx="1695450" cy="76201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66"/>
          <p:cNvGrpSpPr/>
          <p:nvPr/>
        </p:nvGrpSpPr>
        <p:grpSpPr>
          <a:xfrm>
            <a:off x="3026519" y="1918136"/>
            <a:ext cx="855214" cy="2168576"/>
            <a:chOff x="3429000" y="1009650"/>
            <a:chExt cx="1066800" cy="2705100"/>
          </a:xfrm>
        </p:grpSpPr>
        <p:sp>
          <p:nvSpPr>
            <p:cNvPr id="61" name="Pentagon 60"/>
            <p:cNvSpPr/>
            <p:nvPr/>
          </p:nvSpPr>
          <p:spPr>
            <a:xfrm rot="16200000">
              <a:off x="2990850" y="1714500"/>
              <a:ext cx="1943100" cy="533400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429000" y="2647950"/>
              <a:ext cx="1066800" cy="1066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3657600" y="2876550"/>
              <a:ext cx="609600" cy="609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Pentagon 65"/>
            <p:cNvSpPr/>
            <p:nvPr/>
          </p:nvSpPr>
          <p:spPr>
            <a:xfrm rot="16200000" flipV="1">
              <a:off x="3114675" y="2238374"/>
              <a:ext cx="1695450" cy="76201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5" name="Freeform 45"/>
          <p:cNvSpPr>
            <a:spLocks noEditPoints="1"/>
          </p:cNvSpPr>
          <p:nvPr/>
        </p:nvSpPr>
        <p:spPr bwMode="auto">
          <a:xfrm>
            <a:off x="9037725" y="1794539"/>
            <a:ext cx="310934" cy="31093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30" tIns="45715" rIns="91430" bIns="45715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28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6" name="Freeform 45"/>
          <p:cNvSpPr>
            <a:spLocks noEditPoints="1"/>
          </p:cNvSpPr>
          <p:nvPr/>
        </p:nvSpPr>
        <p:spPr bwMode="auto">
          <a:xfrm>
            <a:off x="9037725" y="2618053"/>
            <a:ext cx="310934" cy="31093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30" tIns="45715" rIns="91430" bIns="45715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28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7" name="Freeform 45"/>
          <p:cNvSpPr>
            <a:spLocks noEditPoints="1"/>
          </p:cNvSpPr>
          <p:nvPr/>
        </p:nvSpPr>
        <p:spPr bwMode="auto">
          <a:xfrm>
            <a:off x="9037725" y="3441567"/>
            <a:ext cx="310934" cy="31093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430" tIns="45715" rIns="91430" bIns="45715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28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4" name="Freeform 45"/>
          <p:cNvSpPr>
            <a:spLocks noEditPoints="1"/>
          </p:cNvSpPr>
          <p:nvPr/>
        </p:nvSpPr>
        <p:spPr bwMode="auto">
          <a:xfrm>
            <a:off x="9037725" y="4265081"/>
            <a:ext cx="310934" cy="31093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91430" tIns="45715" rIns="91430" bIns="45715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28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5" name="Freeform 45"/>
          <p:cNvSpPr>
            <a:spLocks noEditPoints="1"/>
          </p:cNvSpPr>
          <p:nvPr/>
        </p:nvSpPr>
        <p:spPr bwMode="auto">
          <a:xfrm>
            <a:off x="9037725" y="5088597"/>
            <a:ext cx="310934" cy="31093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91430" tIns="45715" rIns="91430" bIns="45715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28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Group 80"/>
          <p:cNvGrpSpPr/>
          <p:nvPr/>
        </p:nvGrpSpPr>
        <p:grpSpPr>
          <a:xfrm>
            <a:off x="5686355" y="1772770"/>
            <a:ext cx="3244336" cy="648780"/>
            <a:chOff x="-450666" y="1853342"/>
            <a:chExt cx="3582491" cy="648848"/>
          </a:xfrm>
        </p:grpSpPr>
        <p:sp>
          <p:nvSpPr>
            <p:cNvPr id="137" name="Footer Text"/>
            <p:cNvSpPr txBox="1"/>
            <p:nvPr/>
          </p:nvSpPr>
          <p:spPr>
            <a:xfrm>
              <a:off x="-450666" y="2099987"/>
              <a:ext cx="3582491" cy="4022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4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altLang="zh-CN" sz="114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2004282" y="1853342"/>
              <a:ext cx="1127543" cy="19206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4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14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89"/>
          <p:cNvGrpSpPr/>
          <p:nvPr/>
        </p:nvGrpSpPr>
        <p:grpSpPr>
          <a:xfrm>
            <a:off x="5686355" y="2631779"/>
            <a:ext cx="3244336" cy="637663"/>
            <a:chOff x="-450666" y="1864460"/>
            <a:chExt cx="3582491" cy="637728"/>
          </a:xfrm>
        </p:grpSpPr>
        <p:sp>
          <p:nvSpPr>
            <p:cNvPr id="140" name="Footer Text"/>
            <p:cNvSpPr txBox="1"/>
            <p:nvPr/>
          </p:nvSpPr>
          <p:spPr>
            <a:xfrm>
              <a:off x="-450666" y="2099986"/>
              <a:ext cx="3582491" cy="4022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4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altLang="zh-CN" sz="114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004282" y="1864460"/>
              <a:ext cx="1127543" cy="19205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4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14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92"/>
          <p:cNvGrpSpPr/>
          <p:nvPr/>
        </p:nvGrpSpPr>
        <p:grpSpPr>
          <a:xfrm>
            <a:off x="5686355" y="3479666"/>
            <a:ext cx="3244336" cy="637663"/>
            <a:chOff x="-450666" y="1864460"/>
            <a:chExt cx="3582491" cy="637728"/>
          </a:xfrm>
        </p:grpSpPr>
        <p:sp>
          <p:nvSpPr>
            <p:cNvPr id="143" name="Footer Text"/>
            <p:cNvSpPr txBox="1"/>
            <p:nvPr/>
          </p:nvSpPr>
          <p:spPr>
            <a:xfrm>
              <a:off x="-450666" y="2099986"/>
              <a:ext cx="3582491" cy="4022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4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altLang="zh-CN" sz="114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2004282" y="1864460"/>
              <a:ext cx="1127543" cy="19205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4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14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44"/>
          <p:cNvGrpSpPr/>
          <p:nvPr/>
        </p:nvGrpSpPr>
        <p:grpSpPr>
          <a:xfrm>
            <a:off x="5686355" y="4327545"/>
            <a:ext cx="3244336" cy="626548"/>
            <a:chOff x="-450666" y="1875576"/>
            <a:chExt cx="3582491" cy="626615"/>
          </a:xfrm>
        </p:grpSpPr>
        <p:sp>
          <p:nvSpPr>
            <p:cNvPr id="146" name="Footer Text"/>
            <p:cNvSpPr txBox="1"/>
            <p:nvPr/>
          </p:nvSpPr>
          <p:spPr>
            <a:xfrm>
              <a:off x="-450666" y="2099987"/>
              <a:ext cx="3582491" cy="4022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4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altLang="zh-CN" sz="114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2004282" y="1875576"/>
              <a:ext cx="1127543" cy="19206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4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14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47"/>
          <p:cNvGrpSpPr/>
          <p:nvPr/>
        </p:nvGrpSpPr>
        <p:grpSpPr>
          <a:xfrm>
            <a:off x="5686355" y="5164322"/>
            <a:ext cx="3244336" cy="637663"/>
            <a:chOff x="-450666" y="1864460"/>
            <a:chExt cx="3582491" cy="637728"/>
          </a:xfrm>
        </p:grpSpPr>
        <p:sp>
          <p:nvSpPr>
            <p:cNvPr id="149" name="Footer Text"/>
            <p:cNvSpPr txBox="1"/>
            <p:nvPr/>
          </p:nvSpPr>
          <p:spPr>
            <a:xfrm>
              <a:off x="-450666" y="2099986"/>
              <a:ext cx="3582491" cy="4022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4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altLang="zh-CN" sz="114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2004282" y="1864460"/>
              <a:ext cx="1127543" cy="19205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4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14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2" name="Content Placeholder 2"/>
          <p:cNvSpPr txBox="1"/>
          <p:nvPr/>
        </p:nvSpPr>
        <p:spPr>
          <a:xfrm>
            <a:off x="518807" y="151836"/>
            <a:ext cx="4308235" cy="46692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433070" fontAlgn="base">
              <a:spcAft>
                <a:spcPts val="570"/>
              </a:spcAft>
              <a:buClr>
                <a:srgbClr val="383E6B">
                  <a:lumMod val="75000"/>
                </a:srgbClr>
              </a:buClr>
            </a:pPr>
            <a:r>
              <a:rPr lang="zh-CN" altLang="en-US" sz="303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基本工作概述报告</a:t>
            </a:r>
            <a:endParaRPr lang="en-US" sz="3035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" y="151836"/>
            <a:ext cx="214724" cy="4669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2" grpId="0" animBg="1"/>
      <p:bldP spid="101" grpId="0" animBg="1"/>
      <p:bldP spid="100" grpId="0" animBg="1"/>
      <p:bldP spid="99" grpId="0" animBg="1"/>
      <p:bldP spid="105" grpId="0" animBg="1"/>
      <p:bldP spid="106" grpId="0" animBg="1"/>
      <p:bldP spid="117" grpId="0" animBg="1"/>
      <p:bldP spid="134" grpId="0" animBg="1"/>
      <p:bldP spid="1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图表 65"/>
          <p:cNvGraphicFramePr/>
          <p:nvPr/>
        </p:nvGraphicFramePr>
        <p:xfrm>
          <a:off x="1211982" y="2063515"/>
          <a:ext cx="5474716" cy="3605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Freeform 19"/>
          <p:cNvSpPr/>
          <p:nvPr/>
        </p:nvSpPr>
        <p:spPr bwMode="auto">
          <a:xfrm>
            <a:off x="1659555" y="4167508"/>
            <a:ext cx="640177" cy="1381371"/>
          </a:xfrm>
          <a:custGeom>
            <a:avLst/>
            <a:gdLst>
              <a:gd name="T0" fmla="*/ 379 w 488"/>
              <a:gd name="T1" fmla="*/ 1053 h 1053"/>
              <a:gd name="T2" fmla="*/ 109 w 488"/>
              <a:gd name="T3" fmla="*/ 1053 h 1053"/>
              <a:gd name="T4" fmla="*/ 109 w 488"/>
              <a:gd name="T5" fmla="*/ 247 h 1053"/>
              <a:gd name="T6" fmla="*/ 0 w 488"/>
              <a:gd name="T7" fmla="*/ 247 h 1053"/>
              <a:gd name="T8" fmla="*/ 241 w 488"/>
              <a:gd name="T9" fmla="*/ 0 h 1053"/>
              <a:gd name="T10" fmla="*/ 488 w 488"/>
              <a:gd name="T11" fmla="*/ 247 h 1053"/>
              <a:gd name="T12" fmla="*/ 379 w 488"/>
              <a:gd name="T13" fmla="*/ 247 h 1053"/>
              <a:gd name="T14" fmla="*/ 379 w 488"/>
              <a:gd name="T15" fmla="*/ 1053 h 1053"/>
              <a:gd name="T16" fmla="*/ 379 w 488"/>
              <a:gd name="T17" fmla="*/ 1053 h 1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1053">
                <a:moveTo>
                  <a:pt x="379" y="1053"/>
                </a:moveTo>
                <a:lnTo>
                  <a:pt x="109" y="1053"/>
                </a:lnTo>
                <a:lnTo>
                  <a:pt x="109" y="247"/>
                </a:lnTo>
                <a:lnTo>
                  <a:pt x="0" y="247"/>
                </a:lnTo>
                <a:lnTo>
                  <a:pt x="241" y="0"/>
                </a:lnTo>
                <a:lnTo>
                  <a:pt x="488" y="247"/>
                </a:lnTo>
                <a:lnTo>
                  <a:pt x="379" y="247"/>
                </a:lnTo>
                <a:lnTo>
                  <a:pt x="379" y="1053"/>
                </a:lnTo>
                <a:lnTo>
                  <a:pt x="379" y="10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30" tIns="45716" rIns="91430" bIns="45716" numCol="1" anchor="t" anchorCtr="0" compatLnSpc="1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76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22"/>
          <p:cNvSpPr/>
          <p:nvPr/>
        </p:nvSpPr>
        <p:spPr bwMode="auto">
          <a:xfrm>
            <a:off x="2972523" y="3365065"/>
            <a:ext cx="640177" cy="1184594"/>
          </a:xfrm>
          <a:custGeom>
            <a:avLst/>
            <a:gdLst>
              <a:gd name="T0" fmla="*/ 115 w 488"/>
              <a:gd name="T1" fmla="*/ 0 h 903"/>
              <a:gd name="T2" fmla="*/ 379 w 488"/>
              <a:gd name="T3" fmla="*/ 0 h 903"/>
              <a:gd name="T4" fmla="*/ 379 w 488"/>
              <a:gd name="T5" fmla="*/ 662 h 903"/>
              <a:gd name="T6" fmla="*/ 488 w 488"/>
              <a:gd name="T7" fmla="*/ 662 h 903"/>
              <a:gd name="T8" fmla="*/ 247 w 488"/>
              <a:gd name="T9" fmla="*/ 903 h 903"/>
              <a:gd name="T10" fmla="*/ 0 w 488"/>
              <a:gd name="T11" fmla="*/ 662 h 903"/>
              <a:gd name="T12" fmla="*/ 115 w 488"/>
              <a:gd name="T13" fmla="*/ 662 h 903"/>
              <a:gd name="T14" fmla="*/ 115 w 488"/>
              <a:gd name="T15" fmla="*/ 0 h 903"/>
              <a:gd name="T16" fmla="*/ 115 w 488"/>
              <a:gd name="T17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903">
                <a:moveTo>
                  <a:pt x="115" y="0"/>
                </a:moveTo>
                <a:lnTo>
                  <a:pt x="379" y="0"/>
                </a:lnTo>
                <a:lnTo>
                  <a:pt x="379" y="662"/>
                </a:lnTo>
                <a:lnTo>
                  <a:pt x="488" y="662"/>
                </a:lnTo>
                <a:lnTo>
                  <a:pt x="247" y="903"/>
                </a:lnTo>
                <a:lnTo>
                  <a:pt x="0" y="662"/>
                </a:lnTo>
                <a:lnTo>
                  <a:pt x="115" y="662"/>
                </a:lnTo>
                <a:lnTo>
                  <a:pt x="115" y="0"/>
                </a:lnTo>
                <a:lnTo>
                  <a:pt x="115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30" tIns="45716" rIns="91430" bIns="45716" numCol="1" anchor="t" anchorCtr="0" compatLnSpc="1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76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26"/>
          <p:cNvSpPr/>
          <p:nvPr/>
        </p:nvSpPr>
        <p:spPr bwMode="auto">
          <a:xfrm>
            <a:off x="4283048" y="4167508"/>
            <a:ext cx="638865" cy="1381371"/>
          </a:xfrm>
          <a:custGeom>
            <a:avLst/>
            <a:gdLst>
              <a:gd name="T0" fmla="*/ 373 w 487"/>
              <a:gd name="T1" fmla="*/ 1053 h 1053"/>
              <a:gd name="T2" fmla="*/ 109 w 487"/>
              <a:gd name="T3" fmla="*/ 1053 h 1053"/>
              <a:gd name="T4" fmla="*/ 109 w 487"/>
              <a:gd name="T5" fmla="*/ 247 h 1053"/>
              <a:gd name="T6" fmla="*/ 0 w 487"/>
              <a:gd name="T7" fmla="*/ 247 h 1053"/>
              <a:gd name="T8" fmla="*/ 241 w 487"/>
              <a:gd name="T9" fmla="*/ 0 h 1053"/>
              <a:gd name="T10" fmla="*/ 487 w 487"/>
              <a:gd name="T11" fmla="*/ 247 h 1053"/>
              <a:gd name="T12" fmla="*/ 373 w 487"/>
              <a:gd name="T13" fmla="*/ 247 h 1053"/>
              <a:gd name="T14" fmla="*/ 373 w 487"/>
              <a:gd name="T15" fmla="*/ 1053 h 1053"/>
              <a:gd name="T16" fmla="*/ 373 w 487"/>
              <a:gd name="T17" fmla="*/ 1053 h 1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7" h="1053">
                <a:moveTo>
                  <a:pt x="373" y="1053"/>
                </a:moveTo>
                <a:lnTo>
                  <a:pt x="109" y="1053"/>
                </a:lnTo>
                <a:lnTo>
                  <a:pt x="109" y="247"/>
                </a:lnTo>
                <a:lnTo>
                  <a:pt x="0" y="247"/>
                </a:lnTo>
                <a:lnTo>
                  <a:pt x="241" y="0"/>
                </a:lnTo>
                <a:lnTo>
                  <a:pt x="487" y="247"/>
                </a:lnTo>
                <a:lnTo>
                  <a:pt x="373" y="247"/>
                </a:lnTo>
                <a:lnTo>
                  <a:pt x="373" y="1053"/>
                </a:lnTo>
                <a:lnTo>
                  <a:pt x="373" y="10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30" tIns="45716" rIns="91430" bIns="45716" numCol="1" anchor="t" anchorCtr="0" compatLnSpc="1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76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28"/>
          <p:cNvSpPr/>
          <p:nvPr/>
        </p:nvSpPr>
        <p:spPr bwMode="auto">
          <a:xfrm>
            <a:off x="5596017" y="2925976"/>
            <a:ext cx="640177" cy="1576836"/>
          </a:xfrm>
          <a:custGeom>
            <a:avLst/>
            <a:gdLst>
              <a:gd name="T0" fmla="*/ 115 w 488"/>
              <a:gd name="T1" fmla="*/ 0 h 1202"/>
              <a:gd name="T2" fmla="*/ 379 w 488"/>
              <a:gd name="T3" fmla="*/ 0 h 1202"/>
              <a:gd name="T4" fmla="*/ 379 w 488"/>
              <a:gd name="T5" fmla="*/ 955 h 1202"/>
              <a:gd name="T6" fmla="*/ 488 w 488"/>
              <a:gd name="T7" fmla="*/ 955 h 1202"/>
              <a:gd name="T8" fmla="*/ 247 w 488"/>
              <a:gd name="T9" fmla="*/ 1202 h 1202"/>
              <a:gd name="T10" fmla="*/ 0 w 488"/>
              <a:gd name="T11" fmla="*/ 955 h 1202"/>
              <a:gd name="T12" fmla="*/ 115 w 488"/>
              <a:gd name="T13" fmla="*/ 955 h 1202"/>
              <a:gd name="T14" fmla="*/ 115 w 488"/>
              <a:gd name="T15" fmla="*/ 0 h 1202"/>
              <a:gd name="T16" fmla="*/ 115 w 488"/>
              <a:gd name="T17" fmla="*/ 0 h 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1202">
                <a:moveTo>
                  <a:pt x="115" y="0"/>
                </a:moveTo>
                <a:lnTo>
                  <a:pt x="379" y="0"/>
                </a:lnTo>
                <a:lnTo>
                  <a:pt x="379" y="955"/>
                </a:lnTo>
                <a:lnTo>
                  <a:pt x="488" y="955"/>
                </a:lnTo>
                <a:lnTo>
                  <a:pt x="247" y="1202"/>
                </a:lnTo>
                <a:lnTo>
                  <a:pt x="0" y="955"/>
                </a:lnTo>
                <a:lnTo>
                  <a:pt x="115" y="955"/>
                </a:lnTo>
                <a:lnTo>
                  <a:pt x="115" y="0"/>
                </a:lnTo>
                <a:lnTo>
                  <a:pt x="115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30" tIns="45716" rIns="91430" bIns="45716" numCol="1" anchor="t" anchorCtr="0" compatLnSpc="1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76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02275" y="5606072"/>
            <a:ext cx="827657" cy="31489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25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2015</a:t>
            </a:r>
            <a:endParaRPr lang="en-GB" sz="1325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88176" y="5606072"/>
            <a:ext cx="827657" cy="31489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25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2014</a:t>
            </a:r>
            <a:endParaRPr lang="en-GB" sz="1325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78783" y="5606072"/>
            <a:ext cx="827657" cy="31489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25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2013</a:t>
            </a:r>
            <a:endParaRPr lang="en-GB" sz="1325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65157" y="5606072"/>
            <a:ext cx="827657" cy="31489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25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2012</a:t>
            </a:r>
            <a:endParaRPr lang="en-GB" sz="1325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285073" y="3586337"/>
            <a:ext cx="320456" cy="2913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GB" sz="76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285073" y="4157014"/>
            <a:ext cx="320456" cy="2913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GB" sz="76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285073" y="4727692"/>
            <a:ext cx="320456" cy="2913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GB" sz="76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285073" y="5298369"/>
            <a:ext cx="320456" cy="2913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GB" sz="76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93817" y="3565549"/>
            <a:ext cx="3053134" cy="35195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GB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93817" y="4146684"/>
            <a:ext cx="3053134" cy="35195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GB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97374" y="4713202"/>
            <a:ext cx="3047729" cy="35195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GB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98260" y="5280750"/>
            <a:ext cx="3000414" cy="35195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GB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Content Placeholder 2"/>
          <p:cNvSpPr txBox="1"/>
          <p:nvPr/>
        </p:nvSpPr>
        <p:spPr>
          <a:xfrm>
            <a:off x="518807" y="151836"/>
            <a:ext cx="4308235" cy="46692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433070" fontAlgn="base">
              <a:spcAft>
                <a:spcPts val="570"/>
              </a:spcAft>
              <a:buClr>
                <a:srgbClr val="383E6B">
                  <a:lumMod val="75000"/>
                </a:srgbClr>
              </a:buClr>
            </a:pPr>
            <a:r>
              <a:rPr lang="zh-CN" altLang="en-US" sz="303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基本工作概述报告</a:t>
            </a:r>
            <a:endParaRPr lang="en-US" sz="3035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" y="151836"/>
            <a:ext cx="214724" cy="4669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ubtitle 21"/>
          <p:cNvSpPr txBox="1"/>
          <p:nvPr/>
        </p:nvSpPr>
        <p:spPr>
          <a:xfrm>
            <a:off x="2174513" y="5487894"/>
            <a:ext cx="1132205" cy="719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33070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Freeform 1"/>
          <p:cNvSpPr>
            <a:spLocks noChangeArrowheads="1"/>
          </p:cNvSpPr>
          <p:nvPr/>
        </p:nvSpPr>
        <p:spPr bwMode="auto">
          <a:xfrm>
            <a:off x="2195897" y="1696536"/>
            <a:ext cx="1089654" cy="1594067"/>
          </a:xfrm>
          <a:custGeom>
            <a:avLst/>
            <a:gdLst>
              <a:gd name="T0" fmla="*/ 2560 w 5121"/>
              <a:gd name="T1" fmla="*/ 940 h 7486"/>
              <a:gd name="T2" fmla="*/ 2560 w 5121"/>
              <a:gd name="T3" fmla="*/ 940 h 7486"/>
              <a:gd name="T4" fmla="*/ 3572 w 5121"/>
              <a:gd name="T5" fmla="*/ 1353 h 7486"/>
              <a:gd name="T6" fmla="*/ 3974 w 5121"/>
              <a:gd name="T7" fmla="*/ 2365 h 7486"/>
              <a:gd name="T8" fmla="*/ 3572 w 5121"/>
              <a:gd name="T9" fmla="*/ 3304 h 7486"/>
              <a:gd name="T10" fmla="*/ 2560 w 5121"/>
              <a:gd name="T11" fmla="*/ 4584 h 7486"/>
              <a:gd name="T12" fmla="*/ 1549 w 5121"/>
              <a:gd name="T13" fmla="*/ 3304 h 7486"/>
              <a:gd name="T14" fmla="*/ 1146 w 5121"/>
              <a:gd name="T15" fmla="*/ 2365 h 7486"/>
              <a:gd name="T16" fmla="*/ 1549 w 5121"/>
              <a:gd name="T17" fmla="*/ 1353 h 7486"/>
              <a:gd name="T18" fmla="*/ 2560 w 5121"/>
              <a:gd name="T19" fmla="*/ 940 h 7486"/>
              <a:gd name="T20" fmla="*/ 2560 w 5121"/>
              <a:gd name="T21" fmla="*/ 0 h 7486"/>
              <a:gd name="T22" fmla="*/ 2560 w 5121"/>
              <a:gd name="T23" fmla="*/ 0 h 7486"/>
              <a:gd name="T24" fmla="*/ 878 w 5121"/>
              <a:gd name="T25" fmla="*/ 672 h 7486"/>
              <a:gd name="T26" fmla="*/ 878 w 5121"/>
              <a:gd name="T27" fmla="*/ 3975 h 7486"/>
              <a:gd name="T28" fmla="*/ 2560 w 5121"/>
              <a:gd name="T29" fmla="*/ 7485 h 7486"/>
              <a:gd name="T30" fmla="*/ 4181 w 5121"/>
              <a:gd name="T31" fmla="*/ 3975 h 7486"/>
              <a:gd name="T32" fmla="*/ 4181 w 5121"/>
              <a:gd name="T33" fmla="*/ 672 h 7486"/>
              <a:gd name="T34" fmla="*/ 2560 w 5121"/>
              <a:gd name="T35" fmla="*/ 0 h 7486"/>
              <a:gd name="T36" fmla="*/ 2560 w 5121"/>
              <a:gd name="T37" fmla="*/ 940 h 7486"/>
              <a:gd name="T38" fmla="*/ 2560 w 5121"/>
              <a:gd name="T39" fmla="*/ 0 h 7486"/>
              <a:gd name="T40" fmla="*/ 2560 w 5121"/>
              <a:gd name="T41" fmla="*/ 0 h 7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21" h="7486">
                <a:moveTo>
                  <a:pt x="2560" y="940"/>
                </a:moveTo>
                <a:lnTo>
                  <a:pt x="2560" y="940"/>
                </a:lnTo>
                <a:cubicBezTo>
                  <a:pt x="2901" y="940"/>
                  <a:pt x="3304" y="1074"/>
                  <a:pt x="3572" y="1353"/>
                </a:cubicBezTo>
                <a:cubicBezTo>
                  <a:pt x="3778" y="1621"/>
                  <a:pt x="3974" y="1952"/>
                  <a:pt x="3974" y="2365"/>
                </a:cubicBezTo>
                <a:cubicBezTo>
                  <a:pt x="3974" y="2695"/>
                  <a:pt x="3778" y="3036"/>
                  <a:pt x="3572" y="3304"/>
                </a:cubicBezTo>
                <a:cubicBezTo>
                  <a:pt x="3499" y="3376"/>
                  <a:pt x="3035" y="3841"/>
                  <a:pt x="2560" y="4584"/>
                </a:cubicBezTo>
                <a:cubicBezTo>
                  <a:pt x="2086" y="3841"/>
                  <a:pt x="1611" y="3376"/>
                  <a:pt x="1549" y="3304"/>
                </a:cubicBezTo>
                <a:cubicBezTo>
                  <a:pt x="1280" y="3036"/>
                  <a:pt x="1146" y="2695"/>
                  <a:pt x="1146" y="2365"/>
                </a:cubicBezTo>
                <a:cubicBezTo>
                  <a:pt x="1146" y="1952"/>
                  <a:pt x="1280" y="1621"/>
                  <a:pt x="1549" y="1353"/>
                </a:cubicBezTo>
                <a:cubicBezTo>
                  <a:pt x="1817" y="1074"/>
                  <a:pt x="2158" y="940"/>
                  <a:pt x="2560" y="940"/>
                </a:cubicBezTo>
                <a:lnTo>
                  <a:pt x="2560" y="0"/>
                </a:lnTo>
                <a:lnTo>
                  <a:pt x="2560" y="0"/>
                </a:lnTo>
                <a:cubicBezTo>
                  <a:pt x="1951" y="0"/>
                  <a:pt x="1343" y="196"/>
                  <a:pt x="878" y="672"/>
                </a:cubicBezTo>
                <a:cubicBezTo>
                  <a:pt x="0" y="1621"/>
                  <a:pt x="0" y="3098"/>
                  <a:pt x="878" y="3975"/>
                </a:cubicBezTo>
                <a:cubicBezTo>
                  <a:pt x="878" y="3975"/>
                  <a:pt x="2560" y="5596"/>
                  <a:pt x="2560" y="7485"/>
                </a:cubicBezTo>
                <a:cubicBezTo>
                  <a:pt x="2560" y="5596"/>
                  <a:pt x="4181" y="3975"/>
                  <a:pt x="4181" y="3975"/>
                </a:cubicBezTo>
                <a:cubicBezTo>
                  <a:pt x="5120" y="3098"/>
                  <a:pt x="5120" y="1621"/>
                  <a:pt x="4181" y="672"/>
                </a:cubicBezTo>
                <a:cubicBezTo>
                  <a:pt x="3778" y="196"/>
                  <a:pt x="3169" y="0"/>
                  <a:pt x="2560" y="0"/>
                </a:cubicBezTo>
                <a:lnTo>
                  <a:pt x="2560" y="940"/>
                </a:lnTo>
                <a:close/>
                <a:moveTo>
                  <a:pt x="2560" y="0"/>
                </a:moveTo>
                <a:lnTo>
                  <a:pt x="25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79389" tIns="39695" rIns="79389" bIns="39695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66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2"/>
          <p:cNvSpPr>
            <a:spLocks noChangeArrowheads="1"/>
          </p:cNvSpPr>
          <p:nvPr/>
        </p:nvSpPr>
        <p:spPr bwMode="auto">
          <a:xfrm>
            <a:off x="2639833" y="2099277"/>
            <a:ext cx="201788" cy="199963"/>
          </a:xfrm>
          <a:custGeom>
            <a:avLst/>
            <a:gdLst>
              <a:gd name="T0" fmla="*/ 949 w 950"/>
              <a:gd name="T1" fmla="*/ 476 h 941"/>
              <a:gd name="T2" fmla="*/ 949 w 950"/>
              <a:gd name="T3" fmla="*/ 476 h 941"/>
              <a:gd name="T4" fmla="*/ 474 w 950"/>
              <a:gd name="T5" fmla="*/ 940 h 941"/>
              <a:gd name="T6" fmla="*/ 0 w 950"/>
              <a:gd name="T7" fmla="*/ 476 h 941"/>
              <a:gd name="T8" fmla="*/ 474 w 950"/>
              <a:gd name="T9" fmla="*/ 0 h 941"/>
              <a:gd name="T10" fmla="*/ 949 w 950"/>
              <a:gd name="T11" fmla="*/ 476 h 941"/>
              <a:gd name="T12" fmla="*/ 949 w 950"/>
              <a:gd name="T13" fmla="*/ 476 h 941"/>
              <a:gd name="T14" fmla="*/ 949 w 950"/>
              <a:gd name="T15" fmla="*/ 476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0" h="941">
                <a:moveTo>
                  <a:pt x="949" y="476"/>
                </a:moveTo>
                <a:lnTo>
                  <a:pt x="949" y="476"/>
                </a:lnTo>
                <a:cubicBezTo>
                  <a:pt x="949" y="672"/>
                  <a:pt x="743" y="940"/>
                  <a:pt x="474" y="940"/>
                </a:cubicBezTo>
                <a:cubicBezTo>
                  <a:pt x="206" y="940"/>
                  <a:pt x="0" y="672"/>
                  <a:pt x="0" y="476"/>
                </a:cubicBezTo>
                <a:cubicBezTo>
                  <a:pt x="0" y="197"/>
                  <a:pt x="206" y="0"/>
                  <a:pt x="474" y="0"/>
                </a:cubicBezTo>
                <a:cubicBezTo>
                  <a:pt x="743" y="0"/>
                  <a:pt x="949" y="197"/>
                  <a:pt x="949" y="476"/>
                </a:cubicBezTo>
                <a:close/>
                <a:moveTo>
                  <a:pt x="949" y="476"/>
                </a:moveTo>
                <a:lnTo>
                  <a:pt x="949" y="4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79389" tIns="39695" rIns="79389" bIns="39695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66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"/>
          <p:cNvSpPr>
            <a:spLocks noChangeArrowheads="1"/>
          </p:cNvSpPr>
          <p:nvPr/>
        </p:nvSpPr>
        <p:spPr bwMode="auto">
          <a:xfrm>
            <a:off x="3513458" y="2449593"/>
            <a:ext cx="1089654" cy="1594067"/>
          </a:xfrm>
          <a:custGeom>
            <a:avLst/>
            <a:gdLst>
              <a:gd name="T0" fmla="*/ 2560 w 5121"/>
              <a:gd name="T1" fmla="*/ 940 h 7486"/>
              <a:gd name="T2" fmla="*/ 2560 w 5121"/>
              <a:gd name="T3" fmla="*/ 940 h 7486"/>
              <a:gd name="T4" fmla="*/ 3572 w 5121"/>
              <a:gd name="T5" fmla="*/ 1353 h 7486"/>
              <a:gd name="T6" fmla="*/ 3974 w 5121"/>
              <a:gd name="T7" fmla="*/ 2365 h 7486"/>
              <a:gd name="T8" fmla="*/ 3572 w 5121"/>
              <a:gd name="T9" fmla="*/ 3304 h 7486"/>
              <a:gd name="T10" fmla="*/ 2560 w 5121"/>
              <a:gd name="T11" fmla="*/ 4584 h 7486"/>
              <a:gd name="T12" fmla="*/ 1549 w 5121"/>
              <a:gd name="T13" fmla="*/ 3304 h 7486"/>
              <a:gd name="T14" fmla="*/ 1146 w 5121"/>
              <a:gd name="T15" fmla="*/ 2365 h 7486"/>
              <a:gd name="T16" fmla="*/ 1549 w 5121"/>
              <a:gd name="T17" fmla="*/ 1353 h 7486"/>
              <a:gd name="T18" fmla="*/ 2560 w 5121"/>
              <a:gd name="T19" fmla="*/ 940 h 7486"/>
              <a:gd name="T20" fmla="*/ 2560 w 5121"/>
              <a:gd name="T21" fmla="*/ 0 h 7486"/>
              <a:gd name="T22" fmla="*/ 2560 w 5121"/>
              <a:gd name="T23" fmla="*/ 0 h 7486"/>
              <a:gd name="T24" fmla="*/ 878 w 5121"/>
              <a:gd name="T25" fmla="*/ 672 h 7486"/>
              <a:gd name="T26" fmla="*/ 878 w 5121"/>
              <a:gd name="T27" fmla="*/ 3975 h 7486"/>
              <a:gd name="T28" fmla="*/ 2560 w 5121"/>
              <a:gd name="T29" fmla="*/ 7485 h 7486"/>
              <a:gd name="T30" fmla="*/ 4181 w 5121"/>
              <a:gd name="T31" fmla="*/ 3975 h 7486"/>
              <a:gd name="T32" fmla="*/ 4181 w 5121"/>
              <a:gd name="T33" fmla="*/ 672 h 7486"/>
              <a:gd name="T34" fmla="*/ 2560 w 5121"/>
              <a:gd name="T35" fmla="*/ 0 h 7486"/>
              <a:gd name="T36" fmla="*/ 2560 w 5121"/>
              <a:gd name="T37" fmla="*/ 940 h 7486"/>
              <a:gd name="T38" fmla="*/ 2560 w 5121"/>
              <a:gd name="T39" fmla="*/ 0 h 7486"/>
              <a:gd name="T40" fmla="*/ 2560 w 5121"/>
              <a:gd name="T41" fmla="*/ 0 h 7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21" h="7486">
                <a:moveTo>
                  <a:pt x="2560" y="940"/>
                </a:moveTo>
                <a:lnTo>
                  <a:pt x="2560" y="940"/>
                </a:lnTo>
                <a:cubicBezTo>
                  <a:pt x="2901" y="940"/>
                  <a:pt x="3304" y="1074"/>
                  <a:pt x="3572" y="1353"/>
                </a:cubicBezTo>
                <a:cubicBezTo>
                  <a:pt x="3778" y="1621"/>
                  <a:pt x="3974" y="1952"/>
                  <a:pt x="3974" y="2365"/>
                </a:cubicBezTo>
                <a:cubicBezTo>
                  <a:pt x="3974" y="2695"/>
                  <a:pt x="3778" y="3036"/>
                  <a:pt x="3572" y="3304"/>
                </a:cubicBezTo>
                <a:cubicBezTo>
                  <a:pt x="3499" y="3376"/>
                  <a:pt x="3035" y="3841"/>
                  <a:pt x="2560" y="4584"/>
                </a:cubicBezTo>
                <a:cubicBezTo>
                  <a:pt x="2086" y="3841"/>
                  <a:pt x="1611" y="3376"/>
                  <a:pt x="1549" y="3304"/>
                </a:cubicBezTo>
                <a:cubicBezTo>
                  <a:pt x="1280" y="3036"/>
                  <a:pt x="1146" y="2695"/>
                  <a:pt x="1146" y="2365"/>
                </a:cubicBezTo>
                <a:cubicBezTo>
                  <a:pt x="1146" y="1952"/>
                  <a:pt x="1280" y="1621"/>
                  <a:pt x="1549" y="1353"/>
                </a:cubicBezTo>
                <a:cubicBezTo>
                  <a:pt x="1817" y="1074"/>
                  <a:pt x="2158" y="940"/>
                  <a:pt x="2560" y="940"/>
                </a:cubicBezTo>
                <a:lnTo>
                  <a:pt x="2560" y="0"/>
                </a:lnTo>
                <a:lnTo>
                  <a:pt x="2560" y="0"/>
                </a:lnTo>
                <a:cubicBezTo>
                  <a:pt x="1951" y="0"/>
                  <a:pt x="1343" y="196"/>
                  <a:pt x="878" y="672"/>
                </a:cubicBezTo>
                <a:cubicBezTo>
                  <a:pt x="0" y="1621"/>
                  <a:pt x="0" y="3098"/>
                  <a:pt x="878" y="3975"/>
                </a:cubicBezTo>
                <a:cubicBezTo>
                  <a:pt x="878" y="3975"/>
                  <a:pt x="2560" y="5596"/>
                  <a:pt x="2560" y="7485"/>
                </a:cubicBezTo>
                <a:cubicBezTo>
                  <a:pt x="2560" y="5596"/>
                  <a:pt x="4181" y="3975"/>
                  <a:pt x="4181" y="3975"/>
                </a:cubicBezTo>
                <a:cubicBezTo>
                  <a:pt x="5120" y="3098"/>
                  <a:pt x="5120" y="1621"/>
                  <a:pt x="4181" y="672"/>
                </a:cubicBezTo>
                <a:cubicBezTo>
                  <a:pt x="3778" y="196"/>
                  <a:pt x="3169" y="0"/>
                  <a:pt x="2560" y="0"/>
                </a:cubicBezTo>
                <a:lnTo>
                  <a:pt x="2560" y="940"/>
                </a:lnTo>
                <a:close/>
                <a:moveTo>
                  <a:pt x="2560" y="0"/>
                </a:moveTo>
                <a:lnTo>
                  <a:pt x="256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79389" tIns="39695" rIns="79389" bIns="39695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66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2"/>
          <p:cNvSpPr>
            <a:spLocks noChangeArrowheads="1"/>
          </p:cNvSpPr>
          <p:nvPr/>
        </p:nvSpPr>
        <p:spPr bwMode="auto">
          <a:xfrm>
            <a:off x="3957393" y="2852334"/>
            <a:ext cx="201788" cy="199963"/>
          </a:xfrm>
          <a:custGeom>
            <a:avLst/>
            <a:gdLst>
              <a:gd name="T0" fmla="*/ 949 w 950"/>
              <a:gd name="T1" fmla="*/ 476 h 941"/>
              <a:gd name="T2" fmla="*/ 949 w 950"/>
              <a:gd name="T3" fmla="*/ 476 h 941"/>
              <a:gd name="T4" fmla="*/ 474 w 950"/>
              <a:gd name="T5" fmla="*/ 940 h 941"/>
              <a:gd name="T6" fmla="*/ 0 w 950"/>
              <a:gd name="T7" fmla="*/ 476 h 941"/>
              <a:gd name="T8" fmla="*/ 474 w 950"/>
              <a:gd name="T9" fmla="*/ 0 h 941"/>
              <a:gd name="T10" fmla="*/ 949 w 950"/>
              <a:gd name="T11" fmla="*/ 476 h 941"/>
              <a:gd name="T12" fmla="*/ 949 w 950"/>
              <a:gd name="T13" fmla="*/ 476 h 941"/>
              <a:gd name="T14" fmla="*/ 949 w 950"/>
              <a:gd name="T15" fmla="*/ 476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0" h="941">
                <a:moveTo>
                  <a:pt x="949" y="476"/>
                </a:moveTo>
                <a:lnTo>
                  <a:pt x="949" y="476"/>
                </a:lnTo>
                <a:cubicBezTo>
                  <a:pt x="949" y="672"/>
                  <a:pt x="743" y="940"/>
                  <a:pt x="474" y="940"/>
                </a:cubicBezTo>
                <a:cubicBezTo>
                  <a:pt x="206" y="940"/>
                  <a:pt x="0" y="672"/>
                  <a:pt x="0" y="476"/>
                </a:cubicBezTo>
                <a:cubicBezTo>
                  <a:pt x="0" y="197"/>
                  <a:pt x="206" y="0"/>
                  <a:pt x="474" y="0"/>
                </a:cubicBezTo>
                <a:cubicBezTo>
                  <a:pt x="743" y="0"/>
                  <a:pt x="949" y="197"/>
                  <a:pt x="949" y="476"/>
                </a:cubicBezTo>
                <a:close/>
                <a:moveTo>
                  <a:pt x="949" y="476"/>
                </a:moveTo>
                <a:lnTo>
                  <a:pt x="949" y="4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79389" tIns="39695" rIns="79389" bIns="39695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66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"/>
          <p:cNvSpPr>
            <a:spLocks noChangeArrowheads="1"/>
          </p:cNvSpPr>
          <p:nvPr/>
        </p:nvSpPr>
        <p:spPr bwMode="auto">
          <a:xfrm>
            <a:off x="4850828" y="1696536"/>
            <a:ext cx="1089654" cy="1594067"/>
          </a:xfrm>
          <a:custGeom>
            <a:avLst/>
            <a:gdLst>
              <a:gd name="T0" fmla="*/ 2560 w 5121"/>
              <a:gd name="T1" fmla="*/ 940 h 7486"/>
              <a:gd name="T2" fmla="*/ 2560 w 5121"/>
              <a:gd name="T3" fmla="*/ 940 h 7486"/>
              <a:gd name="T4" fmla="*/ 3572 w 5121"/>
              <a:gd name="T5" fmla="*/ 1353 h 7486"/>
              <a:gd name="T6" fmla="*/ 3974 w 5121"/>
              <a:gd name="T7" fmla="*/ 2365 h 7486"/>
              <a:gd name="T8" fmla="*/ 3572 w 5121"/>
              <a:gd name="T9" fmla="*/ 3304 h 7486"/>
              <a:gd name="T10" fmla="*/ 2560 w 5121"/>
              <a:gd name="T11" fmla="*/ 4584 h 7486"/>
              <a:gd name="T12" fmla="*/ 1549 w 5121"/>
              <a:gd name="T13" fmla="*/ 3304 h 7486"/>
              <a:gd name="T14" fmla="*/ 1146 w 5121"/>
              <a:gd name="T15" fmla="*/ 2365 h 7486"/>
              <a:gd name="T16" fmla="*/ 1549 w 5121"/>
              <a:gd name="T17" fmla="*/ 1353 h 7486"/>
              <a:gd name="T18" fmla="*/ 2560 w 5121"/>
              <a:gd name="T19" fmla="*/ 940 h 7486"/>
              <a:gd name="T20" fmla="*/ 2560 w 5121"/>
              <a:gd name="T21" fmla="*/ 0 h 7486"/>
              <a:gd name="T22" fmla="*/ 2560 w 5121"/>
              <a:gd name="T23" fmla="*/ 0 h 7486"/>
              <a:gd name="T24" fmla="*/ 878 w 5121"/>
              <a:gd name="T25" fmla="*/ 672 h 7486"/>
              <a:gd name="T26" fmla="*/ 878 w 5121"/>
              <a:gd name="T27" fmla="*/ 3975 h 7486"/>
              <a:gd name="T28" fmla="*/ 2560 w 5121"/>
              <a:gd name="T29" fmla="*/ 7485 h 7486"/>
              <a:gd name="T30" fmla="*/ 4181 w 5121"/>
              <a:gd name="T31" fmla="*/ 3975 h 7486"/>
              <a:gd name="T32" fmla="*/ 4181 w 5121"/>
              <a:gd name="T33" fmla="*/ 672 h 7486"/>
              <a:gd name="T34" fmla="*/ 2560 w 5121"/>
              <a:gd name="T35" fmla="*/ 0 h 7486"/>
              <a:gd name="T36" fmla="*/ 2560 w 5121"/>
              <a:gd name="T37" fmla="*/ 940 h 7486"/>
              <a:gd name="T38" fmla="*/ 2560 w 5121"/>
              <a:gd name="T39" fmla="*/ 0 h 7486"/>
              <a:gd name="T40" fmla="*/ 2560 w 5121"/>
              <a:gd name="T41" fmla="*/ 0 h 7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21" h="7486">
                <a:moveTo>
                  <a:pt x="2560" y="940"/>
                </a:moveTo>
                <a:lnTo>
                  <a:pt x="2560" y="940"/>
                </a:lnTo>
                <a:cubicBezTo>
                  <a:pt x="2901" y="940"/>
                  <a:pt x="3304" y="1074"/>
                  <a:pt x="3572" y="1353"/>
                </a:cubicBezTo>
                <a:cubicBezTo>
                  <a:pt x="3778" y="1621"/>
                  <a:pt x="3974" y="1952"/>
                  <a:pt x="3974" y="2365"/>
                </a:cubicBezTo>
                <a:cubicBezTo>
                  <a:pt x="3974" y="2695"/>
                  <a:pt x="3778" y="3036"/>
                  <a:pt x="3572" y="3304"/>
                </a:cubicBezTo>
                <a:cubicBezTo>
                  <a:pt x="3499" y="3376"/>
                  <a:pt x="3035" y="3841"/>
                  <a:pt x="2560" y="4584"/>
                </a:cubicBezTo>
                <a:cubicBezTo>
                  <a:pt x="2086" y="3841"/>
                  <a:pt x="1611" y="3376"/>
                  <a:pt x="1549" y="3304"/>
                </a:cubicBezTo>
                <a:cubicBezTo>
                  <a:pt x="1280" y="3036"/>
                  <a:pt x="1146" y="2695"/>
                  <a:pt x="1146" y="2365"/>
                </a:cubicBezTo>
                <a:cubicBezTo>
                  <a:pt x="1146" y="1952"/>
                  <a:pt x="1280" y="1621"/>
                  <a:pt x="1549" y="1353"/>
                </a:cubicBezTo>
                <a:cubicBezTo>
                  <a:pt x="1817" y="1074"/>
                  <a:pt x="2158" y="940"/>
                  <a:pt x="2560" y="940"/>
                </a:cubicBezTo>
                <a:lnTo>
                  <a:pt x="2560" y="0"/>
                </a:lnTo>
                <a:lnTo>
                  <a:pt x="2560" y="0"/>
                </a:lnTo>
                <a:cubicBezTo>
                  <a:pt x="1951" y="0"/>
                  <a:pt x="1343" y="196"/>
                  <a:pt x="878" y="672"/>
                </a:cubicBezTo>
                <a:cubicBezTo>
                  <a:pt x="0" y="1621"/>
                  <a:pt x="0" y="3098"/>
                  <a:pt x="878" y="3975"/>
                </a:cubicBezTo>
                <a:cubicBezTo>
                  <a:pt x="878" y="3975"/>
                  <a:pt x="2560" y="5596"/>
                  <a:pt x="2560" y="7485"/>
                </a:cubicBezTo>
                <a:cubicBezTo>
                  <a:pt x="2560" y="5596"/>
                  <a:pt x="4181" y="3975"/>
                  <a:pt x="4181" y="3975"/>
                </a:cubicBezTo>
                <a:cubicBezTo>
                  <a:pt x="5120" y="3098"/>
                  <a:pt x="5120" y="1621"/>
                  <a:pt x="4181" y="672"/>
                </a:cubicBezTo>
                <a:cubicBezTo>
                  <a:pt x="3778" y="196"/>
                  <a:pt x="3169" y="0"/>
                  <a:pt x="2560" y="0"/>
                </a:cubicBezTo>
                <a:lnTo>
                  <a:pt x="2560" y="940"/>
                </a:lnTo>
                <a:close/>
                <a:moveTo>
                  <a:pt x="2560" y="0"/>
                </a:moveTo>
                <a:lnTo>
                  <a:pt x="256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79389" tIns="39695" rIns="79389" bIns="39695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66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2"/>
          <p:cNvSpPr>
            <a:spLocks noChangeArrowheads="1"/>
          </p:cNvSpPr>
          <p:nvPr/>
        </p:nvSpPr>
        <p:spPr bwMode="auto">
          <a:xfrm>
            <a:off x="5294763" y="2099277"/>
            <a:ext cx="201788" cy="199963"/>
          </a:xfrm>
          <a:custGeom>
            <a:avLst/>
            <a:gdLst>
              <a:gd name="T0" fmla="*/ 949 w 950"/>
              <a:gd name="T1" fmla="*/ 476 h 941"/>
              <a:gd name="T2" fmla="*/ 949 w 950"/>
              <a:gd name="T3" fmla="*/ 476 h 941"/>
              <a:gd name="T4" fmla="*/ 474 w 950"/>
              <a:gd name="T5" fmla="*/ 940 h 941"/>
              <a:gd name="T6" fmla="*/ 0 w 950"/>
              <a:gd name="T7" fmla="*/ 476 h 941"/>
              <a:gd name="T8" fmla="*/ 474 w 950"/>
              <a:gd name="T9" fmla="*/ 0 h 941"/>
              <a:gd name="T10" fmla="*/ 949 w 950"/>
              <a:gd name="T11" fmla="*/ 476 h 941"/>
              <a:gd name="T12" fmla="*/ 949 w 950"/>
              <a:gd name="T13" fmla="*/ 476 h 941"/>
              <a:gd name="T14" fmla="*/ 949 w 950"/>
              <a:gd name="T15" fmla="*/ 476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0" h="941">
                <a:moveTo>
                  <a:pt x="949" y="476"/>
                </a:moveTo>
                <a:lnTo>
                  <a:pt x="949" y="476"/>
                </a:lnTo>
                <a:cubicBezTo>
                  <a:pt x="949" y="672"/>
                  <a:pt x="743" y="940"/>
                  <a:pt x="474" y="940"/>
                </a:cubicBezTo>
                <a:cubicBezTo>
                  <a:pt x="206" y="940"/>
                  <a:pt x="0" y="672"/>
                  <a:pt x="0" y="476"/>
                </a:cubicBezTo>
                <a:cubicBezTo>
                  <a:pt x="0" y="197"/>
                  <a:pt x="206" y="0"/>
                  <a:pt x="474" y="0"/>
                </a:cubicBezTo>
                <a:cubicBezTo>
                  <a:pt x="743" y="0"/>
                  <a:pt x="949" y="197"/>
                  <a:pt x="949" y="476"/>
                </a:cubicBezTo>
                <a:close/>
                <a:moveTo>
                  <a:pt x="949" y="476"/>
                </a:moveTo>
                <a:lnTo>
                  <a:pt x="949" y="4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79389" tIns="39695" rIns="79389" bIns="39695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66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"/>
          <p:cNvSpPr>
            <a:spLocks noChangeArrowheads="1"/>
          </p:cNvSpPr>
          <p:nvPr/>
        </p:nvSpPr>
        <p:spPr bwMode="auto">
          <a:xfrm>
            <a:off x="6188200" y="2449593"/>
            <a:ext cx="1089654" cy="1594067"/>
          </a:xfrm>
          <a:custGeom>
            <a:avLst/>
            <a:gdLst>
              <a:gd name="T0" fmla="*/ 2560 w 5121"/>
              <a:gd name="T1" fmla="*/ 940 h 7486"/>
              <a:gd name="T2" fmla="*/ 2560 w 5121"/>
              <a:gd name="T3" fmla="*/ 940 h 7486"/>
              <a:gd name="T4" fmla="*/ 3572 w 5121"/>
              <a:gd name="T5" fmla="*/ 1353 h 7486"/>
              <a:gd name="T6" fmla="*/ 3974 w 5121"/>
              <a:gd name="T7" fmla="*/ 2365 h 7486"/>
              <a:gd name="T8" fmla="*/ 3572 w 5121"/>
              <a:gd name="T9" fmla="*/ 3304 h 7486"/>
              <a:gd name="T10" fmla="*/ 2560 w 5121"/>
              <a:gd name="T11" fmla="*/ 4584 h 7486"/>
              <a:gd name="T12" fmla="*/ 1549 w 5121"/>
              <a:gd name="T13" fmla="*/ 3304 h 7486"/>
              <a:gd name="T14" fmla="*/ 1146 w 5121"/>
              <a:gd name="T15" fmla="*/ 2365 h 7486"/>
              <a:gd name="T16" fmla="*/ 1549 w 5121"/>
              <a:gd name="T17" fmla="*/ 1353 h 7486"/>
              <a:gd name="T18" fmla="*/ 2560 w 5121"/>
              <a:gd name="T19" fmla="*/ 940 h 7486"/>
              <a:gd name="T20" fmla="*/ 2560 w 5121"/>
              <a:gd name="T21" fmla="*/ 0 h 7486"/>
              <a:gd name="T22" fmla="*/ 2560 w 5121"/>
              <a:gd name="T23" fmla="*/ 0 h 7486"/>
              <a:gd name="T24" fmla="*/ 878 w 5121"/>
              <a:gd name="T25" fmla="*/ 672 h 7486"/>
              <a:gd name="T26" fmla="*/ 878 w 5121"/>
              <a:gd name="T27" fmla="*/ 3975 h 7486"/>
              <a:gd name="T28" fmla="*/ 2560 w 5121"/>
              <a:gd name="T29" fmla="*/ 7485 h 7486"/>
              <a:gd name="T30" fmla="*/ 4181 w 5121"/>
              <a:gd name="T31" fmla="*/ 3975 h 7486"/>
              <a:gd name="T32" fmla="*/ 4181 w 5121"/>
              <a:gd name="T33" fmla="*/ 672 h 7486"/>
              <a:gd name="T34" fmla="*/ 2560 w 5121"/>
              <a:gd name="T35" fmla="*/ 0 h 7486"/>
              <a:gd name="T36" fmla="*/ 2560 w 5121"/>
              <a:gd name="T37" fmla="*/ 940 h 7486"/>
              <a:gd name="T38" fmla="*/ 2560 w 5121"/>
              <a:gd name="T39" fmla="*/ 0 h 7486"/>
              <a:gd name="T40" fmla="*/ 2560 w 5121"/>
              <a:gd name="T41" fmla="*/ 0 h 7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21" h="7486">
                <a:moveTo>
                  <a:pt x="2560" y="940"/>
                </a:moveTo>
                <a:lnTo>
                  <a:pt x="2560" y="940"/>
                </a:lnTo>
                <a:cubicBezTo>
                  <a:pt x="2901" y="940"/>
                  <a:pt x="3304" y="1074"/>
                  <a:pt x="3572" y="1353"/>
                </a:cubicBezTo>
                <a:cubicBezTo>
                  <a:pt x="3778" y="1621"/>
                  <a:pt x="3974" y="1952"/>
                  <a:pt x="3974" y="2365"/>
                </a:cubicBezTo>
                <a:cubicBezTo>
                  <a:pt x="3974" y="2695"/>
                  <a:pt x="3778" y="3036"/>
                  <a:pt x="3572" y="3304"/>
                </a:cubicBezTo>
                <a:cubicBezTo>
                  <a:pt x="3499" y="3376"/>
                  <a:pt x="3035" y="3841"/>
                  <a:pt x="2560" y="4584"/>
                </a:cubicBezTo>
                <a:cubicBezTo>
                  <a:pt x="2086" y="3841"/>
                  <a:pt x="1611" y="3376"/>
                  <a:pt x="1549" y="3304"/>
                </a:cubicBezTo>
                <a:cubicBezTo>
                  <a:pt x="1280" y="3036"/>
                  <a:pt x="1146" y="2695"/>
                  <a:pt x="1146" y="2365"/>
                </a:cubicBezTo>
                <a:cubicBezTo>
                  <a:pt x="1146" y="1952"/>
                  <a:pt x="1280" y="1621"/>
                  <a:pt x="1549" y="1353"/>
                </a:cubicBezTo>
                <a:cubicBezTo>
                  <a:pt x="1817" y="1074"/>
                  <a:pt x="2158" y="940"/>
                  <a:pt x="2560" y="940"/>
                </a:cubicBezTo>
                <a:lnTo>
                  <a:pt x="2560" y="0"/>
                </a:lnTo>
                <a:lnTo>
                  <a:pt x="2560" y="0"/>
                </a:lnTo>
                <a:cubicBezTo>
                  <a:pt x="1951" y="0"/>
                  <a:pt x="1343" y="196"/>
                  <a:pt x="878" y="672"/>
                </a:cubicBezTo>
                <a:cubicBezTo>
                  <a:pt x="0" y="1621"/>
                  <a:pt x="0" y="3098"/>
                  <a:pt x="878" y="3975"/>
                </a:cubicBezTo>
                <a:cubicBezTo>
                  <a:pt x="878" y="3975"/>
                  <a:pt x="2560" y="5596"/>
                  <a:pt x="2560" y="7485"/>
                </a:cubicBezTo>
                <a:cubicBezTo>
                  <a:pt x="2560" y="5596"/>
                  <a:pt x="4181" y="3975"/>
                  <a:pt x="4181" y="3975"/>
                </a:cubicBezTo>
                <a:cubicBezTo>
                  <a:pt x="5120" y="3098"/>
                  <a:pt x="5120" y="1621"/>
                  <a:pt x="4181" y="672"/>
                </a:cubicBezTo>
                <a:cubicBezTo>
                  <a:pt x="3778" y="196"/>
                  <a:pt x="3169" y="0"/>
                  <a:pt x="2560" y="0"/>
                </a:cubicBezTo>
                <a:lnTo>
                  <a:pt x="2560" y="940"/>
                </a:lnTo>
                <a:close/>
                <a:moveTo>
                  <a:pt x="2560" y="0"/>
                </a:moveTo>
                <a:lnTo>
                  <a:pt x="256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79389" tIns="39695" rIns="79389" bIns="39695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66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Freeform 2"/>
          <p:cNvSpPr>
            <a:spLocks noChangeArrowheads="1"/>
          </p:cNvSpPr>
          <p:nvPr/>
        </p:nvSpPr>
        <p:spPr bwMode="auto">
          <a:xfrm>
            <a:off x="6632135" y="2852334"/>
            <a:ext cx="201788" cy="199963"/>
          </a:xfrm>
          <a:custGeom>
            <a:avLst/>
            <a:gdLst>
              <a:gd name="T0" fmla="*/ 949 w 950"/>
              <a:gd name="T1" fmla="*/ 476 h 941"/>
              <a:gd name="T2" fmla="*/ 949 w 950"/>
              <a:gd name="T3" fmla="*/ 476 h 941"/>
              <a:gd name="T4" fmla="*/ 474 w 950"/>
              <a:gd name="T5" fmla="*/ 940 h 941"/>
              <a:gd name="T6" fmla="*/ 0 w 950"/>
              <a:gd name="T7" fmla="*/ 476 h 941"/>
              <a:gd name="T8" fmla="*/ 474 w 950"/>
              <a:gd name="T9" fmla="*/ 0 h 941"/>
              <a:gd name="T10" fmla="*/ 949 w 950"/>
              <a:gd name="T11" fmla="*/ 476 h 941"/>
              <a:gd name="T12" fmla="*/ 949 w 950"/>
              <a:gd name="T13" fmla="*/ 476 h 941"/>
              <a:gd name="T14" fmla="*/ 949 w 950"/>
              <a:gd name="T15" fmla="*/ 476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0" h="941">
                <a:moveTo>
                  <a:pt x="949" y="476"/>
                </a:moveTo>
                <a:lnTo>
                  <a:pt x="949" y="476"/>
                </a:lnTo>
                <a:cubicBezTo>
                  <a:pt x="949" y="672"/>
                  <a:pt x="743" y="940"/>
                  <a:pt x="474" y="940"/>
                </a:cubicBezTo>
                <a:cubicBezTo>
                  <a:pt x="206" y="940"/>
                  <a:pt x="0" y="672"/>
                  <a:pt x="0" y="476"/>
                </a:cubicBezTo>
                <a:cubicBezTo>
                  <a:pt x="0" y="197"/>
                  <a:pt x="206" y="0"/>
                  <a:pt x="474" y="0"/>
                </a:cubicBezTo>
                <a:cubicBezTo>
                  <a:pt x="743" y="0"/>
                  <a:pt x="949" y="197"/>
                  <a:pt x="949" y="476"/>
                </a:cubicBezTo>
                <a:close/>
                <a:moveTo>
                  <a:pt x="949" y="476"/>
                </a:moveTo>
                <a:lnTo>
                  <a:pt x="949" y="47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79389" tIns="39695" rIns="79389" bIns="39695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66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Freeform 1"/>
          <p:cNvSpPr>
            <a:spLocks noChangeArrowheads="1"/>
          </p:cNvSpPr>
          <p:nvPr/>
        </p:nvSpPr>
        <p:spPr bwMode="auto">
          <a:xfrm>
            <a:off x="7549487" y="1696536"/>
            <a:ext cx="1089654" cy="1594067"/>
          </a:xfrm>
          <a:custGeom>
            <a:avLst/>
            <a:gdLst>
              <a:gd name="T0" fmla="*/ 2560 w 5121"/>
              <a:gd name="T1" fmla="*/ 940 h 7486"/>
              <a:gd name="T2" fmla="*/ 2560 w 5121"/>
              <a:gd name="T3" fmla="*/ 940 h 7486"/>
              <a:gd name="T4" fmla="*/ 3572 w 5121"/>
              <a:gd name="T5" fmla="*/ 1353 h 7486"/>
              <a:gd name="T6" fmla="*/ 3974 w 5121"/>
              <a:gd name="T7" fmla="*/ 2365 h 7486"/>
              <a:gd name="T8" fmla="*/ 3572 w 5121"/>
              <a:gd name="T9" fmla="*/ 3304 h 7486"/>
              <a:gd name="T10" fmla="*/ 2560 w 5121"/>
              <a:gd name="T11" fmla="*/ 4584 h 7486"/>
              <a:gd name="T12" fmla="*/ 1549 w 5121"/>
              <a:gd name="T13" fmla="*/ 3304 h 7486"/>
              <a:gd name="T14" fmla="*/ 1146 w 5121"/>
              <a:gd name="T15" fmla="*/ 2365 h 7486"/>
              <a:gd name="T16" fmla="*/ 1549 w 5121"/>
              <a:gd name="T17" fmla="*/ 1353 h 7486"/>
              <a:gd name="T18" fmla="*/ 2560 w 5121"/>
              <a:gd name="T19" fmla="*/ 940 h 7486"/>
              <a:gd name="T20" fmla="*/ 2560 w 5121"/>
              <a:gd name="T21" fmla="*/ 0 h 7486"/>
              <a:gd name="T22" fmla="*/ 2560 w 5121"/>
              <a:gd name="T23" fmla="*/ 0 h 7486"/>
              <a:gd name="T24" fmla="*/ 878 w 5121"/>
              <a:gd name="T25" fmla="*/ 672 h 7486"/>
              <a:gd name="T26" fmla="*/ 878 w 5121"/>
              <a:gd name="T27" fmla="*/ 3975 h 7486"/>
              <a:gd name="T28" fmla="*/ 2560 w 5121"/>
              <a:gd name="T29" fmla="*/ 7485 h 7486"/>
              <a:gd name="T30" fmla="*/ 4181 w 5121"/>
              <a:gd name="T31" fmla="*/ 3975 h 7486"/>
              <a:gd name="T32" fmla="*/ 4181 w 5121"/>
              <a:gd name="T33" fmla="*/ 672 h 7486"/>
              <a:gd name="T34" fmla="*/ 2560 w 5121"/>
              <a:gd name="T35" fmla="*/ 0 h 7486"/>
              <a:gd name="T36" fmla="*/ 2560 w 5121"/>
              <a:gd name="T37" fmla="*/ 940 h 7486"/>
              <a:gd name="T38" fmla="*/ 2560 w 5121"/>
              <a:gd name="T39" fmla="*/ 0 h 7486"/>
              <a:gd name="T40" fmla="*/ 2560 w 5121"/>
              <a:gd name="T41" fmla="*/ 0 h 7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21" h="7486">
                <a:moveTo>
                  <a:pt x="2560" y="940"/>
                </a:moveTo>
                <a:lnTo>
                  <a:pt x="2560" y="940"/>
                </a:lnTo>
                <a:cubicBezTo>
                  <a:pt x="2901" y="940"/>
                  <a:pt x="3304" y="1074"/>
                  <a:pt x="3572" y="1353"/>
                </a:cubicBezTo>
                <a:cubicBezTo>
                  <a:pt x="3778" y="1621"/>
                  <a:pt x="3974" y="1952"/>
                  <a:pt x="3974" y="2365"/>
                </a:cubicBezTo>
                <a:cubicBezTo>
                  <a:pt x="3974" y="2695"/>
                  <a:pt x="3778" y="3036"/>
                  <a:pt x="3572" y="3304"/>
                </a:cubicBezTo>
                <a:cubicBezTo>
                  <a:pt x="3499" y="3376"/>
                  <a:pt x="3035" y="3841"/>
                  <a:pt x="2560" y="4584"/>
                </a:cubicBezTo>
                <a:cubicBezTo>
                  <a:pt x="2086" y="3841"/>
                  <a:pt x="1611" y="3376"/>
                  <a:pt x="1549" y="3304"/>
                </a:cubicBezTo>
                <a:cubicBezTo>
                  <a:pt x="1280" y="3036"/>
                  <a:pt x="1146" y="2695"/>
                  <a:pt x="1146" y="2365"/>
                </a:cubicBezTo>
                <a:cubicBezTo>
                  <a:pt x="1146" y="1952"/>
                  <a:pt x="1280" y="1621"/>
                  <a:pt x="1549" y="1353"/>
                </a:cubicBezTo>
                <a:cubicBezTo>
                  <a:pt x="1817" y="1074"/>
                  <a:pt x="2158" y="940"/>
                  <a:pt x="2560" y="940"/>
                </a:cubicBezTo>
                <a:lnTo>
                  <a:pt x="2560" y="0"/>
                </a:lnTo>
                <a:lnTo>
                  <a:pt x="2560" y="0"/>
                </a:lnTo>
                <a:cubicBezTo>
                  <a:pt x="1951" y="0"/>
                  <a:pt x="1343" y="196"/>
                  <a:pt x="878" y="672"/>
                </a:cubicBezTo>
                <a:cubicBezTo>
                  <a:pt x="0" y="1621"/>
                  <a:pt x="0" y="3098"/>
                  <a:pt x="878" y="3975"/>
                </a:cubicBezTo>
                <a:cubicBezTo>
                  <a:pt x="878" y="3975"/>
                  <a:pt x="2560" y="5596"/>
                  <a:pt x="2560" y="7485"/>
                </a:cubicBezTo>
                <a:cubicBezTo>
                  <a:pt x="2560" y="5596"/>
                  <a:pt x="4181" y="3975"/>
                  <a:pt x="4181" y="3975"/>
                </a:cubicBezTo>
                <a:cubicBezTo>
                  <a:pt x="5120" y="3098"/>
                  <a:pt x="5120" y="1621"/>
                  <a:pt x="4181" y="672"/>
                </a:cubicBezTo>
                <a:cubicBezTo>
                  <a:pt x="3778" y="196"/>
                  <a:pt x="3169" y="0"/>
                  <a:pt x="2560" y="0"/>
                </a:cubicBezTo>
                <a:lnTo>
                  <a:pt x="2560" y="940"/>
                </a:lnTo>
                <a:close/>
                <a:moveTo>
                  <a:pt x="2560" y="0"/>
                </a:moveTo>
                <a:lnTo>
                  <a:pt x="256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79389" tIns="39695" rIns="79389" bIns="39695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66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Freeform 2"/>
          <p:cNvSpPr>
            <a:spLocks noChangeArrowheads="1"/>
          </p:cNvSpPr>
          <p:nvPr/>
        </p:nvSpPr>
        <p:spPr bwMode="auto">
          <a:xfrm>
            <a:off x="7993425" y="2099277"/>
            <a:ext cx="201788" cy="199963"/>
          </a:xfrm>
          <a:custGeom>
            <a:avLst/>
            <a:gdLst>
              <a:gd name="T0" fmla="*/ 949 w 950"/>
              <a:gd name="T1" fmla="*/ 476 h 941"/>
              <a:gd name="T2" fmla="*/ 949 w 950"/>
              <a:gd name="T3" fmla="*/ 476 h 941"/>
              <a:gd name="T4" fmla="*/ 474 w 950"/>
              <a:gd name="T5" fmla="*/ 940 h 941"/>
              <a:gd name="T6" fmla="*/ 0 w 950"/>
              <a:gd name="T7" fmla="*/ 476 h 941"/>
              <a:gd name="T8" fmla="*/ 474 w 950"/>
              <a:gd name="T9" fmla="*/ 0 h 941"/>
              <a:gd name="T10" fmla="*/ 949 w 950"/>
              <a:gd name="T11" fmla="*/ 476 h 941"/>
              <a:gd name="T12" fmla="*/ 949 w 950"/>
              <a:gd name="T13" fmla="*/ 476 h 941"/>
              <a:gd name="T14" fmla="*/ 949 w 950"/>
              <a:gd name="T15" fmla="*/ 476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0" h="941">
                <a:moveTo>
                  <a:pt x="949" y="476"/>
                </a:moveTo>
                <a:lnTo>
                  <a:pt x="949" y="476"/>
                </a:lnTo>
                <a:cubicBezTo>
                  <a:pt x="949" y="672"/>
                  <a:pt x="743" y="940"/>
                  <a:pt x="474" y="940"/>
                </a:cubicBezTo>
                <a:cubicBezTo>
                  <a:pt x="206" y="940"/>
                  <a:pt x="0" y="672"/>
                  <a:pt x="0" y="476"/>
                </a:cubicBezTo>
                <a:cubicBezTo>
                  <a:pt x="0" y="197"/>
                  <a:pt x="206" y="0"/>
                  <a:pt x="474" y="0"/>
                </a:cubicBezTo>
                <a:cubicBezTo>
                  <a:pt x="743" y="0"/>
                  <a:pt x="949" y="197"/>
                  <a:pt x="949" y="476"/>
                </a:cubicBezTo>
                <a:close/>
                <a:moveTo>
                  <a:pt x="949" y="476"/>
                </a:moveTo>
                <a:lnTo>
                  <a:pt x="949" y="4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79389" tIns="39695" rIns="79389" bIns="39695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66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Freeform 1"/>
          <p:cNvSpPr>
            <a:spLocks noChangeArrowheads="1"/>
          </p:cNvSpPr>
          <p:nvPr/>
        </p:nvSpPr>
        <p:spPr bwMode="auto">
          <a:xfrm>
            <a:off x="8913813" y="2404580"/>
            <a:ext cx="1089654" cy="1594067"/>
          </a:xfrm>
          <a:custGeom>
            <a:avLst/>
            <a:gdLst>
              <a:gd name="T0" fmla="*/ 2560 w 5121"/>
              <a:gd name="T1" fmla="*/ 940 h 7486"/>
              <a:gd name="T2" fmla="*/ 2560 w 5121"/>
              <a:gd name="T3" fmla="*/ 940 h 7486"/>
              <a:gd name="T4" fmla="*/ 3572 w 5121"/>
              <a:gd name="T5" fmla="*/ 1353 h 7486"/>
              <a:gd name="T6" fmla="*/ 3974 w 5121"/>
              <a:gd name="T7" fmla="*/ 2365 h 7486"/>
              <a:gd name="T8" fmla="*/ 3572 w 5121"/>
              <a:gd name="T9" fmla="*/ 3304 h 7486"/>
              <a:gd name="T10" fmla="*/ 2560 w 5121"/>
              <a:gd name="T11" fmla="*/ 4584 h 7486"/>
              <a:gd name="T12" fmla="*/ 1549 w 5121"/>
              <a:gd name="T13" fmla="*/ 3304 h 7486"/>
              <a:gd name="T14" fmla="*/ 1146 w 5121"/>
              <a:gd name="T15" fmla="*/ 2365 h 7486"/>
              <a:gd name="T16" fmla="*/ 1549 w 5121"/>
              <a:gd name="T17" fmla="*/ 1353 h 7486"/>
              <a:gd name="T18" fmla="*/ 2560 w 5121"/>
              <a:gd name="T19" fmla="*/ 940 h 7486"/>
              <a:gd name="T20" fmla="*/ 2560 w 5121"/>
              <a:gd name="T21" fmla="*/ 0 h 7486"/>
              <a:gd name="T22" fmla="*/ 2560 w 5121"/>
              <a:gd name="T23" fmla="*/ 0 h 7486"/>
              <a:gd name="T24" fmla="*/ 878 w 5121"/>
              <a:gd name="T25" fmla="*/ 672 h 7486"/>
              <a:gd name="T26" fmla="*/ 878 w 5121"/>
              <a:gd name="T27" fmla="*/ 3975 h 7486"/>
              <a:gd name="T28" fmla="*/ 2560 w 5121"/>
              <a:gd name="T29" fmla="*/ 7485 h 7486"/>
              <a:gd name="T30" fmla="*/ 4181 w 5121"/>
              <a:gd name="T31" fmla="*/ 3975 h 7486"/>
              <a:gd name="T32" fmla="*/ 4181 w 5121"/>
              <a:gd name="T33" fmla="*/ 672 h 7486"/>
              <a:gd name="T34" fmla="*/ 2560 w 5121"/>
              <a:gd name="T35" fmla="*/ 0 h 7486"/>
              <a:gd name="T36" fmla="*/ 2560 w 5121"/>
              <a:gd name="T37" fmla="*/ 940 h 7486"/>
              <a:gd name="T38" fmla="*/ 2560 w 5121"/>
              <a:gd name="T39" fmla="*/ 0 h 7486"/>
              <a:gd name="T40" fmla="*/ 2560 w 5121"/>
              <a:gd name="T41" fmla="*/ 0 h 7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21" h="7486">
                <a:moveTo>
                  <a:pt x="2560" y="940"/>
                </a:moveTo>
                <a:lnTo>
                  <a:pt x="2560" y="940"/>
                </a:lnTo>
                <a:cubicBezTo>
                  <a:pt x="2901" y="940"/>
                  <a:pt x="3304" y="1074"/>
                  <a:pt x="3572" y="1353"/>
                </a:cubicBezTo>
                <a:cubicBezTo>
                  <a:pt x="3778" y="1621"/>
                  <a:pt x="3974" y="1952"/>
                  <a:pt x="3974" y="2365"/>
                </a:cubicBezTo>
                <a:cubicBezTo>
                  <a:pt x="3974" y="2695"/>
                  <a:pt x="3778" y="3036"/>
                  <a:pt x="3572" y="3304"/>
                </a:cubicBezTo>
                <a:cubicBezTo>
                  <a:pt x="3499" y="3376"/>
                  <a:pt x="3035" y="3841"/>
                  <a:pt x="2560" y="4584"/>
                </a:cubicBezTo>
                <a:cubicBezTo>
                  <a:pt x="2086" y="3841"/>
                  <a:pt x="1611" y="3376"/>
                  <a:pt x="1549" y="3304"/>
                </a:cubicBezTo>
                <a:cubicBezTo>
                  <a:pt x="1280" y="3036"/>
                  <a:pt x="1146" y="2695"/>
                  <a:pt x="1146" y="2365"/>
                </a:cubicBezTo>
                <a:cubicBezTo>
                  <a:pt x="1146" y="1952"/>
                  <a:pt x="1280" y="1621"/>
                  <a:pt x="1549" y="1353"/>
                </a:cubicBezTo>
                <a:cubicBezTo>
                  <a:pt x="1817" y="1074"/>
                  <a:pt x="2158" y="940"/>
                  <a:pt x="2560" y="940"/>
                </a:cubicBezTo>
                <a:lnTo>
                  <a:pt x="2560" y="0"/>
                </a:lnTo>
                <a:lnTo>
                  <a:pt x="2560" y="0"/>
                </a:lnTo>
                <a:cubicBezTo>
                  <a:pt x="1951" y="0"/>
                  <a:pt x="1343" y="196"/>
                  <a:pt x="878" y="672"/>
                </a:cubicBezTo>
                <a:cubicBezTo>
                  <a:pt x="0" y="1621"/>
                  <a:pt x="0" y="3098"/>
                  <a:pt x="878" y="3975"/>
                </a:cubicBezTo>
                <a:cubicBezTo>
                  <a:pt x="878" y="3975"/>
                  <a:pt x="2560" y="5596"/>
                  <a:pt x="2560" y="7485"/>
                </a:cubicBezTo>
                <a:cubicBezTo>
                  <a:pt x="2560" y="5596"/>
                  <a:pt x="4181" y="3975"/>
                  <a:pt x="4181" y="3975"/>
                </a:cubicBezTo>
                <a:cubicBezTo>
                  <a:pt x="5120" y="3098"/>
                  <a:pt x="5120" y="1621"/>
                  <a:pt x="4181" y="672"/>
                </a:cubicBezTo>
                <a:cubicBezTo>
                  <a:pt x="3778" y="196"/>
                  <a:pt x="3169" y="0"/>
                  <a:pt x="2560" y="0"/>
                </a:cubicBezTo>
                <a:lnTo>
                  <a:pt x="2560" y="940"/>
                </a:lnTo>
                <a:close/>
                <a:moveTo>
                  <a:pt x="2560" y="0"/>
                </a:moveTo>
                <a:lnTo>
                  <a:pt x="25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79389" tIns="39695" rIns="79389" bIns="39695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66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Freeform 2"/>
          <p:cNvSpPr>
            <a:spLocks noChangeArrowheads="1"/>
          </p:cNvSpPr>
          <p:nvPr/>
        </p:nvSpPr>
        <p:spPr bwMode="auto">
          <a:xfrm>
            <a:off x="9357748" y="2807320"/>
            <a:ext cx="201788" cy="199963"/>
          </a:xfrm>
          <a:custGeom>
            <a:avLst/>
            <a:gdLst>
              <a:gd name="T0" fmla="*/ 949 w 950"/>
              <a:gd name="T1" fmla="*/ 476 h 941"/>
              <a:gd name="T2" fmla="*/ 949 w 950"/>
              <a:gd name="T3" fmla="*/ 476 h 941"/>
              <a:gd name="T4" fmla="*/ 474 w 950"/>
              <a:gd name="T5" fmla="*/ 940 h 941"/>
              <a:gd name="T6" fmla="*/ 0 w 950"/>
              <a:gd name="T7" fmla="*/ 476 h 941"/>
              <a:gd name="T8" fmla="*/ 474 w 950"/>
              <a:gd name="T9" fmla="*/ 0 h 941"/>
              <a:gd name="T10" fmla="*/ 949 w 950"/>
              <a:gd name="T11" fmla="*/ 476 h 941"/>
              <a:gd name="T12" fmla="*/ 949 w 950"/>
              <a:gd name="T13" fmla="*/ 476 h 941"/>
              <a:gd name="T14" fmla="*/ 949 w 950"/>
              <a:gd name="T15" fmla="*/ 476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0" h="941">
                <a:moveTo>
                  <a:pt x="949" y="476"/>
                </a:moveTo>
                <a:lnTo>
                  <a:pt x="949" y="476"/>
                </a:lnTo>
                <a:cubicBezTo>
                  <a:pt x="949" y="672"/>
                  <a:pt x="743" y="940"/>
                  <a:pt x="474" y="940"/>
                </a:cubicBezTo>
                <a:cubicBezTo>
                  <a:pt x="206" y="940"/>
                  <a:pt x="0" y="672"/>
                  <a:pt x="0" y="476"/>
                </a:cubicBezTo>
                <a:cubicBezTo>
                  <a:pt x="0" y="197"/>
                  <a:pt x="206" y="0"/>
                  <a:pt x="474" y="0"/>
                </a:cubicBezTo>
                <a:cubicBezTo>
                  <a:pt x="743" y="0"/>
                  <a:pt x="949" y="197"/>
                  <a:pt x="949" y="476"/>
                </a:cubicBezTo>
                <a:close/>
                <a:moveTo>
                  <a:pt x="949" y="476"/>
                </a:moveTo>
                <a:lnTo>
                  <a:pt x="949" y="47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79389" tIns="39695" rIns="79389" bIns="39695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66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Freeform 3"/>
          <p:cNvSpPr>
            <a:spLocks noChangeArrowheads="1"/>
          </p:cNvSpPr>
          <p:nvPr/>
        </p:nvSpPr>
        <p:spPr bwMode="auto">
          <a:xfrm>
            <a:off x="2536574" y="4784939"/>
            <a:ext cx="416863" cy="574725"/>
          </a:xfrm>
          <a:custGeom>
            <a:avLst/>
            <a:gdLst>
              <a:gd name="T0" fmla="*/ 2416 w 2644"/>
              <a:gd name="T1" fmla="*/ 0 h 3645"/>
              <a:gd name="T2" fmla="*/ 2416 w 2644"/>
              <a:gd name="T3" fmla="*/ 0 h 3645"/>
              <a:gd name="T4" fmla="*/ 238 w 2644"/>
              <a:gd name="T5" fmla="*/ 0 h 3645"/>
              <a:gd name="T6" fmla="*/ 0 w 2644"/>
              <a:gd name="T7" fmla="*/ 238 h 3645"/>
              <a:gd name="T8" fmla="*/ 0 w 2644"/>
              <a:gd name="T9" fmla="*/ 3407 h 3645"/>
              <a:gd name="T10" fmla="*/ 238 w 2644"/>
              <a:gd name="T11" fmla="*/ 3644 h 3645"/>
              <a:gd name="T12" fmla="*/ 2416 w 2644"/>
              <a:gd name="T13" fmla="*/ 3644 h 3645"/>
              <a:gd name="T14" fmla="*/ 2643 w 2644"/>
              <a:gd name="T15" fmla="*/ 3407 h 3645"/>
              <a:gd name="T16" fmla="*/ 2643 w 2644"/>
              <a:gd name="T17" fmla="*/ 238 h 3645"/>
              <a:gd name="T18" fmla="*/ 2416 w 2644"/>
              <a:gd name="T19" fmla="*/ 0 h 3645"/>
              <a:gd name="T20" fmla="*/ 1321 w 2644"/>
              <a:gd name="T21" fmla="*/ 3551 h 3645"/>
              <a:gd name="T22" fmla="*/ 1321 w 2644"/>
              <a:gd name="T23" fmla="*/ 3551 h 3645"/>
              <a:gd name="T24" fmla="*/ 1177 w 2644"/>
              <a:gd name="T25" fmla="*/ 3407 h 3645"/>
              <a:gd name="T26" fmla="*/ 1321 w 2644"/>
              <a:gd name="T27" fmla="*/ 3272 h 3645"/>
              <a:gd name="T28" fmla="*/ 1466 w 2644"/>
              <a:gd name="T29" fmla="*/ 3407 h 3645"/>
              <a:gd name="T30" fmla="*/ 1321 w 2644"/>
              <a:gd name="T31" fmla="*/ 3551 h 3645"/>
              <a:gd name="T32" fmla="*/ 2364 w 2644"/>
              <a:gd name="T33" fmla="*/ 3128 h 3645"/>
              <a:gd name="T34" fmla="*/ 2364 w 2644"/>
              <a:gd name="T35" fmla="*/ 3128 h 3645"/>
              <a:gd name="T36" fmla="*/ 238 w 2644"/>
              <a:gd name="T37" fmla="*/ 3128 h 3645"/>
              <a:gd name="T38" fmla="*/ 238 w 2644"/>
              <a:gd name="T39" fmla="*/ 289 h 3645"/>
              <a:gd name="T40" fmla="*/ 2364 w 2644"/>
              <a:gd name="T41" fmla="*/ 289 h 3645"/>
              <a:gd name="T42" fmla="*/ 2364 w 2644"/>
              <a:gd name="T43" fmla="*/ 3128 h 3645"/>
              <a:gd name="T44" fmla="*/ 2364 w 2644"/>
              <a:gd name="T45" fmla="*/ 3128 h 3645"/>
              <a:gd name="T46" fmla="*/ 2364 w 2644"/>
              <a:gd name="T47" fmla="*/ 3128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44" h="3645">
                <a:moveTo>
                  <a:pt x="2416" y="0"/>
                </a:moveTo>
                <a:lnTo>
                  <a:pt x="2416" y="0"/>
                </a:lnTo>
                <a:cubicBezTo>
                  <a:pt x="238" y="0"/>
                  <a:pt x="238" y="0"/>
                  <a:pt x="238" y="0"/>
                </a:cubicBezTo>
                <a:cubicBezTo>
                  <a:pt x="93" y="0"/>
                  <a:pt x="0" y="144"/>
                  <a:pt x="0" y="238"/>
                </a:cubicBezTo>
                <a:cubicBezTo>
                  <a:pt x="0" y="3407"/>
                  <a:pt x="0" y="3407"/>
                  <a:pt x="0" y="3407"/>
                </a:cubicBezTo>
                <a:cubicBezTo>
                  <a:pt x="0" y="3551"/>
                  <a:pt x="93" y="3644"/>
                  <a:pt x="238" y="3644"/>
                </a:cubicBezTo>
                <a:cubicBezTo>
                  <a:pt x="2416" y="3644"/>
                  <a:pt x="2416" y="3644"/>
                  <a:pt x="2416" y="3644"/>
                </a:cubicBezTo>
                <a:cubicBezTo>
                  <a:pt x="2508" y="3644"/>
                  <a:pt x="2643" y="3551"/>
                  <a:pt x="2643" y="3407"/>
                </a:cubicBezTo>
                <a:cubicBezTo>
                  <a:pt x="2643" y="238"/>
                  <a:pt x="2643" y="238"/>
                  <a:pt x="2643" y="238"/>
                </a:cubicBezTo>
                <a:cubicBezTo>
                  <a:pt x="2643" y="144"/>
                  <a:pt x="2508" y="0"/>
                  <a:pt x="2416" y="0"/>
                </a:cubicBezTo>
                <a:close/>
                <a:moveTo>
                  <a:pt x="1321" y="3551"/>
                </a:moveTo>
                <a:lnTo>
                  <a:pt x="1321" y="3551"/>
                </a:lnTo>
                <a:cubicBezTo>
                  <a:pt x="1229" y="3551"/>
                  <a:pt x="1177" y="3500"/>
                  <a:pt x="1177" y="3407"/>
                </a:cubicBezTo>
                <a:cubicBezTo>
                  <a:pt x="1177" y="3314"/>
                  <a:pt x="1229" y="3272"/>
                  <a:pt x="1321" y="3272"/>
                </a:cubicBezTo>
                <a:cubicBezTo>
                  <a:pt x="1373" y="3272"/>
                  <a:pt x="1466" y="3314"/>
                  <a:pt x="1466" y="3407"/>
                </a:cubicBezTo>
                <a:cubicBezTo>
                  <a:pt x="1466" y="3500"/>
                  <a:pt x="1373" y="3551"/>
                  <a:pt x="1321" y="3551"/>
                </a:cubicBezTo>
                <a:close/>
                <a:moveTo>
                  <a:pt x="2364" y="3128"/>
                </a:moveTo>
                <a:lnTo>
                  <a:pt x="2364" y="3128"/>
                </a:lnTo>
                <a:cubicBezTo>
                  <a:pt x="238" y="3128"/>
                  <a:pt x="238" y="3128"/>
                  <a:pt x="238" y="3128"/>
                </a:cubicBezTo>
                <a:cubicBezTo>
                  <a:pt x="238" y="289"/>
                  <a:pt x="238" y="289"/>
                  <a:pt x="238" y="289"/>
                </a:cubicBezTo>
                <a:cubicBezTo>
                  <a:pt x="2364" y="289"/>
                  <a:pt x="2364" y="289"/>
                  <a:pt x="2364" y="289"/>
                </a:cubicBezTo>
                <a:lnTo>
                  <a:pt x="2364" y="3128"/>
                </a:lnTo>
                <a:close/>
                <a:moveTo>
                  <a:pt x="2364" y="3128"/>
                </a:moveTo>
                <a:lnTo>
                  <a:pt x="2364" y="31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105849" tIns="52925" rIns="105849" bIns="52925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66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Freeform 3"/>
          <p:cNvSpPr>
            <a:spLocks noChangeArrowheads="1"/>
          </p:cNvSpPr>
          <p:nvPr/>
        </p:nvSpPr>
        <p:spPr bwMode="auto">
          <a:xfrm>
            <a:off x="3854139" y="4784939"/>
            <a:ext cx="416863" cy="574725"/>
          </a:xfrm>
          <a:custGeom>
            <a:avLst/>
            <a:gdLst>
              <a:gd name="T0" fmla="*/ 2416 w 2644"/>
              <a:gd name="T1" fmla="*/ 0 h 3645"/>
              <a:gd name="T2" fmla="*/ 2416 w 2644"/>
              <a:gd name="T3" fmla="*/ 0 h 3645"/>
              <a:gd name="T4" fmla="*/ 238 w 2644"/>
              <a:gd name="T5" fmla="*/ 0 h 3645"/>
              <a:gd name="T6" fmla="*/ 0 w 2644"/>
              <a:gd name="T7" fmla="*/ 238 h 3645"/>
              <a:gd name="T8" fmla="*/ 0 w 2644"/>
              <a:gd name="T9" fmla="*/ 3407 h 3645"/>
              <a:gd name="T10" fmla="*/ 238 w 2644"/>
              <a:gd name="T11" fmla="*/ 3644 h 3645"/>
              <a:gd name="T12" fmla="*/ 2416 w 2644"/>
              <a:gd name="T13" fmla="*/ 3644 h 3645"/>
              <a:gd name="T14" fmla="*/ 2643 w 2644"/>
              <a:gd name="T15" fmla="*/ 3407 h 3645"/>
              <a:gd name="T16" fmla="*/ 2643 w 2644"/>
              <a:gd name="T17" fmla="*/ 238 h 3645"/>
              <a:gd name="T18" fmla="*/ 2416 w 2644"/>
              <a:gd name="T19" fmla="*/ 0 h 3645"/>
              <a:gd name="T20" fmla="*/ 1321 w 2644"/>
              <a:gd name="T21" fmla="*/ 3551 h 3645"/>
              <a:gd name="T22" fmla="*/ 1321 w 2644"/>
              <a:gd name="T23" fmla="*/ 3551 h 3645"/>
              <a:gd name="T24" fmla="*/ 1177 w 2644"/>
              <a:gd name="T25" fmla="*/ 3407 h 3645"/>
              <a:gd name="T26" fmla="*/ 1321 w 2644"/>
              <a:gd name="T27" fmla="*/ 3272 h 3645"/>
              <a:gd name="T28" fmla="*/ 1466 w 2644"/>
              <a:gd name="T29" fmla="*/ 3407 h 3645"/>
              <a:gd name="T30" fmla="*/ 1321 w 2644"/>
              <a:gd name="T31" fmla="*/ 3551 h 3645"/>
              <a:gd name="T32" fmla="*/ 2364 w 2644"/>
              <a:gd name="T33" fmla="*/ 3128 h 3645"/>
              <a:gd name="T34" fmla="*/ 2364 w 2644"/>
              <a:gd name="T35" fmla="*/ 3128 h 3645"/>
              <a:gd name="T36" fmla="*/ 238 w 2644"/>
              <a:gd name="T37" fmla="*/ 3128 h 3645"/>
              <a:gd name="T38" fmla="*/ 238 w 2644"/>
              <a:gd name="T39" fmla="*/ 289 h 3645"/>
              <a:gd name="T40" fmla="*/ 2364 w 2644"/>
              <a:gd name="T41" fmla="*/ 289 h 3645"/>
              <a:gd name="T42" fmla="*/ 2364 w 2644"/>
              <a:gd name="T43" fmla="*/ 3128 h 3645"/>
              <a:gd name="T44" fmla="*/ 2364 w 2644"/>
              <a:gd name="T45" fmla="*/ 3128 h 3645"/>
              <a:gd name="T46" fmla="*/ 2364 w 2644"/>
              <a:gd name="T47" fmla="*/ 3128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44" h="3645">
                <a:moveTo>
                  <a:pt x="2416" y="0"/>
                </a:moveTo>
                <a:lnTo>
                  <a:pt x="2416" y="0"/>
                </a:lnTo>
                <a:cubicBezTo>
                  <a:pt x="238" y="0"/>
                  <a:pt x="238" y="0"/>
                  <a:pt x="238" y="0"/>
                </a:cubicBezTo>
                <a:cubicBezTo>
                  <a:pt x="93" y="0"/>
                  <a:pt x="0" y="144"/>
                  <a:pt x="0" y="238"/>
                </a:cubicBezTo>
                <a:cubicBezTo>
                  <a:pt x="0" y="3407"/>
                  <a:pt x="0" y="3407"/>
                  <a:pt x="0" y="3407"/>
                </a:cubicBezTo>
                <a:cubicBezTo>
                  <a:pt x="0" y="3551"/>
                  <a:pt x="93" y="3644"/>
                  <a:pt x="238" y="3644"/>
                </a:cubicBezTo>
                <a:cubicBezTo>
                  <a:pt x="2416" y="3644"/>
                  <a:pt x="2416" y="3644"/>
                  <a:pt x="2416" y="3644"/>
                </a:cubicBezTo>
                <a:cubicBezTo>
                  <a:pt x="2508" y="3644"/>
                  <a:pt x="2643" y="3551"/>
                  <a:pt x="2643" y="3407"/>
                </a:cubicBezTo>
                <a:cubicBezTo>
                  <a:pt x="2643" y="238"/>
                  <a:pt x="2643" y="238"/>
                  <a:pt x="2643" y="238"/>
                </a:cubicBezTo>
                <a:cubicBezTo>
                  <a:pt x="2643" y="144"/>
                  <a:pt x="2508" y="0"/>
                  <a:pt x="2416" y="0"/>
                </a:cubicBezTo>
                <a:close/>
                <a:moveTo>
                  <a:pt x="1321" y="3551"/>
                </a:moveTo>
                <a:lnTo>
                  <a:pt x="1321" y="3551"/>
                </a:lnTo>
                <a:cubicBezTo>
                  <a:pt x="1229" y="3551"/>
                  <a:pt x="1177" y="3500"/>
                  <a:pt x="1177" y="3407"/>
                </a:cubicBezTo>
                <a:cubicBezTo>
                  <a:pt x="1177" y="3314"/>
                  <a:pt x="1229" y="3272"/>
                  <a:pt x="1321" y="3272"/>
                </a:cubicBezTo>
                <a:cubicBezTo>
                  <a:pt x="1373" y="3272"/>
                  <a:pt x="1466" y="3314"/>
                  <a:pt x="1466" y="3407"/>
                </a:cubicBezTo>
                <a:cubicBezTo>
                  <a:pt x="1466" y="3500"/>
                  <a:pt x="1373" y="3551"/>
                  <a:pt x="1321" y="3551"/>
                </a:cubicBezTo>
                <a:close/>
                <a:moveTo>
                  <a:pt x="2364" y="3128"/>
                </a:moveTo>
                <a:lnTo>
                  <a:pt x="2364" y="3128"/>
                </a:lnTo>
                <a:cubicBezTo>
                  <a:pt x="238" y="3128"/>
                  <a:pt x="238" y="3128"/>
                  <a:pt x="238" y="3128"/>
                </a:cubicBezTo>
                <a:cubicBezTo>
                  <a:pt x="238" y="289"/>
                  <a:pt x="238" y="289"/>
                  <a:pt x="238" y="289"/>
                </a:cubicBezTo>
                <a:cubicBezTo>
                  <a:pt x="2364" y="289"/>
                  <a:pt x="2364" y="289"/>
                  <a:pt x="2364" y="289"/>
                </a:cubicBezTo>
                <a:lnTo>
                  <a:pt x="2364" y="3128"/>
                </a:lnTo>
                <a:close/>
                <a:moveTo>
                  <a:pt x="2364" y="3128"/>
                </a:moveTo>
                <a:lnTo>
                  <a:pt x="2364" y="31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105849" tIns="52925" rIns="105849" bIns="52925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66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Freeform 3"/>
          <p:cNvSpPr>
            <a:spLocks noChangeArrowheads="1"/>
          </p:cNvSpPr>
          <p:nvPr/>
        </p:nvSpPr>
        <p:spPr bwMode="auto">
          <a:xfrm>
            <a:off x="5174471" y="4784939"/>
            <a:ext cx="416863" cy="574725"/>
          </a:xfrm>
          <a:custGeom>
            <a:avLst/>
            <a:gdLst>
              <a:gd name="T0" fmla="*/ 2416 w 2644"/>
              <a:gd name="T1" fmla="*/ 0 h 3645"/>
              <a:gd name="T2" fmla="*/ 2416 w 2644"/>
              <a:gd name="T3" fmla="*/ 0 h 3645"/>
              <a:gd name="T4" fmla="*/ 238 w 2644"/>
              <a:gd name="T5" fmla="*/ 0 h 3645"/>
              <a:gd name="T6" fmla="*/ 0 w 2644"/>
              <a:gd name="T7" fmla="*/ 238 h 3645"/>
              <a:gd name="T8" fmla="*/ 0 w 2644"/>
              <a:gd name="T9" fmla="*/ 3407 h 3645"/>
              <a:gd name="T10" fmla="*/ 238 w 2644"/>
              <a:gd name="T11" fmla="*/ 3644 h 3645"/>
              <a:gd name="T12" fmla="*/ 2416 w 2644"/>
              <a:gd name="T13" fmla="*/ 3644 h 3645"/>
              <a:gd name="T14" fmla="*/ 2643 w 2644"/>
              <a:gd name="T15" fmla="*/ 3407 h 3645"/>
              <a:gd name="T16" fmla="*/ 2643 w 2644"/>
              <a:gd name="T17" fmla="*/ 238 h 3645"/>
              <a:gd name="T18" fmla="*/ 2416 w 2644"/>
              <a:gd name="T19" fmla="*/ 0 h 3645"/>
              <a:gd name="T20" fmla="*/ 1321 w 2644"/>
              <a:gd name="T21" fmla="*/ 3551 h 3645"/>
              <a:gd name="T22" fmla="*/ 1321 w 2644"/>
              <a:gd name="T23" fmla="*/ 3551 h 3645"/>
              <a:gd name="T24" fmla="*/ 1177 w 2644"/>
              <a:gd name="T25" fmla="*/ 3407 h 3645"/>
              <a:gd name="T26" fmla="*/ 1321 w 2644"/>
              <a:gd name="T27" fmla="*/ 3272 h 3645"/>
              <a:gd name="T28" fmla="*/ 1466 w 2644"/>
              <a:gd name="T29" fmla="*/ 3407 h 3645"/>
              <a:gd name="T30" fmla="*/ 1321 w 2644"/>
              <a:gd name="T31" fmla="*/ 3551 h 3645"/>
              <a:gd name="T32" fmla="*/ 2364 w 2644"/>
              <a:gd name="T33" fmla="*/ 3128 h 3645"/>
              <a:gd name="T34" fmla="*/ 2364 w 2644"/>
              <a:gd name="T35" fmla="*/ 3128 h 3645"/>
              <a:gd name="T36" fmla="*/ 238 w 2644"/>
              <a:gd name="T37" fmla="*/ 3128 h 3645"/>
              <a:gd name="T38" fmla="*/ 238 w 2644"/>
              <a:gd name="T39" fmla="*/ 289 h 3645"/>
              <a:gd name="T40" fmla="*/ 2364 w 2644"/>
              <a:gd name="T41" fmla="*/ 289 h 3645"/>
              <a:gd name="T42" fmla="*/ 2364 w 2644"/>
              <a:gd name="T43" fmla="*/ 3128 h 3645"/>
              <a:gd name="T44" fmla="*/ 2364 w 2644"/>
              <a:gd name="T45" fmla="*/ 3128 h 3645"/>
              <a:gd name="T46" fmla="*/ 2364 w 2644"/>
              <a:gd name="T47" fmla="*/ 3128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44" h="3645">
                <a:moveTo>
                  <a:pt x="2416" y="0"/>
                </a:moveTo>
                <a:lnTo>
                  <a:pt x="2416" y="0"/>
                </a:lnTo>
                <a:cubicBezTo>
                  <a:pt x="238" y="0"/>
                  <a:pt x="238" y="0"/>
                  <a:pt x="238" y="0"/>
                </a:cubicBezTo>
                <a:cubicBezTo>
                  <a:pt x="93" y="0"/>
                  <a:pt x="0" y="144"/>
                  <a:pt x="0" y="238"/>
                </a:cubicBezTo>
                <a:cubicBezTo>
                  <a:pt x="0" y="3407"/>
                  <a:pt x="0" y="3407"/>
                  <a:pt x="0" y="3407"/>
                </a:cubicBezTo>
                <a:cubicBezTo>
                  <a:pt x="0" y="3551"/>
                  <a:pt x="93" y="3644"/>
                  <a:pt x="238" y="3644"/>
                </a:cubicBezTo>
                <a:cubicBezTo>
                  <a:pt x="2416" y="3644"/>
                  <a:pt x="2416" y="3644"/>
                  <a:pt x="2416" y="3644"/>
                </a:cubicBezTo>
                <a:cubicBezTo>
                  <a:pt x="2508" y="3644"/>
                  <a:pt x="2643" y="3551"/>
                  <a:pt x="2643" y="3407"/>
                </a:cubicBezTo>
                <a:cubicBezTo>
                  <a:pt x="2643" y="238"/>
                  <a:pt x="2643" y="238"/>
                  <a:pt x="2643" y="238"/>
                </a:cubicBezTo>
                <a:cubicBezTo>
                  <a:pt x="2643" y="144"/>
                  <a:pt x="2508" y="0"/>
                  <a:pt x="2416" y="0"/>
                </a:cubicBezTo>
                <a:close/>
                <a:moveTo>
                  <a:pt x="1321" y="3551"/>
                </a:moveTo>
                <a:lnTo>
                  <a:pt x="1321" y="3551"/>
                </a:lnTo>
                <a:cubicBezTo>
                  <a:pt x="1229" y="3551"/>
                  <a:pt x="1177" y="3500"/>
                  <a:pt x="1177" y="3407"/>
                </a:cubicBezTo>
                <a:cubicBezTo>
                  <a:pt x="1177" y="3314"/>
                  <a:pt x="1229" y="3272"/>
                  <a:pt x="1321" y="3272"/>
                </a:cubicBezTo>
                <a:cubicBezTo>
                  <a:pt x="1373" y="3272"/>
                  <a:pt x="1466" y="3314"/>
                  <a:pt x="1466" y="3407"/>
                </a:cubicBezTo>
                <a:cubicBezTo>
                  <a:pt x="1466" y="3500"/>
                  <a:pt x="1373" y="3551"/>
                  <a:pt x="1321" y="3551"/>
                </a:cubicBezTo>
                <a:close/>
                <a:moveTo>
                  <a:pt x="2364" y="3128"/>
                </a:moveTo>
                <a:lnTo>
                  <a:pt x="2364" y="3128"/>
                </a:lnTo>
                <a:cubicBezTo>
                  <a:pt x="238" y="3128"/>
                  <a:pt x="238" y="3128"/>
                  <a:pt x="238" y="3128"/>
                </a:cubicBezTo>
                <a:cubicBezTo>
                  <a:pt x="238" y="289"/>
                  <a:pt x="238" y="289"/>
                  <a:pt x="238" y="289"/>
                </a:cubicBezTo>
                <a:cubicBezTo>
                  <a:pt x="2364" y="289"/>
                  <a:pt x="2364" y="289"/>
                  <a:pt x="2364" y="289"/>
                </a:cubicBezTo>
                <a:lnTo>
                  <a:pt x="2364" y="3128"/>
                </a:lnTo>
                <a:close/>
                <a:moveTo>
                  <a:pt x="2364" y="3128"/>
                </a:moveTo>
                <a:lnTo>
                  <a:pt x="2364" y="312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lIns="105849" tIns="52925" rIns="105849" bIns="52925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66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Freeform 3"/>
          <p:cNvSpPr>
            <a:spLocks noChangeArrowheads="1"/>
          </p:cNvSpPr>
          <p:nvPr/>
        </p:nvSpPr>
        <p:spPr bwMode="auto">
          <a:xfrm>
            <a:off x="7885529" y="4794849"/>
            <a:ext cx="416863" cy="574725"/>
          </a:xfrm>
          <a:custGeom>
            <a:avLst/>
            <a:gdLst>
              <a:gd name="T0" fmla="*/ 2416 w 2644"/>
              <a:gd name="T1" fmla="*/ 0 h 3645"/>
              <a:gd name="T2" fmla="*/ 2416 w 2644"/>
              <a:gd name="T3" fmla="*/ 0 h 3645"/>
              <a:gd name="T4" fmla="*/ 238 w 2644"/>
              <a:gd name="T5" fmla="*/ 0 h 3645"/>
              <a:gd name="T6" fmla="*/ 0 w 2644"/>
              <a:gd name="T7" fmla="*/ 238 h 3645"/>
              <a:gd name="T8" fmla="*/ 0 w 2644"/>
              <a:gd name="T9" fmla="*/ 3407 h 3645"/>
              <a:gd name="T10" fmla="*/ 238 w 2644"/>
              <a:gd name="T11" fmla="*/ 3644 h 3645"/>
              <a:gd name="T12" fmla="*/ 2416 w 2644"/>
              <a:gd name="T13" fmla="*/ 3644 h 3645"/>
              <a:gd name="T14" fmla="*/ 2643 w 2644"/>
              <a:gd name="T15" fmla="*/ 3407 h 3645"/>
              <a:gd name="T16" fmla="*/ 2643 w 2644"/>
              <a:gd name="T17" fmla="*/ 238 h 3645"/>
              <a:gd name="T18" fmla="*/ 2416 w 2644"/>
              <a:gd name="T19" fmla="*/ 0 h 3645"/>
              <a:gd name="T20" fmla="*/ 1321 w 2644"/>
              <a:gd name="T21" fmla="*/ 3551 h 3645"/>
              <a:gd name="T22" fmla="*/ 1321 w 2644"/>
              <a:gd name="T23" fmla="*/ 3551 h 3645"/>
              <a:gd name="T24" fmla="*/ 1177 w 2644"/>
              <a:gd name="T25" fmla="*/ 3407 h 3645"/>
              <a:gd name="T26" fmla="*/ 1321 w 2644"/>
              <a:gd name="T27" fmla="*/ 3272 h 3645"/>
              <a:gd name="T28" fmla="*/ 1466 w 2644"/>
              <a:gd name="T29" fmla="*/ 3407 h 3645"/>
              <a:gd name="T30" fmla="*/ 1321 w 2644"/>
              <a:gd name="T31" fmla="*/ 3551 h 3645"/>
              <a:gd name="T32" fmla="*/ 2364 w 2644"/>
              <a:gd name="T33" fmla="*/ 3128 h 3645"/>
              <a:gd name="T34" fmla="*/ 2364 w 2644"/>
              <a:gd name="T35" fmla="*/ 3128 h 3645"/>
              <a:gd name="T36" fmla="*/ 238 w 2644"/>
              <a:gd name="T37" fmla="*/ 3128 h 3645"/>
              <a:gd name="T38" fmla="*/ 238 w 2644"/>
              <a:gd name="T39" fmla="*/ 289 h 3645"/>
              <a:gd name="T40" fmla="*/ 2364 w 2644"/>
              <a:gd name="T41" fmla="*/ 289 h 3645"/>
              <a:gd name="T42" fmla="*/ 2364 w 2644"/>
              <a:gd name="T43" fmla="*/ 3128 h 3645"/>
              <a:gd name="T44" fmla="*/ 2364 w 2644"/>
              <a:gd name="T45" fmla="*/ 3128 h 3645"/>
              <a:gd name="T46" fmla="*/ 2364 w 2644"/>
              <a:gd name="T47" fmla="*/ 3128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44" h="3645">
                <a:moveTo>
                  <a:pt x="2416" y="0"/>
                </a:moveTo>
                <a:lnTo>
                  <a:pt x="2416" y="0"/>
                </a:lnTo>
                <a:cubicBezTo>
                  <a:pt x="238" y="0"/>
                  <a:pt x="238" y="0"/>
                  <a:pt x="238" y="0"/>
                </a:cubicBezTo>
                <a:cubicBezTo>
                  <a:pt x="93" y="0"/>
                  <a:pt x="0" y="144"/>
                  <a:pt x="0" y="238"/>
                </a:cubicBezTo>
                <a:cubicBezTo>
                  <a:pt x="0" y="3407"/>
                  <a:pt x="0" y="3407"/>
                  <a:pt x="0" y="3407"/>
                </a:cubicBezTo>
                <a:cubicBezTo>
                  <a:pt x="0" y="3551"/>
                  <a:pt x="93" y="3644"/>
                  <a:pt x="238" y="3644"/>
                </a:cubicBezTo>
                <a:cubicBezTo>
                  <a:pt x="2416" y="3644"/>
                  <a:pt x="2416" y="3644"/>
                  <a:pt x="2416" y="3644"/>
                </a:cubicBezTo>
                <a:cubicBezTo>
                  <a:pt x="2508" y="3644"/>
                  <a:pt x="2643" y="3551"/>
                  <a:pt x="2643" y="3407"/>
                </a:cubicBezTo>
                <a:cubicBezTo>
                  <a:pt x="2643" y="238"/>
                  <a:pt x="2643" y="238"/>
                  <a:pt x="2643" y="238"/>
                </a:cubicBezTo>
                <a:cubicBezTo>
                  <a:pt x="2643" y="144"/>
                  <a:pt x="2508" y="0"/>
                  <a:pt x="2416" y="0"/>
                </a:cubicBezTo>
                <a:close/>
                <a:moveTo>
                  <a:pt x="1321" y="3551"/>
                </a:moveTo>
                <a:lnTo>
                  <a:pt x="1321" y="3551"/>
                </a:lnTo>
                <a:cubicBezTo>
                  <a:pt x="1229" y="3551"/>
                  <a:pt x="1177" y="3500"/>
                  <a:pt x="1177" y="3407"/>
                </a:cubicBezTo>
                <a:cubicBezTo>
                  <a:pt x="1177" y="3314"/>
                  <a:pt x="1229" y="3272"/>
                  <a:pt x="1321" y="3272"/>
                </a:cubicBezTo>
                <a:cubicBezTo>
                  <a:pt x="1373" y="3272"/>
                  <a:pt x="1466" y="3314"/>
                  <a:pt x="1466" y="3407"/>
                </a:cubicBezTo>
                <a:cubicBezTo>
                  <a:pt x="1466" y="3500"/>
                  <a:pt x="1373" y="3551"/>
                  <a:pt x="1321" y="3551"/>
                </a:cubicBezTo>
                <a:close/>
                <a:moveTo>
                  <a:pt x="2364" y="3128"/>
                </a:moveTo>
                <a:lnTo>
                  <a:pt x="2364" y="3128"/>
                </a:lnTo>
                <a:cubicBezTo>
                  <a:pt x="238" y="3128"/>
                  <a:pt x="238" y="3128"/>
                  <a:pt x="238" y="3128"/>
                </a:cubicBezTo>
                <a:cubicBezTo>
                  <a:pt x="238" y="289"/>
                  <a:pt x="238" y="289"/>
                  <a:pt x="238" y="289"/>
                </a:cubicBezTo>
                <a:cubicBezTo>
                  <a:pt x="2364" y="289"/>
                  <a:pt x="2364" y="289"/>
                  <a:pt x="2364" y="289"/>
                </a:cubicBezTo>
                <a:lnTo>
                  <a:pt x="2364" y="3128"/>
                </a:lnTo>
                <a:close/>
                <a:moveTo>
                  <a:pt x="2364" y="3128"/>
                </a:moveTo>
                <a:lnTo>
                  <a:pt x="2364" y="312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lIns="105849" tIns="52925" rIns="105849" bIns="52925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66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689363" y="3287220"/>
            <a:ext cx="112354" cy="11238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66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 flipV="1">
            <a:off x="2740616" y="3392711"/>
            <a:ext cx="0" cy="1392231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5C5C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349108" y="3280325"/>
            <a:ext cx="112354" cy="11238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66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flipV="1">
            <a:off x="5391419" y="3385820"/>
            <a:ext cx="0" cy="1399122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5C5C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8042668" y="3273436"/>
            <a:ext cx="112354" cy="11238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66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8093924" y="3378925"/>
            <a:ext cx="0" cy="1406136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5C5C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4007201" y="3998347"/>
            <a:ext cx="112354" cy="11238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66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4058455" y="4103835"/>
            <a:ext cx="0" cy="691015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5C5C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6677129" y="4001365"/>
            <a:ext cx="112354" cy="11238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66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6728384" y="4106854"/>
            <a:ext cx="0" cy="678088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5C5C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9399464" y="4005898"/>
            <a:ext cx="112354" cy="11238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66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 flipV="1">
            <a:off x="9450717" y="4111385"/>
            <a:ext cx="0" cy="673554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5C5C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reeform 3"/>
          <p:cNvSpPr>
            <a:spLocks noChangeArrowheads="1"/>
          </p:cNvSpPr>
          <p:nvPr/>
        </p:nvSpPr>
        <p:spPr bwMode="auto">
          <a:xfrm>
            <a:off x="9242134" y="4785060"/>
            <a:ext cx="416863" cy="574725"/>
          </a:xfrm>
          <a:custGeom>
            <a:avLst/>
            <a:gdLst>
              <a:gd name="T0" fmla="*/ 2416 w 2644"/>
              <a:gd name="T1" fmla="*/ 0 h 3645"/>
              <a:gd name="T2" fmla="*/ 2416 w 2644"/>
              <a:gd name="T3" fmla="*/ 0 h 3645"/>
              <a:gd name="T4" fmla="*/ 238 w 2644"/>
              <a:gd name="T5" fmla="*/ 0 h 3645"/>
              <a:gd name="T6" fmla="*/ 0 w 2644"/>
              <a:gd name="T7" fmla="*/ 238 h 3645"/>
              <a:gd name="T8" fmla="*/ 0 w 2644"/>
              <a:gd name="T9" fmla="*/ 3407 h 3645"/>
              <a:gd name="T10" fmla="*/ 238 w 2644"/>
              <a:gd name="T11" fmla="*/ 3644 h 3645"/>
              <a:gd name="T12" fmla="*/ 2416 w 2644"/>
              <a:gd name="T13" fmla="*/ 3644 h 3645"/>
              <a:gd name="T14" fmla="*/ 2643 w 2644"/>
              <a:gd name="T15" fmla="*/ 3407 h 3645"/>
              <a:gd name="T16" fmla="*/ 2643 w 2644"/>
              <a:gd name="T17" fmla="*/ 238 h 3645"/>
              <a:gd name="T18" fmla="*/ 2416 w 2644"/>
              <a:gd name="T19" fmla="*/ 0 h 3645"/>
              <a:gd name="T20" fmla="*/ 1321 w 2644"/>
              <a:gd name="T21" fmla="*/ 3551 h 3645"/>
              <a:gd name="T22" fmla="*/ 1321 w 2644"/>
              <a:gd name="T23" fmla="*/ 3551 h 3645"/>
              <a:gd name="T24" fmla="*/ 1177 w 2644"/>
              <a:gd name="T25" fmla="*/ 3407 h 3645"/>
              <a:gd name="T26" fmla="*/ 1321 w 2644"/>
              <a:gd name="T27" fmla="*/ 3272 h 3645"/>
              <a:gd name="T28" fmla="*/ 1466 w 2644"/>
              <a:gd name="T29" fmla="*/ 3407 h 3645"/>
              <a:gd name="T30" fmla="*/ 1321 w 2644"/>
              <a:gd name="T31" fmla="*/ 3551 h 3645"/>
              <a:gd name="T32" fmla="*/ 2364 w 2644"/>
              <a:gd name="T33" fmla="*/ 3128 h 3645"/>
              <a:gd name="T34" fmla="*/ 2364 w 2644"/>
              <a:gd name="T35" fmla="*/ 3128 h 3645"/>
              <a:gd name="T36" fmla="*/ 238 w 2644"/>
              <a:gd name="T37" fmla="*/ 3128 h 3645"/>
              <a:gd name="T38" fmla="*/ 238 w 2644"/>
              <a:gd name="T39" fmla="*/ 289 h 3645"/>
              <a:gd name="T40" fmla="*/ 2364 w 2644"/>
              <a:gd name="T41" fmla="*/ 289 h 3645"/>
              <a:gd name="T42" fmla="*/ 2364 w 2644"/>
              <a:gd name="T43" fmla="*/ 3128 h 3645"/>
              <a:gd name="T44" fmla="*/ 2364 w 2644"/>
              <a:gd name="T45" fmla="*/ 3128 h 3645"/>
              <a:gd name="T46" fmla="*/ 2364 w 2644"/>
              <a:gd name="T47" fmla="*/ 3128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44" h="3645">
                <a:moveTo>
                  <a:pt x="2416" y="0"/>
                </a:moveTo>
                <a:lnTo>
                  <a:pt x="2416" y="0"/>
                </a:lnTo>
                <a:cubicBezTo>
                  <a:pt x="238" y="0"/>
                  <a:pt x="238" y="0"/>
                  <a:pt x="238" y="0"/>
                </a:cubicBezTo>
                <a:cubicBezTo>
                  <a:pt x="93" y="0"/>
                  <a:pt x="0" y="144"/>
                  <a:pt x="0" y="238"/>
                </a:cubicBezTo>
                <a:cubicBezTo>
                  <a:pt x="0" y="3407"/>
                  <a:pt x="0" y="3407"/>
                  <a:pt x="0" y="3407"/>
                </a:cubicBezTo>
                <a:cubicBezTo>
                  <a:pt x="0" y="3551"/>
                  <a:pt x="93" y="3644"/>
                  <a:pt x="238" y="3644"/>
                </a:cubicBezTo>
                <a:cubicBezTo>
                  <a:pt x="2416" y="3644"/>
                  <a:pt x="2416" y="3644"/>
                  <a:pt x="2416" y="3644"/>
                </a:cubicBezTo>
                <a:cubicBezTo>
                  <a:pt x="2508" y="3644"/>
                  <a:pt x="2643" y="3551"/>
                  <a:pt x="2643" y="3407"/>
                </a:cubicBezTo>
                <a:cubicBezTo>
                  <a:pt x="2643" y="238"/>
                  <a:pt x="2643" y="238"/>
                  <a:pt x="2643" y="238"/>
                </a:cubicBezTo>
                <a:cubicBezTo>
                  <a:pt x="2643" y="144"/>
                  <a:pt x="2508" y="0"/>
                  <a:pt x="2416" y="0"/>
                </a:cubicBezTo>
                <a:close/>
                <a:moveTo>
                  <a:pt x="1321" y="3551"/>
                </a:moveTo>
                <a:lnTo>
                  <a:pt x="1321" y="3551"/>
                </a:lnTo>
                <a:cubicBezTo>
                  <a:pt x="1229" y="3551"/>
                  <a:pt x="1177" y="3500"/>
                  <a:pt x="1177" y="3407"/>
                </a:cubicBezTo>
                <a:cubicBezTo>
                  <a:pt x="1177" y="3314"/>
                  <a:pt x="1229" y="3272"/>
                  <a:pt x="1321" y="3272"/>
                </a:cubicBezTo>
                <a:cubicBezTo>
                  <a:pt x="1373" y="3272"/>
                  <a:pt x="1466" y="3314"/>
                  <a:pt x="1466" y="3407"/>
                </a:cubicBezTo>
                <a:cubicBezTo>
                  <a:pt x="1466" y="3500"/>
                  <a:pt x="1373" y="3551"/>
                  <a:pt x="1321" y="3551"/>
                </a:cubicBezTo>
                <a:close/>
                <a:moveTo>
                  <a:pt x="2364" y="3128"/>
                </a:moveTo>
                <a:lnTo>
                  <a:pt x="2364" y="3128"/>
                </a:lnTo>
                <a:cubicBezTo>
                  <a:pt x="238" y="3128"/>
                  <a:pt x="238" y="3128"/>
                  <a:pt x="238" y="3128"/>
                </a:cubicBezTo>
                <a:cubicBezTo>
                  <a:pt x="238" y="289"/>
                  <a:pt x="238" y="289"/>
                  <a:pt x="238" y="289"/>
                </a:cubicBezTo>
                <a:cubicBezTo>
                  <a:pt x="2364" y="289"/>
                  <a:pt x="2364" y="289"/>
                  <a:pt x="2364" y="289"/>
                </a:cubicBezTo>
                <a:lnTo>
                  <a:pt x="2364" y="3128"/>
                </a:lnTo>
                <a:close/>
                <a:moveTo>
                  <a:pt x="2364" y="3128"/>
                </a:moveTo>
                <a:lnTo>
                  <a:pt x="2364" y="312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lIns="105849" tIns="52925" rIns="105849" bIns="52925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66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Freeform 3"/>
          <p:cNvSpPr>
            <a:spLocks noChangeArrowheads="1"/>
          </p:cNvSpPr>
          <p:nvPr/>
        </p:nvSpPr>
        <p:spPr bwMode="auto">
          <a:xfrm>
            <a:off x="6518436" y="4784939"/>
            <a:ext cx="416863" cy="574725"/>
          </a:xfrm>
          <a:custGeom>
            <a:avLst/>
            <a:gdLst>
              <a:gd name="T0" fmla="*/ 2416 w 2644"/>
              <a:gd name="T1" fmla="*/ 0 h 3645"/>
              <a:gd name="T2" fmla="*/ 2416 w 2644"/>
              <a:gd name="T3" fmla="*/ 0 h 3645"/>
              <a:gd name="T4" fmla="*/ 238 w 2644"/>
              <a:gd name="T5" fmla="*/ 0 h 3645"/>
              <a:gd name="T6" fmla="*/ 0 w 2644"/>
              <a:gd name="T7" fmla="*/ 238 h 3645"/>
              <a:gd name="T8" fmla="*/ 0 w 2644"/>
              <a:gd name="T9" fmla="*/ 3407 h 3645"/>
              <a:gd name="T10" fmla="*/ 238 w 2644"/>
              <a:gd name="T11" fmla="*/ 3644 h 3645"/>
              <a:gd name="T12" fmla="*/ 2416 w 2644"/>
              <a:gd name="T13" fmla="*/ 3644 h 3645"/>
              <a:gd name="T14" fmla="*/ 2643 w 2644"/>
              <a:gd name="T15" fmla="*/ 3407 h 3645"/>
              <a:gd name="T16" fmla="*/ 2643 w 2644"/>
              <a:gd name="T17" fmla="*/ 238 h 3645"/>
              <a:gd name="T18" fmla="*/ 2416 w 2644"/>
              <a:gd name="T19" fmla="*/ 0 h 3645"/>
              <a:gd name="T20" fmla="*/ 1321 w 2644"/>
              <a:gd name="T21" fmla="*/ 3551 h 3645"/>
              <a:gd name="T22" fmla="*/ 1321 w 2644"/>
              <a:gd name="T23" fmla="*/ 3551 h 3645"/>
              <a:gd name="T24" fmla="*/ 1177 w 2644"/>
              <a:gd name="T25" fmla="*/ 3407 h 3645"/>
              <a:gd name="T26" fmla="*/ 1321 w 2644"/>
              <a:gd name="T27" fmla="*/ 3272 h 3645"/>
              <a:gd name="T28" fmla="*/ 1466 w 2644"/>
              <a:gd name="T29" fmla="*/ 3407 h 3645"/>
              <a:gd name="T30" fmla="*/ 1321 w 2644"/>
              <a:gd name="T31" fmla="*/ 3551 h 3645"/>
              <a:gd name="T32" fmla="*/ 2364 w 2644"/>
              <a:gd name="T33" fmla="*/ 3128 h 3645"/>
              <a:gd name="T34" fmla="*/ 2364 w 2644"/>
              <a:gd name="T35" fmla="*/ 3128 h 3645"/>
              <a:gd name="T36" fmla="*/ 238 w 2644"/>
              <a:gd name="T37" fmla="*/ 3128 h 3645"/>
              <a:gd name="T38" fmla="*/ 238 w 2644"/>
              <a:gd name="T39" fmla="*/ 289 h 3645"/>
              <a:gd name="T40" fmla="*/ 2364 w 2644"/>
              <a:gd name="T41" fmla="*/ 289 h 3645"/>
              <a:gd name="T42" fmla="*/ 2364 w 2644"/>
              <a:gd name="T43" fmla="*/ 3128 h 3645"/>
              <a:gd name="T44" fmla="*/ 2364 w 2644"/>
              <a:gd name="T45" fmla="*/ 3128 h 3645"/>
              <a:gd name="T46" fmla="*/ 2364 w 2644"/>
              <a:gd name="T47" fmla="*/ 3128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44" h="3645">
                <a:moveTo>
                  <a:pt x="2416" y="0"/>
                </a:moveTo>
                <a:lnTo>
                  <a:pt x="2416" y="0"/>
                </a:lnTo>
                <a:cubicBezTo>
                  <a:pt x="238" y="0"/>
                  <a:pt x="238" y="0"/>
                  <a:pt x="238" y="0"/>
                </a:cubicBezTo>
                <a:cubicBezTo>
                  <a:pt x="93" y="0"/>
                  <a:pt x="0" y="144"/>
                  <a:pt x="0" y="238"/>
                </a:cubicBezTo>
                <a:cubicBezTo>
                  <a:pt x="0" y="3407"/>
                  <a:pt x="0" y="3407"/>
                  <a:pt x="0" y="3407"/>
                </a:cubicBezTo>
                <a:cubicBezTo>
                  <a:pt x="0" y="3551"/>
                  <a:pt x="93" y="3644"/>
                  <a:pt x="238" y="3644"/>
                </a:cubicBezTo>
                <a:cubicBezTo>
                  <a:pt x="2416" y="3644"/>
                  <a:pt x="2416" y="3644"/>
                  <a:pt x="2416" y="3644"/>
                </a:cubicBezTo>
                <a:cubicBezTo>
                  <a:pt x="2508" y="3644"/>
                  <a:pt x="2643" y="3551"/>
                  <a:pt x="2643" y="3407"/>
                </a:cubicBezTo>
                <a:cubicBezTo>
                  <a:pt x="2643" y="238"/>
                  <a:pt x="2643" y="238"/>
                  <a:pt x="2643" y="238"/>
                </a:cubicBezTo>
                <a:cubicBezTo>
                  <a:pt x="2643" y="144"/>
                  <a:pt x="2508" y="0"/>
                  <a:pt x="2416" y="0"/>
                </a:cubicBezTo>
                <a:close/>
                <a:moveTo>
                  <a:pt x="1321" y="3551"/>
                </a:moveTo>
                <a:lnTo>
                  <a:pt x="1321" y="3551"/>
                </a:lnTo>
                <a:cubicBezTo>
                  <a:pt x="1229" y="3551"/>
                  <a:pt x="1177" y="3500"/>
                  <a:pt x="1177" y="3407"/>
                </a:cubicBezTo>
                <a:cubicBezTo>
                  <a:pt x="1177" y="3314"/>
                  <a:pt x="1229" y="3272"/>
                  <a:pt x="1321" y="3272"/>
                </a:cubicBezTo>
                <a:cubicBezTo>
                  <a:pt x="1373" y="3272"/>
                  <a:pt x="1466" y="3314"/>
                  <a:pt x="1466" y="3407"/>
                </a:cubicBezTo>
                <a:cubicBezTo>
                  <a:pt x="1466" y="3500"/>
                  <a:pt x="1373" y="3551"/>
                  <a:pt x="1321" y="3551"/>
                </a:cubicBezTo>
                <a:close/>
                <a:moveTo>
                  <a:pt x="2364" y="3128"/>
                </a:moveTo>
                <a:lnTo>
                  <a:pt x="2364" y="3128"/>
                </a:lnTo>
                <a:cubicBezTo>
                  <a:pt x="238" y="3128"/>
                  <a:pt x="238" y="3128"/>
                  <a:pt x="238" y="3128"/>
                </a:cubicBezTo>
                <a:cubicBezTo>
                  <a:pt x="238" y="289"/>
                  <a:pt x="238" y="289"/>
                  <a:pt x="238" y="289"/>
                </a:cubicBezTo>
                <a:cubicBezTo>
                  <a:pt x="2364" y="289"/>
                  <a:pt x="2364" y="289"/>
                  <a:pt x="2364" y="289"/>
                </a:cubicBezTo>
                <a:lnTo>
                  <a:pt x="2364" y="3128"/>
                </a:lnTo>
                <a:close/>
                <a:moveTo>
                  <a:pt x="2364" y="3128"/>
                </a:moveTo>
                <a:lnTo>
                  <a:pt x="2364" y="312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lIns="105849" tIns="52925" rIns="105849" bIns="52925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66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Subtitle 21"/>
          <p:cNvSpPr txBox="1"/>
          <p:nvPr/>
        </p:nvSpPr>
        <p:spPr>
          <a:xfrm>
            <a:off x="3516872" y="5486653"/>
            <a:ext cx="1132205" cy="719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33070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Subtitle 21"/>
          <p:cNvSpPr txBox="1"/>
          <p:nvPr/>
        </p:nvSpPr>
        <p:spPr>
          <a:xfrm>
            <a:off x="4859231" y="5492981"/>
            <a:ext cx="1132205" cy="719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33070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Subtitle 21"/>
          <p:cNvSpPr txBox="1"/>
          <p:nvPr/>
        </p:nvSpPr>
        <p:spPr>
          <a:xfrm>
            <a:off x="6201589" y="5492168"/>
            <a:ext cx="1132205" cy="719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33070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Subtitle 21"/>
          <p:cNvSpPr txBox="1"/>
          <p:nvPr/>
        </p:nvSpPr>
        <p:spPr>
          <a:xfrm>
            <a:off x="7543948" y="5486653"/>
            <a:ext cx="1132205" cy="719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33070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Subtitle 21"/>
          <p:cNvSpPr txBox="1"/>
          <p:nvPr/>
        </p:nvSpPr>
        <p:spPr>
          <a:xfrm>
            <a:off x="8886308" y="5492981"/>
            <a:ext cx="1132205" cy="719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33070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Content Placeholder 2"/>
          <p:cNvSpPr txBox="1"/>
          <p:nvPr/>
        </p:nvSpPr>
        <p:spPr>
          <a:xfrm>
            <a:off x="518807" y="151836"/>
            <a:ext cx="4308235" cy="46692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433070" fontAlgn="base">
              <a:spcAft>
                <a:spcPts val="570"/>
              </a:spcAft>
              <a:buClr>
                <a:srgbClr val="383E6B">
                  <a:lumMod val="75000"/>
                </a:srgbClr>
              </a:buClr>
            </a:pPr>
            <a:r>
              <a:rPr lang="zh-CN" altLang="en-US" sz="303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基本工作概述报告</a:t>
            </a:r>
            <a:endParaRPr lang="en-US" sz="3035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" y="151836"/>
            <a:ext cx="214724" cy="4669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80" grpId="0" animBg="1"/>
      <p:bldP spid="81" grpId="0" animBg="1"/>
      <p:bldP spid="82" grpId="0"/>
      <p:bldP spid="83" grpId="0"/>
      <p:bldP spid="84" grpId="0"/>
      <p:bldP spid="85" grpId="0"/>
      <p:bldP spid="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AutoShape 1"/>
          <p:cNvSpPr/>
          <p:nvPr/>
        </p:nvSpPr>
        <p:spPr bwMode="auto">
          <a:xfrm>
            <a:off x="1871177" y="3553997"/>
            <a:ext cx="3915675" cy="676311"/>
          </a:xfrm>
          <a:prstGeom prst="roundRect">
            <a:avLst>
              <a:gd name="adj" fmla="val 49361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lIns="31835" tIns="31835" rIns="31835" bIns="31835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defTabSz="553720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zh-CN" sz="1515" b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106" name="AutoShape 2"/>
          <p:cNvSpPr/>
          <p:nvPr/>
        </p:nvSpPr>
        <p:spPr bwMode="auto">
          <a:xfrm>
            <a:off x="6344310" y="3553997"/>
            <a:ext cx="3916381" cy="676311"/>
          </a:xfrm>
          <a:prstGeom prst="roundRect">
            <a:avLst>
              <a:gd name="adj" fmla="val 49361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lIns="31835" tIns="31835" rIns="31835" bIns="31835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defTabSz="553720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zh-CN" sz="1515" b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107" name="AutoShape 3"/>
          <p:cNvSpPr/>
          <p:nvPr/>
        </p:nvSpPr>
        <p:spPr bwMode="auto">
          <a:xfrm>
            <a:off x="1986489" y="3688124"/>
            <a:ext cx="311980" cy="3505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1835" tIns="31835" rIns="31835" bIns="31835" anchor="ctr" anchorCtr="1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defTabSz="553720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170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" altLang="zh-CN" sz="9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109" name="AutoShape 5"/>
          <p:cNvSpPr/>
          <p:nvPr/>
        </p:nvSpPr>
        <p:spPr bwMode="auto">
          <a:xfrm>
            <a:off x="2420857" y="3643021"/>
            <a:ext cx="1807505" cy="5100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defTabSz="614045" eaLnBrk="1" fontAlgn="base">
              <a:lnSpc>
                <a:spcPct val="120000"/>
              </a:lnSpc>
              <a:spcBef>
                <a:spcPts val="760"/>
              </a:spcBef>
              <a:spcAft>
                <a:spcPct val="0"/>
              </a:spcAft>
            </a:pPr>
            <a:r>
              <a:rPr lang="zh-CN" altLang="en-US" sz="950" b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s-ES" altLang="zh-CN" sz="950" b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110" name="AutoShape 6"/>
          <p:cNvSpPr/>
          <p:nvPr/>
        </p:nvSpPr>
        <p:spPr bwMode="auto">
          <a:xfrm>
            <a:off x="7616286" y="3712178"/>
            <a:ext cx="352305" cy="3505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1835" tIns="31835" rIns="31835" bIns="31835" anchor="ctr" anchorCtr="1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defTabSz="553720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170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" altLang="zh-CN" sz="9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112" name="AutoShape 8"/>
          <p:cNvSpPr/>
          <p:nvPr/>
        </p:nvSpPr>
        <p:spPr bwMode="auto">
          <a:xfrm>
            <a:off x="8064803" y="3633823"/>
            <a:ext cx="1723879" cy="5100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defTabSz="614045" eaLnBrk="1" fontAlgn="base">
              <a:lnSpc>
                <a:spcPct val="120000"/>
              </a:lnSpc>
              <a:spcBef>
                <a:spcPts val="760"/>
              </a:spcBef>
              <a:spcAft>
                <a:spcPct val="0"/>
              </a:spcAft>
            </a:pPr>
            <a:r>
              <a:rPr lang="zh-CN" altLang="en-US" sz="950" b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s-ES" altLang="zh-CN" sz="950" b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116" name="AutoShape 12"/>
          <p:cNvSpPr/>
          <p:nvPr/>
        </p:nvSpPr>
        <p:spPr bwMode="auto">
          <a:xfrm>
            <a:off x="5077998" y="2901030"/>
            <a:ext cx="991121" cy="993951"/>
          </a:xfrm>
          <a:custGeom>
            <a:avLst/>
            <a:gdLst>
              <a:gd name="T0" fmla="+- 0 10816 32"/>
              <a:gd name="T1" fmla="*/ T0 w 21568"/>
              <a:gd name="T2" fmla="*/ 10800 h 21600"/>
              <a:gd name="T3" fmla="+- 0 10816 32"/>
              <a:gd name="T4" fmla="*/ T3 w 21568"/>
              <a:gd name="T5" fmla="*/ 10800 h 21600"/>
              <a:gd name="T6" fmla="+- 0 10816 32"/>
              <a:gd name="T7" fmla="*/ T6 w 21568"/>
              <a:gd name="T8" fmla="*/ 10800 h 21600"/>
              <a:gd name="T9" fmla="+- 0 10816 32"/>
              <a:gd name="T10" fmla="*/ T9 w 2156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68" h="21600">
                <a:moveTo>
                  <a:pt x="21409" y="0"/>
                </a:moveTo>
                <a:cubicBezTo>
                  <a:pt x="18161" y="0"/>
                  <a:pt x="14923" y="755"/>
                  <a:pt x="11945" y="2220"/>
                </a:cubicBezTo>
                <a:cubicBezTo>
                  <a:pt x="11786" y="2334"/>
                  <a:pt x="11610" y="2421"/>
                  <a:pt x="11419" y="2466"/>
                </a:cubicBezTo>
                <a:cubicBezTo>
                  <a:pt x="9667" y="3389"/>
                  <a:pt x="8018" y="4575"/>
                  <a:pt x="6525" y="6016"/>
                </a:cubicBezTo>
                <a:cubicBezTo>
                  <a:pt x="6393" y="6245"/>
                  <a:pt x="6208" y="6432"/>
                  <a:pt x="5979" y="6565"/>
                </a:cubicBezTo>
                <a:cubicBezTo>
                  <a:pt x="4514" y="8085"/>
                  <a:pt x="3317" y="9765"/>
                  <a:pt x="2390" y="11552"/>
                </a:cubicBezTo>
                <a:cubicBezTo>
                  <a:pt x="2351" y="11676"/>
                  <a:pt x="2294" y="11792"/>
                  <a:pt x="2225" y="11902"/>
                </a:cubicBezTo>
                <a:cubicBezTo>
                  <a:pt x="714" y="14948"/>
                  <a:pt x="-32" y="18275"/>
                  <a:pt x="0" y="21599"/>
                </a:cubicBezTo>
                <a:cubicBezTo>
                  <a:pt x="12266" y="21599"/>
                  <a:pt x="17378" y="21599"/>
                  <a:pt x="17378" y="21599"/>
                </a:cubicBezTo>
                <a:cubicBezTo>
                  <a:pt x="17378" y="19273"/>
                  <a:pt x="19240" y="17410"/>
                  <a:pt x="21568" y="17410"/>
                </a:cubicBezTo>
                <a:cubicBezTo>
                  <a:pt x="21568" y="5"/>
                  <a:pt x="21568" y="442"/>
                  <a:pt x="21568" y="6"/>
                </a:cubicBezTo>
                <a:cubicBezTo>
                  <a:pt x="21515" y="6"/>
                  <a:pt x="21462" y="0"/>
                  <a:pt x="2140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lIns="20374" tIns="20374" rIns="20374" bIns="20374"/>
          <a:lstStyle/>
          <a:p>
            <a:pPr defTabSz="40703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855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117" name="AutoShape 13"/>
          <p:cNvSpPr/>
          <p:nvPr/>
        </p:nvSpPr>
        <p:spPr bwMode="auto">
          <a:xfrm>
            <a:off x="5075874" y="3894981"/>
            <a:ext cx="991122" cy="974144"/>
          </a:xfrm>
          <a:custGeom>
            <a:avLst/>
            <a:gdLst>
              <a:gd name="T0" fmla="*/ 10800 w 21600"/>
              <a:gd name="T1" fmla="*/ 10779 h 21559"/>
              <a:gd name="T2" fmla="*/ 10800 w 21600"/>
              <a:gd name="T3" fmla="*/ 10779 h 21559"/>
              <a:gd name="T4" fmla="*/ 10800 w 21600"/>
              <a:gd name="T5" fmla="*/ 10779 h 21559"/>
              <a:gd name="T6" fmla="*/ 10800 w 21600"/>
              <a:gd name="T7" fmla="*/ 10779 h 2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59">
                <a:moveTo>
                  <a:pt x="0" y="0"/>
                </a:moveTo>
                <a:cubicBezTo>
                  <a:pt x="53" y="5502"/>
                  <a:pt x="2137" y="10988"/>
                  <a:pt x="6271" y="15186"/>
                </a:cubicBezTo>
                <a:cubicBezTo>
                  <a:pt x="10500" y="19481"/>
                  <a:pt x="16056" y="21599"/>
                  <a:pt x="21600" y="21558"/>
                </a:cubicBezTo>
                <a:cubicBezTo>
                  <a:pt x="21600" y="9859"/>
                  <a:pt x="21600" y="4260"/>
                  <a:pt x="21600" y="4260"/>
                </a:cubicBezTo>
                <a:cubicBezTo>
                  <a:pt x="19268" y="4260"/>
                  <a:pt x="17404" y="2333"/>
                  <a:pt x="17404" y="0"/>
                </a:cubicBezTo>
                <a:cubicBezTo>
                  <a:pt x="0" y="0"/>
                  <a:pt x="444" y="0"/>
                  <a:pt x="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lIns="20374" tIns="20374" rIns="20374" bIns="20374"/>
          <a:lstStyle/>
          <a:p>
            <a:pPr defTabSz="40703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855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118" name="AutoShape 14"/>
          <p:cNvSpPr/>
          <p:nvPr/>
        </p:nvSpPr>
        <p:spPr bwMode="auto">
          <a:xfrm>
            <a:off x="6069119" y="2901030"/>
            <a:ext cx="976265" cy="993951"/>
          </a:xfrm>
          <a:custGeom>
            <a:avLst/>
            <a:gdLst>
              <a:gd name="T0" fmla="*/ 10773 w 21546"/>
              <a:gd name="T1" fmla="*/ 10800 h 21600"/>
              <a:gd name="T2" fmla="*/ 10773 w 21546"/>
              <a:gd name="T3" fmla="*/ 10800 h 21600"/>
              <a:gd name="T4" fmla="*/ 10773 w 21546"/>
              <a:gd name="T5" fmla="*/ 10800 h 21600"/>
              <a:gd name="T6" fmla="*/ 10773 w 21546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46" h="21600">
                <a:moveTo>
                  <a:pt x="0" y="0"/>
                </a:moveTo>
                <a:cubicBezTo>
                  <a:pt x="0" y="12337"/>
                  <a:pt x="0" y="17409"/>
                  <a:pt x="0" y="17409"/>
                </a:cubicBezTo>
                <a:cubicBezTo>
                  <a:pt x="2328" y="17409"/>
                  <a:pt x="4253" y="19272"/>
                  <a:pt x="4253" y="21599"/>
                </a:cubicBezTo>
                <a:cubicBezTo>
                  <a:pt x="21545" y="21599"/>
                  <a:pt x="21007" y="21599"/>
                  <a:pt x="21544" y="21599"/>
                </a:cubicBezTo>
                <a:cubicBezTo>
                  <a:pt x="21600" y="16054"/>
                  <a:pt x="19487" y="10491"/>
                  <a:pt x="15193" y="6260"/>
                </a:cubicBezTo>
                <a:cubicBezTo>
                  <a:pt x="10994" y="2124"/>
                  <a:pt x="5503" y="39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lIns="20374" tIns="20374" rIns="20374" bIns="20374"/>
          <a:lstStyle/>
          <a:p>
            <a:pPr defTabSz="40703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855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119" name="AutoShape 15"/>
          <p:cNvSpPr/>
          <p:nvPr/>
        </p:nvSpPr>
        <p:spPr bwMode="auto">
          <a:xfrm>
            <a:off x="6066997" y="3894981"/>
            <a:ext cx="976973" cy="9741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4264" y="0"/>
                </a:moveTo>
                <a:cubicBezTo>
                  <a:pt x="4264" y="2337"/>
                  <a:pt x="2334" y="4268"/>
                  <a:pt x="0" y="4268"/>
                </a:cubicBezTo>
                <a:cubicBezTo>
                  <a:pt x="0" y="21599"/>
                  <a:pt x="0" y="21053"/>
                  <a:pt x="0" y="21600"/>
                </a:cubicBezTo>
                <a:cubicBezTo>
                  <a:pt x="5517" y="21559"/>
                  <a:pt x="11022" y="19436"/>
                  <a:pt x="15232" y="15216"/>
                </a:cubicBezTo>
                <a:cubicBezTo>
                  <a:pt x="19427" y="11009"/>
                  <a:pt x="21545" y="5512"/>
                  <a:pt x="21599" y="0"/>
                </a:cubicBezTo>
                <a:cubicBezTo>
                  <a:pt x="9836" y="0"/>
                  <a:pt x="4264" y="0"/>
                  <a:pt x="4264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lIns="20374" tIns="20374" rIns="20374" bIns="20374"/>
          <a:lstStyle/>
          <a:p>
            <a:pPr defTabSz="40703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855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120" name="AutoShape 16"/>
          <p:cNvSpPr/>
          <p:nvPr/>
        </p:nvSpPr>
        <p:spPr bwMode="auto">
          <a:xfrm>
            <a:off x="6068411" y="2611688"/>
            <a:ext cx="1436101" cy="146652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6131"/>
                </a:moveTo>
                <a:cubicBezTo>
                  <a:pt x="0" y="0"/>
                  <a:pt x="0" y="0"/>
                  <a:pt x="0" y="0"/>
                </a:cubicBezTo>
                <a:cubicBezTo>
                  <a:pt x="10685" y="0"/>
                  <a:pt x="19302" y="8437"/>
                  <a:pt x="19359" y="18900"/>
                </a:cubicBezTo>
                <a:cubicBezTo>
                  <a:pt x="21599" y="18900"/>
                  <a:pt x="21599" y="18900"/>
                  <a:pt x="21599" y="18900"/>
                </a:cubicBezTo>
                <a:cubicBezTo>
                  <a:pt x="16372" y="21599"/>
                  <a:pt x="16372" y="21599"/>
                  <a:pt x="16372" y="21599"/>
                </a:cubicBezTo>
                <a:cubicBezTo>
                  <a:pt x="11144" y="18900"/>
                  <a:pt x="11144" y="18900"/>
                  <a:pt x="11144" y="18900"/>
                </a:cubicBezTo>
                <a:cubicBezTo>
                  <a:pt x="13327" y="18900"/>
                  <a:pt x="13327" y="18900"/>
                  <a:pt x="13327" y="18900"/>
                </a:cubicBezTo>
                <a:cubicBezTo>
                  <a:pt x="13212" y="11812"/>
                  <a:pt x="7353" y="6131"/>
                  <a:pt x="114" y="6131"/>
                </a:cubicBezTo>
                <a:cubicBezTo>
                  <a:pt x="57" y="6131"/>
                  <a:pt x="57" y="6131"/>
                  <a:pt x="0" y="61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20374" tIns="20374" rIns="20374" bIns="20374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121" name="AutoShape 17"/>
          <p:cNvSpPr/>
          <p:nvPr/>
        </p:nvSpPr>
        <p:spPr bwMode="auto">
          <a:xfrm>
            <a:off x="4782994" y="2455343"/>
            <a:ext cx="1469351" cy="144388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8907" y="2342"/>
                </a:moveTo>
                <a:cubicBezTo>
                  <a:pt x="8471" y="2342"/>
                  <a:pt x="0" y="10971"/>
                  <a:pt x="0" y="21600"/>
                </a:cubicBezTo>
                <a:cubicBezTo>
                  <a:pt x="5890" y="21600"/>
                  <a:pt x="5890" y="21600"/>
                  <a:pt x="5890" y="21600"/>
                </a:cubicBezTo>
                <a:cubicBezTo>
                  <a:pt x="5947" y="14400"/>
                  <a:pt x="11725" y="8571"/>
                  <a:pt x="18794" y="8571"/>
                </a:cubicBezTo>
                <a:cubicBezTo>
                  <a:pt x="18794" y="8571"/>
                  <a:pt x="18850" y="8571"/>
                  <a:pt x="18907" y="8571"/>
                </a:cubicBezTo>
                <a:cubicBezTo>
                  <a:pt x="18907" y="10400"/>
                  <a:pt x="18907" y="10400"/>
                  <a:pt x="18907" y="10400"/>
                </a:cubicBezTo>
                <a:cubicBezTo>
                  <a:pt x="21600" y="5200"/>
                  <a:pt x="21600" y="5200"/>
                  <a:pt x="21600" y="5200"/>
                </a:cubicBezTo>
                <a:cubicBezTo>
                  <a:pt x="18907" y="0"/>
                  <a:pt x="18907" y="0"/>
                  <a:pt x="18907" y="0"/>
                </a:cubicBezTo>
                <a:lnTo>
                  <a:pt x="18907" y="23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20374" tIns="20374" rIns="20374" bIns="20374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122" name="AutoShape 18"/>
          <p:cNvSpPr/>
          <p:nvPr/>
        </p:nvSpPr>
        <p:spPr bwMode="auto">
          <a:xfrm>
            <a:off x="4630187" y="3718830"/>
            <a:ext cx="1438223" cy="146298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763"/>
                </a:moveTo>
                <a:cubicBezTo>
                  <a:pt x="2291" y="2763"/>
                  <a:pt x="2291" y="2763"/>
                  <a:pt x="2291" y="2763"/>
                </a:cubicBezTo>
                <a:cubicBezTo>
                  <a:pt x="2349" y="13196"/>
                  <a:pt x="11000" y="21599"/>
                  <a:pt x="21600" y="21599"/>
                </a:cubicBezTo>
                <a:cubicBezTo>
                  <a:pt x="21600" y="15509"/>
                  <a:pt x="21600" y="15509"/>
                  <a:pt x="21600" y="15509"/>
                </a:cubicBezTo>
                <a:cubicBezTo>
                  <a:pt x="21542" y="15509"/>
                  <a:pt x="21542" y="15509"/>
                  <a:pt x="21485" y="15509"/>
                </a:cubicBezTo>
                <a:cubicBezTo>
                  <a:pt x="14266" y="15509"/>
                  <a:pt x="8422" y="9813"/>
                  <a:pt x="8307" y="2763"/>
                </a:cubicBezTo>
                <a:cubicBezTo>
                  <a:pt x="10427" y="2763"/>
                  <a:pt x="10427" y="2763"/>
                  <a:pt x="10427" y="2763"/>
                </a:cubicBezTo>
                <a:cubicBezTo>
                  <a:pt x="5213" y="0"/>
                  <a:pt x="5213" y="0"/>
                  <a:pt x="5213" y="0"/>
                </a:cubicBezTo>
                <a:lnTo>
                  <a:pt x="0" y="276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20374" tIns="20374" rIns="20374" bIns="20374"/>
          <a:lstStyle/>
          <a:p>
            <a:pPr defTabSz="40703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855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123" name="AutoShape 19"/>
          <p:cNvSpPr/>
          <p:nvPr/>
        </p:nvSpPr>
        <p:spPr bwMode="auto">
          <a:xfrm>
            <a:off x="5885184" y="3967141"/>
            <a:ext cx="1466521" cy="13519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699" y="19403"/>
                </a:moveTo>
                <a:cubicBezTo>
                  <a:pt x="12768" y="19403"/>
                  <a:pt x="21037" y="10861"/>
                  <a:pt x="21600" y="122"/>
                </a:cubicBezTo>
                <a:cubicBezTo>
                  <a:pt x="18731" y="1769"/>
                  <a:pt x="18731" y="1769"/>
                  <a:pt x="18731" y="1769"/>
                </a:cubicBezTo>
                <a:cubicBezTo>
                  <a:pt x="15693" y="0"/>
                  <a:pt x="15693" y="0"/>
                  <a:pt x="15693" y="0"/>
                </a:cubicBezTo>
                <a:cubicBezTo>
                  <a:pt x="15075" y="7199"/>
                  <a:pt x="9562" y="12813"/>
                  <a:pt x="2812" y="12813"/>
                </a:cubicBezTo>
                <a:cubicBezTo>
                  <a:pt x="2756" y="12813"/>
                  <a:pt x="2756" y="12813"/>
                  <a:pt x="2699" y="12813"/>
                </a:cubicBezTo>
                <a:cubicBezTo>
                  <a:pt x="2699" y="10494"/>
                  <a:pt x="2699" y="10494"/>
                  <a:pt x="2699" y="10494"/>
                </a:cubicBezTo>
                <a:cubicBezTo>
                  <a:pt x="0" y="16047"/>
                  <a:pt x="0" y="16047"/>
                  <a:pt x="0" y="16047"/>
                </a:cubicBezTo>
                <a:cubicBezTo>
                  <a:pt x="2699" y="21600"/>
                  <a:pt x="2699" y="21600"/>
                  <a:pt x="2699" y="21600"/>
                </a:cubicBezTo>
                <a:lnTo>
                  <a:pt x="2699" y="1940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20374" tIns="20374" rIns="20374" bIns="20374"/>
          <a:lstStyle/>
          <a:p>
            <a:pPr defTabSz="40703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855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128" name="AutoShape 24"/>
          <p:cNvSpPr/>
          <p:nvPr/>
        </p:nvSpPr>
        <p:spPr bwMode="auto">
          <a:xfrm>
            <a:off x="3968733" y="4919353"/>
            <a:ext cx="986170" cy="8934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10695" y="8837"/>
                </a:lnTo>
                <a:cubicBezTo>
                  <a:pt x="9562" y="7803"/>
                  <a:pt x="8130" y="7157"/>
                  <a:pt x="6545" y="7157"/>
                </a:cubicBezTo>
                <a:cubicBezTo>
                  <a:pt x="2930" y="7157"/>
                  <a:pt x="0" y="10390"/>
                  <a:pt x="0" y="14378"/>
                </a:cubicBezTo>
                <a:cubicBezTo>
                  <a:pt x="0" y="18366"/>
                  <a:pt x="2930" y="21600"/>
                  <a:pt x="6545" y="21600"/>
                </a:cubicBezTo>
                <a:cubicBezTo>
                  <a:pt x="10159" y="21600"/>
                  <a:pt x="13090" y="18366"/>
                  <a:pt x="13090" y="14378"/>
                </a:cubicBezTo>
                <a:cubicBezTo>
                  <a:pt x="13090" y="13008"/>
                  <a:pt x="12726" y="11741"/>
                  <a:pt x="12125" y="10650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2655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7129" name="AutoShape 25"/>
          <p:cNvSpPr/>
          <p:nvPr/>
        </p:nvSpPr>
        <p:spPr bwMode="auto">
          <a:xfrm>
            <a:off x="4076970" y="5378818"/>
            <a:ext cx="396166" cy="2862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 anchorCtr="1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defTabSz="553720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170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s-ES" altLang="zh-CN" sz="9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130" name="AutoShape 26"/>
          <p:cNvSpPr/>
          <p:nvPr/>
        </p:nvSpPr>
        <p:spPr bwMode="auto">
          <a:xfrm>
            <a:off x="7138765" y="4936331"/>
            <a:ext cx="1013760" cy="8814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9631" y="10871"/>
                </a:lnTo>
                <a:cubicBezTo>
                  <a:pt x="9161" y="11893"/>
                  <a:pt x="8870" y="13038"/>
                  <a:pt x="8870" y="14275"/>
                </a:cubicBezTo>
                <a:cubicBezTo>
                  <a:pt x="8870" y="18320"/>
                  <a:pt x="11720" y="21599"/>
                  <a:pt x="15235" y="21599"/>
                </a:cubicBezTo>
                <a:cubicBezTo>
                  <a:pt x="18750" y="21600"/>
                  <a:pt x="21599" y="18320"/>
                  <a:pt x="21599" y="14275"/>
                </a:cubicBezTo>
                <a:cubicBezTo>
                  <a:pt x="21600" y="10230"/>
                  <a:pt x="18750" y="6951"/>
                  <a:pt x="15235" y="6951"/>
                </a:cubicBezTo>
                <a:cubicBezTo>
                  <a:pt x="13686" y="6951"/>
                  <a:pt x="12287" y="7614"/>
                  <a:pt x="11184" y="86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2655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7131" name="AutoShape 27"/>
          <p:cNvSpPr/>
          <p:nvPr/>
        </p:nvSpPr>
        <p:spPr bwMode="auto">
          <a:xfrm>
            <a:off x="7659441" y="5385892"/>
            <a:ext cx="396166" cy="2862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 anchorCtr="1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defTabSz="553720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170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s-ES" altLang="zh-CN" sz="9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132" name="AutoShape 28"/>
          <p:cNvSpPr/>
          <p:nvPr/>
        </p:nvSpPr>
        <p:spPr bwMode="auto">
          <a:xfrm>
            <a:off x="7191823" y="2065545"/>
            <a:ext cx="1044888" cy="91259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424" y="0"/>
                </a:moveTo>
                <a:cubicBezTo>
                  <a:pt x="12014" y="0"/>
                  <a:pt x="9249" y="3165"/>
                  <a:pt x="9249" y="7071"/>
                </a:cubicBezTo>
                <a:cubicBezTo>
                  <a:pt x="9249" y="8223"/>
                  <a:pt x="9514" y="9292"/>
                  <a:pt x="9940" y="10253"/>
                </a:cubicBezTo>
                <a:lnTo>
                  <a:pt x="0" y="21599"/>
                </a:lnTo>
                <a:lnTo>
                  <a:pt x="11622" y="12606"/>
                </a:lnTo>
                <a:cubicBezTo>
                  <a:pt x="12673" y="13555"/>
                  <a:pt x="13982" y="14143"/>
                  <a:pt x="15424" y="14143"/>
                </a:cubicBezTo>
                <a:cubicBezTo>
                  <a:pt x="18835" y="14143"/>
                  <a:pt x="21599" y="10977"/>
                  <a:pt x="21599" y="7071"/>
                </a:cubicBezTo>
                <a:cubicBezTo>
                  <a:pt x="21600" y="3165"/>
                  <a:pt x="18835" y="0"/>
                  <a:pt x="154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2655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7133" name="AutoShape 29"/>
          <p:cNvSpPr/>
          <p:nvPr/>
        </p:nvSpPr>
        <p:spPr bwMode="auto">
          <a:xfrm>
            <a:off x="7741504" y="2199588"/>
            <a:ext cx="396166" cy="2862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 anchorCtr="1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defTabSz="553720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170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" altLang="zh-CN" sz="9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134" name="AutoShape 30"/>
          <p:cNvSpPr/>
          <p:nvPr/>
        </p:nvSpPr>
        <p:spPr bwMode="auto">
          <a:xfrm>
            <a:off x="3871106" y="2065546"/>
            <a:ext cx="1060451" cy="8446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6084" y="0"/>
                </a:moveTo>
                <a:cubicBezTo>
                  <a:pt x="2724" y="0"/>
                  <a:pt x="0" y="3419"/>
                  <a:pt x="0" y="7637"/>
                </a:cubicBezTo>
                <a:cubicBezTo>
                  <a:pt x="0" y="11855"/>
                  <a:pt x="2724" y="15274"/>
                  <a:pt x="6084" y="15274"/>
                </a:cubicBezTo>
                <a:cubicBezTo>
                  <a:pt x="7723" y="15274"/>
                  <a:pt x="9201" y="14448"/>
                  <a:pt x="10295" y="13126"/>
                </a:cubicBezTo>
                <a:lnTo>
                  <a:pt x="21599" y="21600"/>
                </a:lnTo>
                <a:lnTo>
                  <a:pt x="11592" y="10838"/>
                </a:lnTo>
                <a:cubicBezTo>
                  <a:pt x="11953" y="9861"/>
                  <a:pt x="12168" y="8784"/>
                  <a:pt x="12168" y="7637"/>
                </a:cubicBezTo>
                <a:cubicBezTo>
                  <a:pt x="12168" y="3419"/>
                  <a:pt x="9444" y="0"/>
                  <a:pt x="60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2655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7135" name="AutoShape 31"/>
          <p:cNvSpPr/>
          <p:nvPr/>
        </p:nvSpPr>
        <p:spPr bwMode="auto">
          <a:xfrm>
            <a:off x="3967318" y="2210907"/>
            <a:ext cx="396166" cy="2862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 anchorCtr="1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defTabSz="553720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170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" altLang="zh-CN" sz="9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136" name="AutoShape 32"/>
          <p:cNvSpPr/>
          <p:nvPr/>
        </p:nvSpPr>
        <p:spPr bwMode="auto">
          <a:xfrm>
            <a:off x="8281280" y="2296169"/>
            <a:ext cx="2115998" cy="3519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defTabSz="614045" eaLnBrk="1" fontAlgn="base">
              <a:lnSpc>
                <a:spcPct val="120000"/>
              </a:lnSpc>
              <a:spcBef>
                <a:spcPts val="760"/>
              </a:spcBef>
              <a:spcAft>
                <a:spcPct val="0"/>
              </a:spcAft>
            </a:pPr>
            <a:r>
              <a:rPr lang="zh-CN" altLang="en-US" sz="995" b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s-ES" altLang="zh-CN" sz="995" b="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137" name="AutoShape 33"/>
          <p:cNvSpPr/>
          <p:nvPr/>
        </p:nvSpPr>
        <p:spPr bwMode="auto">
          <a:xfrm>
            <a:off x="8281280" y="2079410"/>
            <a:ext cx="1222520" cy="17601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defTabSz="866775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45" b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045" b="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138" name="AutoShape 34"/>
          <p:cNvSpPr/>
          <p:nvPr/>
        </p:nvSpPr>
        <p:spPr bwMode="auto">
          <a:xfrm>
            <a:off x="8281280" y="5488132"/>
            <a:ext cx="2115998" cy="3519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defTabSz="614045" eaLnBrk="1" fontAlgn="base">
              <a:lnSpc>
                <a:spcPct val="120000"/>
              </a:lnSpc>
              <a:spcBef>
                <a:spcPts val="760"/>
              </a:spcBef>
              <a:spcAft>
                <a:spcPct val="0"/>
              </a:spcAft>
            </a:pPr>
            <a:r>
              <a:rPr lang="zh-CN" altLang="en-US" sz="995" b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s-ES" altLang="zh-CN" sz="995" b="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139" name="AutoShape 35"/>
          <p:cNvSpPr/>
          <p:nvPr/>
        </p:nvSpPr>
        <p:spPr bwMode="auto">
          <a:xfrm>
            <a:off x="8281280" y="5271373"/>
            <a:ext cx="1222520" cy="17601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defTabSz="866775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45" b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045" b="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140" name="AutoShape 36"/>
          <p:cNvSpPr/>
          <p:nvPr/>
        </p:nvSpPr>
        <p:spPr bwMode="auto">
          <a:xfrm>
            <a:off x="1658174" y="2296169"/>
            <a:ext cx="2159875" cy="3519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r" defTabSz="614045" eaLnBrk="1" fontAlgn="base">
              <a:lnSpc>
                <a:spcPct val="120000"/>
              </a:lnSpc>
              <a:spcBef>
                <a:spcPts val="760"/>
              </a:spcBef>
              <a:spcAft>
                <a:spcPct val="0"/>
              </a:spcAft>
            </a:pPr>
            <a:r>
              <a:rPr lang="zh-CN" altLang="en-US" sz="995" b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s-ES" altLang="zh-CN" sz="995" b="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141" name="AutoShape 37"/>
          <p:cNvSpPr/>
          <p:nvPr/>
        </p:nvSpPr>
        <p:spPr bwMode="auto">
          <a:xfrm>
            <a:off x="2545739" y="2098269"/>
            <a:ext cx="1272310" cy="17601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r" defTabSz="866775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45" b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045" b="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142" name="AutoShape 38"/>
          <p:cNvSpPr/>
          <p:nvPr/>
        </p:nvSpPr>
        <p:spPr bwMode="auto">
          <a:xfrm>
            <a:off x="1658174" y="5488132"/>
            <a:ext cx="2159875" cy="3519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r" defTabSz="614045" eaLnBrk="1" fontAlgn="base">
              <a:lnSpc>
                <a:spcPct val="120000"/>
              </a:lnSpc>
              <a:spcBef>
                <a:spcPts val="760"/>
              </a:spcBef>
              <a:spcAft>
                <a:spcPct val="0"/>
              </a:spcAft>
            </a:pPr>
            <a:r>
              <a:rPr lang="zh-CN" altLang="en-US" sz="995" b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s-ES" altLang="zh-CN" sz="995" b="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143" name="AutoShape 39"/>
          <p:cNvSpPr/>
          <p:nvPr/>
        </p:nvSpPr>
        <p:spPr bwMode="auto">
          <a:xfrm>
            <a:off x="2545739" y="5290232"/>
            <a:ext cx="1272310" cy="17601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r" defTabSz="866775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45" b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045" b="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Content Placeholder 2"/>
          <p:cNvSpPr txBox="1"/>
          <p:nvPr/>
        </p:nvSpPr>
        <p:spPr>
          <a:xfrm>
            <a:off x="518807" y="151836"/>
            <a:ext cx="4308235" cy="46692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433070" fontAlgn="base">
              <a:spcAft>
                <a:spcPts val="570"/>
              </a:spcAft>
              <a:buClr>
                <a:srgbClr val="383E6B">
                  <a:lumMod val="75000"/>
                </a:srgbClr>
              </a:buClr>
            </a:pPr>
            <a:r>
              <a:rPr lang="zh-CN" altLang="en-US" sz="303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基本工作概述报告</a:t>
            </a:r>
            <a:endParaRPr lang="en-US" sz="3035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" y="151836"/>
            <a:ext cx="214724" cy="4669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6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2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8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4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7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3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7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7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6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7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3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7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9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7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600"/>
                            </p:stCondLst>
                            <p:childTnLst>
                              <p:par>
                                <p:cTn id="95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200"/>
                            </p:stCondLst>
                            <p:childTnLst>
                              <p:par>
                                <p:cTn id="100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800"/>
                            </p:stCondLst>
                            <p:childTnLst>
                              <p:par>
                                <p:cTn id="105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7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7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400"/>
                            </p:stCondLst>
                            <p:childTnLst>
                              <p:par>
                                <p:cTn id="110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7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7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6600"/>
                            </p:stCondLst>
                            <p:childTnLst>
                              <p:par>
                                <p:cTn id="120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7200"/>
                            </p:stCondLst>
                            <p:childTnLst>
                              <p:par>
                                <p:cTn id="12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7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7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7800"/>
                            </p:stCondLst>
                            <p:childTnLst>
                              <p:par>
                                <p:cTn id="130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5" grpId="0" animBg="1" autoUpdateAnimBg="0"/>
      <p:bldP spid="47106" grpId="0" animBg="1" autoUpdateAnimBg="0"/>
      <p:bldP spid="47107" grpId="0" autoUpdateAnimBg="0"/>
      <p:bldP spid="47109" grpId="0" autoUpdateAnimBg="0"/>
      <p:bldP spid="47110" grpId="0" autoUpdateAnimBg="0"/>
      <p:bldP spid="47112" grpId="0" autoUpdateAnimBg="0"/>
      <p:bldP spid="47120" grpId="0" animBg="1"/>
      <p:bldP spid="47121" grpId="0" animBg="1"/>
      <p:bldP spid="47129" grpId="0" autoUpdateAnimBg="0"/>
      <p:bldP spid="47131" grpId="0" autoUpdateAnimBg="0"/>
      <p:bldP spid="47133" grpId="0" autoUpdateAnimBg="0"/>
      <p:bldP spid="47135" grpId="0" autoUpdateAnimBg="0"/>
      <p:bldP spid="47136" grpId="0" autoUpdateAnimBg="0"/>
      <p:bldP spid="47137" grpId="0" autoUpdateAnimBg="0"/>
      <p:bldP spid="47138" grpId="0" autoUpdateAnimBg="0"/>
      <p:bldP spid="47139" grpId="0" autoUpdateAnimBg="0"/>
      <p:bldP spid="47140" grpId="0" autoUpdateAnimBg="0"/>
      <p:bldP spid="47141" grpId="0" autoUpdateAnimBg="0"/>
      <p:bldP spid="47142" grpId="0" autoUpdateAnimBg="0"/>
      <p:bldP spid="4714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5" y="282"/>
            <a:ext cx="12191832" cy="685743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751" b="-118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2275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681785" y="1358736"/>
            <a:ext cx="8828431" cy="2700303"/>
            <a:chOff x="142875" y="1693863"/>
            <a:chExt cx="12560301" cy="3841750"/>
          </a:xfrm>
        </p:grpSpPr>
        <p:sp>
          <p:nvSpPr>
            <p:cNvPr id="6" name="Freeform 5"/>
            <p:cNvSpPr/>
            <p:nvPr/>
          </p:nvSpPr>
          <p:spPr bwMode="auto">
            <a:xfrm>
              <a:off x="4278313" y="1693863"/>
              <a:ext cx="8424863" cy="3841750"/>
            </a:xfrm>
            <a:custGeom>
              <a:avLst/>
              <a:gdLst>
                <a:gd name="T0" fmla="*/ 0 w 5307"/>
                <a:gd name="T1" fmla="*/ 2420 h 2420"/>
                <a:gd name="T2" fmla="*/ 5307 w 5307"/>
                <a:gd name="T3" fmla="*/ 2420 h 2420"/>
                <a:gd name="T4" fmla="*/ 5307 w 5307"/>
                <a:gd name="T5" fmla="*/ 0 h 2420"/>
                <a:gd name="T6" fmla="*/ 4373 w 5307"/>
                <a:gd name="T7" fmla="*/ 0 h 2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07" h="2420">
                  <a:moveTo>
                    <a:pt x="0" y="2420"/>
                  </a:moveTo>
                  <a:lnTo>
                    <a:pt x="5307" y="2420"/>
                  </a:lnTo>
                  <a:lnTo>
                    <a:pt x="5307" y="0"/>
                  </a:lnTo>
                  <a:lnTo>
                    <a:pt x="4373" y="0"/>
                  </a:lnTo>
                </a:path>
              </a:pathLst>
            </a:custGeom>
            <a:noFill/>
            <a:ln w="841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6699" tIns="43349" rIns="86699" bIns="43349" numCol="1" anchor="t" anchorCtr="0" compatLnSpc="1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42875" y="1693863"/>
              <a:ext cx="8428038" cy="3841750"/>
            </a:xfrm>
            <a:custGeom>
              <a:avLst/>
              <a:gdLst>
                <a:gd name="T0" fmla="*/ 5309 w 5309"/>
                <a:gd name="T1" fmla="*/ 0 h 2420"/>
                <a:gd name="T2" fmla="*/ 0 w 5309"/>
                <a:gd name="T3" fmla="*/ 0 h 2420"/>
                <a:gd name="T4" fmla="*/ 0 w 5309"/>
                <a:gd name="T5" fmla="*/ 2420 h 2420"/>
                <a:gd name="T6" fmla="*/ 934 w 5309"/>
                <a:gd name="T7" fmla="*/ 2420 h 2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09" h="2420">
                  <a:moveTo>
                    <a:pt x="5309" y="0"/>
                  </a:moveTo>
                  <a:lnTo>
                    <a:pt x="0" y="0"/>
                  </a:lnTo>
                  <a:lnTo>
                    <a:pt x="0" y="2420"/>
                  </a:lnTo>
                  <a:lnTo>
                    <a:pt x="934" y="2420"/>
                  </a:lnTo>
                </a:path>
              </a:pathLst>
            </a:custGeom>
            <a:noFill/>
            <a:ln w="841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6699" tIns="43349" rIns="86699" bIns="43349" numCol="1" anchor="t" anchorCtr="0" compatLnSpc="1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5" name="TextBox 84"/>
          <p:cNvSpPr txBox="1"/>
          <p:nvPr/>
        </p:nvSpPr>
        <p:spPr>
          <a:xfrm>
            <a:off x="7723747" y="879429"/>
            <a:ext cx="1651784" cy="96289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255" spc="569">
                <a:solidFill>
                  <a:prstClr val="white"/>
                </a:solidFill>
                <a:latin typeface="Agency FB" panose="020B0503020202020204" pitchFamily="34" charset="0"/>
                <a:ea typeface="宋体" panose="02010600030101010101" pitchFamily="2" charset="-122"/>
              </a:rPr>
              <a:t>2019</a:t>
            </a:r>
            <a:endParaRPr lang="en-US" altLang="zh-CN" sz="6255" spc="569" dirty="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4436824" y="1893895"/>
            <a:ext cx="4574374" cy="73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170">
                <a:solidFill>
                  <a:prstClr val="white"/>
                </a:solidFill>
                <a:ea typeface="微软雅黑" panose="020B0503020204020204" pitchFamily="34" charset="-122"/>
              </a:rPr>
              <a:t>请</a:t>
            </a:r>
            <a:r>
              <a:rPr lang="zh-CN" altLang="en-US" sz="4170" dirty="0">
                <a:solidFill>
                  <a:prstClr val="white"/>
                </a:solidFill>
                <a:ea typeface="微软雅黑" panose="020B0503020204020204" pitchFamily="34" charset="-122"/>
              </a:rPr>
              <a:t>替换文字内容</a:t>
            </a:r>
            <a:endParaRPr lang="en-US" altLang="zh-CN" sz="4170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4818627" y="2641016"/>
            <a:ext cx="1893517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r>
              <a:rPr lang="zh-CN" altLang="en-US" sz="227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项目内容</a:t>
            </a:r>
            <a:endParaRPr lang="zh-CN" altLang="en-US" sz="227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501313" y="1653869"/>
            <a:ext cx="2739326" cy="2222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66775">
              <a:defRPr/>
            </a:pPr>
            <a:r>
              <a:rPr lang="en-US" altLang="zh-CN" sz="1384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03</a:t>
            </a:r>
            <a:endParaRPr lang="zh-CN" altLang="en-US" sz="13840" dirty="0">
              <a:solidFill>
                <a:prstClr val="white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文本框 8"/>
          <p:cNvSpPr txBox="1">
            <a:spLocks noChangeArrowheads="1"/>
          </p:cNvSpPr>
          <p:nvPr/>
        </p:nvSpPr>
        <p:spPr bwMode="auto">
          <a:xfrm>
            <a:off x="6931907" y="2650477"/>
            <a:ext cx="1893517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r>
              <a:rPr lang="zh-CN" altLang="en-US" sz="227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项目内容</a:t>
            </a:r>
            <a:endParaRPr lang="zh-CN" altLang="en-US" sz="227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8"/>
          <p:cNvSpPr txBox="1">
            <a:spLocks noChangeArrowheads="1"/>
          </p:cNvSpPr>
          <p:nvPr/>
        </p:nvSpPr>
        <p:spPr bwMode="auto">
          <a:xfrm>
            <a:off x="4818627" y="3093432"/>
            <a:ext cx="1893517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r>
              <a:rPr lang="zh-CN" altLang="en-US" sz="227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项目内容</a:t>
            </a:r>
            <a:endParaRPr lang="zh-CN" altLang="en-US" sz="227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8"/>
          <p:cNvSpPr txBox="1">
            <a:spLocks noChangeArrowheads="1"/>
          </p:cNvSpPr>
          <p:nvPr/>
        </p:nvSpPr>
        <p:spPr bwMode="auto">
          <a:xfrm>
            <a:off x="6931907" y="3102893"/>
            <a:ext cx="1893517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r>
              <a:rPr lang="zh-CN" altLang="en-US" sz="227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项目内容</a:t>
            </a:r>
            <a:endParaRPr lang="zh-CN" altLang="en-US" sz="227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16" grpId="0"/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lor 1"/>
          <p:cNvSpPr/>
          <p:nvPr/>
        </p:nvSpPr>
        <p:spPr bwMode="auto">
          <a:xfrm>
            <a:off x="9526570" y="1664281"/>
            <a:ext cx="3365347" cy="1999509"/>
          </a:xfrm>
          <a:custGeom>
            <a:avLst/>
            <a:gdLst>
              <a:gd name="T0" fmla="*/ 766 w 766"/>
              <a:gd name="T1" fmla="*/ 0 h 453"/>
              <a:gd name="T2" fmla="*/ 670 w 766"/>
              <a:gd name="T3" fmla="*/ 85 h 453"/>
              <a:gd name="T4" fmla="*/ 470 w 766"/>
              <a:gd name="T5" fmla="*/ 390 h 453"/>
              <a:gd name="T6" fmla="*/ 337 w 766"/>
              <a:gd name="T7" fmla="*/ 453 h 453"/>
              <a:gd name="T8" fmla="*/ 0 w 766"/>
              <a:gd name="T9" fmla="*/ 453 h 453"/>
              <a:gd name="T10" fmla="*/ 133 w 766"/>
              <a:gd name="T11" fmla="*/ 390 h 453"/>
              <a:gd name="T12" fmla="*/ 333 w 766"/>
              <a:gd name="T13" fmla="*/ 85 h 453"/>
              <a:gd name="T14" fmla="*/ 429 w 766"/>
              <a:gd name="T15" fmla="*/ 0 h 453"/>
              <a:gd name="T16" fmla="*/ 766 w 766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453">
                <a:moveTo>
                  <a:pt x="766" y="0"/>
                </a:moveTo>
                <a:cubicBezTo>
                  <a:pt x="766" y="0"/>
                  <a:pt x="720" y="3"/>
                  <a:pt x="670" y="85"/>
                </a:cubicBezTo>
                <a:cubicBezTo>
                  <a:pt x="623" y="161"/>
                  <a:pt x="495" y="357"/>
                  <a:pt x="470" y="390"/>
                </a:cubicBezTo>
                <a:cubicBezTo>
                  <a:pt x="442" y="428"/>
                  <a:pt x="406" y="453"/>
                  <a:pt x="337" y="453"/>
                </a:cubicBezTo>
                <a:cubicBezTo>
                  <a:pt x="0" y="453"/>
                  <a:pt x="0" y="453"/>
                  <a:pt x="0" y="453"/>
                </a:cubicBezTo>
                <a:cubicBezTo>
                  <a:pt x="69" y="453"/>
                  <a:pt x="105" y="428"/>
                  <a:pt x="133" y="390"/>
                </a:cubicBezTo>
                <a:cubicBezTo>
                  <a:pt x="158" y="357"/>
                  <a:pt x="286" y="161"/>
                  <a:pt x="333" y="85"/>
                </a:cubicBezTo>
                <a:cubicBezTo>
                  <a:pt x="383" y="3"/>
                  <a:pt x="429" y="0"/>
                  <a:pt x="429" y="0"/>
                </a:cubicBezTo>
                <a:lnTo>
                  <a:pt x="76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515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17" name="Color 3"/>
          <p:cNvSpPr/>
          <p:nvPr/>
        </p:nvSpPr>
        <p:spPr bwMode="auto">
          <a:xfrm>
            <a:off x="5767270" y="1664281"/>
            <a:ext cx="3363487" cy="1999509"/>
          </a:xfrm>
          <a:custGeom>
            <a:avLst/>
            <a:gdLst>
              <a:gd name="T0" fmla="*/ 766 w 766"/>
              <a:gd name="T1" fmla="*/ 0 h 453"/>
              <a:gd name="T2" fmla="*/ 669 w 766"/>
              <a:gd name="T3" fmla="*/ 85 h 453"/>
              <a:gd name="T4" fmla="*/ 470 w 766"/>
              <a:gd name="T5" fmla="*/ 390 h 453"/>
              <a:gd name="T6" fmla="*/ 337 w 766"/>
              <a:gd name="T7" fmla="*/ 453 h 453"/>
              <a:gd name="T8" fmla="*/ 0 w 766"/>
              <a:gd name="T9" fmla="*/ 453 h 453"/>
              <a:gd name="T10" fmla="*/ 133 w 766"/>
              <a:gd name="T11" fmla="*/ 390 h 453"/>
              <a:gd name="T12" fmla="*/ 332 w 766"/>
              <a:gd name="T13" fmla="*/ 85 h 453"/>
              <a:gd name="T14" fmla="*/ 429 w 766"/>
              <a:gd name="T15" fmla="*/ 0 h 453"/>
              <a:gd name="T16" fmla="*/ 766 w 766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453">
                <a:moveTo>
                  <a:pt x="766" y="0"/>
                </a:moveTo>
                <a:cubicBezTo>
                  <a:pt x="766" y="0"/>
                  <a:pt x="720" y="3"/>
                  <a:pt x="669" y="85"/>
                </a:cubicBezTo>
                <a:cubicBezTo>
                  <a:pt x="622" y="161"/>
                  <a:pt x="494" y="357"/>
                  <a:pt x="470" y="390"/>
                </a:cubicBezTo>
                <a:cubicBezTo>
                  <a:pt x="441" y="428"/>
                  <a:pt x="406" y="453"/>
                  <a:pt x="337" y="453"/>
                </a:cubicBezTo>
                <a:cubicBezTo>
                  <a:pt x="0" y="453"/>
                  <a:pt x="0" y="453"/>
                  <a:pt x="0" y="453"/>
                </a:cubicBezTo>
                <a:cubicBezTo>
                  <a:pt x="69" y="453"/>
                  <a:pt x="104" y="428"/>
                  <a:pt x="133" y="390"/>
                </a:cubicBezTo>
                <a:cubicBezTo>
                  <a:pt x="157" y="357"/>
                  <a:pt x="285" y="161"/>
                  <a:pt x="332" y="85"/>
                </a:cubicBezTo>
                <a:cubicBezTo>
                  <a:pt x="383" y="3"/>
                  <a:pt x="429" y="0"/>
                  <a:pt x="429" y="0"/>
                </a:cubicBezTo>
                <a:lnTo>
                  <a:pt x="76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515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18" name="Color 2"/>
          <p:cNvSpPr/>
          <p:nvPr/>
        </p:nvSpPr>
        <p:spPr bwMode="auto">
          <a:xfrm>
            <a:off x="7645991" y="1664281"/>
            <a:ext cx="3361630" cy="1999509"/>
          </a:xfrm>
          <a:custGeom>
            <a:avLst/>
            <a:gdLst>
              <a:gd name="T0" fmla="*/ 0 w 765"/>
              <a:gd name="T1" fmla="*/ 0 h 453"/>
              <a:gd name="T2" fmla="*/ 96 w 765"/>
              <a:gd name="T3" fmla="*/ 85 h 453"/>
              <a:gd name="T4" fmla="*/ 295 w 765"/>
              <a:gd name="T5" fmla="*/ 390 h 453"/>
              <a:gd name="T6" fmla="*/ 428 w 765"/>
              <a:gd name="T7" fmla="*/ 453 h 453"/>
              <a:gd name="T8" fmla="*/ 765 w 765"/>
              <a:gd name="T9" fmla="*/ 453 h 453"/>
              <a:gd name="T10" fmla="*/ 632 w 765"/>
              <a:gd name="T11" fmla="*/ 390 h 453"/>
              <a:gd name="T12" fmla="*/ 433 w 765"/>
              <a:gd name="T13" fmla="*/ 85 h 453"/>
              <a:gd name="T14" fmla="*/ 337 w 765"/>
              <a:gd name="T15" fmla="*/ 0 h 453"/>
              <a:gd name="T16" fmla="*/ 0 w 765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5" h="453">
                <a:moveTo>
                  <a:pt x="0" y="0"/>
                </a:moveTo>
                <a:cubicBezTo>
                  <a:pt x="0" y="0"/>
                  <a:pt x="45" y="3"/>
                  <a:pt x="96" y="85"/>
                </a:cubicBezTo>
                <a:cubicBezTo>
                  <a:pt x="143" y="161"/>
                  <a:pt x="271" y="357"/>
                  <a:pt x="295" y="390"/>
                </a:cubicBezTo>
                <a:cubicBezTo>
                  <a:pt x="324" y="428"/>
                  <a:pt x="359" y="453"/>
                  <a:pt x="428" y="453"/>
                </a:cubicBezTo>
                <a:cubicBezTo>
                  <a:pt x="765" y="453"/>
                  <a:pt x="765" y="453"/>
                  <a:pt x="765" y="453"/>
                </a:cubicBezTo>
                <a:cubicBezTo>
                  <a:pt x="696" y="453"/>
                  <a:pt x="661" y="428"/>
                  <a:pt x="632" y="390"/>
                </a:cubicBezTo>
                <a:cubicBezTo>
                  <a:pt x="608" y="357"/>
                  <a:pt x="480" y="161"/>
                  <a:pt x="433" y="85"/>
                </a:cubicBezTo>
                <a:cubicBezTo>
                  <a:pt x="383" y="3"/>
                  <a:pt x="337" y="0"/>
                  <a:pt x="33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515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19" name="Color 5"/>
          <p:cNvSpPr/>
          <p:nvPr/>
        </p:nvSpPr>
        <p:spPr bwMode="auto">
          <a:xfrm>
            <a:off x="2000534" y="1664281"/>
            <a:ext cx="3365347" cy="1999509"/>
          </a:xfrm>
          <a:custGeom>
            <a:avLst/>
            <a:gdLst>
              <a:gd name="T0" fmla="*/ 766 w 766"/>
              <a:gd name="T1" fmla="*/ 0 h 453"/>
              <a:gd name="T2" fmla="*/ 670 w 766"/>
              <a:gd name="T3" fmla="*/ 85 h 453"/>
              <a:gd name="T4" fmla="*/ 470 w 766"/>
              <a:gd name="T5" fmla="*/ 390 h 453"/>
              <a:gd name="T6" fmla="*/ 337 w 766"/>
              <a:gd name="T7" fmla="*/ 453 h 453"/>
              <a:gd name="T8" fmla="*/ 0 w 766"/>
              <a:gd name="T9" fmla="*/ 453 h 453"/>
              <a:gd name="T10" fmla="*/ 133 w 766"/>
              <a:gd name="T11" fmla="*/ 390 h 453"/>
              <a:gd name="T12" fmla="*/ 333 w 766"/>
              <a:gd name="T13" fmla="*/ 85 h 453"/>
              <a:gd name="T14" fmla="*/ 429 w 766"/>
              <a:gd name="T15" fmla="*/ 0 h 453"/>
              <a:gd name="T16" fmla="*/ 766 w 766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453">
                <a:moveTo>
                  <a:pt x="766" y="0"/>
                </a:moveTo>
                <a:cubicBezTo>
                  <a:pt x="766" y="0"/>
                  <a:pt x="720" y="3"/>
                  <a:pt x="670" y="85"/>
                </a:cubicBezTo>
                <a:cubicBezTo>
                  <a:pt x="623" y="161"/>
                  <a:pt x="495" y="357"/>
                  <a:pt x="470" y="390"/>
                </a:cubicBezTo>
                <a:cubicBezTo>
                  <a:pt x="442" y="428"/>
                  <a:pt x="406" y="453"/>
                  <a:pt x="337" y="453"/>
                </a:cubicBezTo>
                <a:cubicBezTo>
                  <a:pt x="0" y="453"/>
                  <a:pt x="0" y="453"/>
                  <a:pt x="0" y="453"/>
                </a:cubicBezTo>
                <a:cubicBezTo>
                  <a:pt x="69" y="453"/>
                  <a:pt x="105" y="428"/>
                  <a:pt x="133" y="390"/>
                </a:cubicBezTo>
                <a:cubicBezTo>
                  <a:pt x="158" y="357"/>
                  <a:pt x="286" y="161"/>
                  <a:pt x="333" y="85"/>
                </a:cubicBezTo>
                <a:cubicBezTo>
                  <a:pt x="383" y="3"/>
                  <a:pt x="429" y="0"/>
                  <a:pt x="429" y="0"/>
                </a:cubicBezTo>
                <a:lnTo>
                  <a:pt x="76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515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20" name="Color 4"/>
          <p:cNvSpPr/>
          <p:nvPr/>
        </p:nvSpPr>
        <p:spPr bwMode="auto">
          <a:xfrm>
            <a:off x="3881116" y="1664281"/>
            <a:ext cx="3365347" cy="1999509"/>
          </a:xfrm>
          <a:custGeom>
            <a:avLst/>
            <a:gdLst>
              <a:gd name="T0" fmla="*/ 0 w 766"/>
              <a:gd name="T1" fmla="*/ 0 h 453"/>
              <a:gd name="T2" fmla="*/ 96 w 766"/>
              <a:gd name="T3" fmla="*/ 85 h 453"/>
              <a:gd name="T4" fmla="*/ 296 w 766"/>
              <a:gd name="T5" fmla="*/ 390 h 453"/>
              <a:gd name="T6" fmla="*/ 429 w 766"/>
              <a:gd name="T7" fmla="*/ 453 h 453"/>
              <a:gd name="T8" fmla="*/ 766 w 766"/>
              <a:gd name="T9" fmla="*/ 453 h 453"/>
              <a:gd name="T10" fmla="*/ 633 w 766"/>
              <a:gd name="T11" fmla="*/ 390 h 453"/>
              <a:gd name="T12" fmla="*/ 433 w 766"/>
              <a:gd name="T13" fmla="*/ 85 h 453"/>
              <a:gd name="T14" fmla="*/ 337 w 766"/>
              <a:gd name="T15" fmla="*/ 0 h 453"/>
              <a:gd name="T16" fmla="*/ 0 w 766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453">
                <a:moveTo>
                  <a:pt x="0" y="0"/>
                </a:moveTo>
                <a:cubicBezTo>
                  <a:pt x="0" y="0"/>
                  <a:pt x="46" y="3"/>
                  <a:pt x="96" y="85"/>
                </a:cubicBezTo>
                <a:cubicBezTo>
                  <a:pt x="143" y="161"/>
                  <a:pt x="271" y="357"/>
                  <a:pt x="296" y="390"/>
                </a:cubicBezTo>
                <a:cubicBezTo>
                  <a:pt x="324" y="428"/>
                  <a:pt x="360" y="453"/>
                  <a:pt x="429" y="453"/>
                </a:cubicBezTo>
                <a:cubicBezTo>
                  <a:pt x="766" y="453"/>
                  <a:pt x="766" y="453"/>
                  <a:pt x="766" y="453"/>
                </a:cubicBezTo>
                <a:cubicBezTo>
                  <a:pt x="697" y="453"/>
                  <a:pt x="661" y="428"/>
                  <a:pt x="633" y="390"/>
                </a:cubicBezTo>
                <a:cubicBezTo>
                  <a:pt x="608" y="357"/>
                  <a:pt x="480" y="161"/>
                  <a:pt x="433" y="85"/>
                </a:cubicBezTo>
                <a:cubicBezTo>
                  <a:pt x="383" y="3"/>
                  <a:pt x="337" y="0"/>
                  <a:pt x="33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515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21" name="Side Color"/>
          <p:cNvSpPr/>
          <p:nvPr/>
        </p:nvSpPr>
        <p:spPr bwMode="auto">
          <a:xfrm>
            <a:off x="-1758778" y="1664266"/>
            <a:ext cx="3365346" cy="1187442"/>
          </a:xfrm>
          <a:custGeom>
            <a:avLst/>
            <a:gdLst>
              <a:gd name="T0" fmla="*/ 766 w 766"/>
              <a:gd name="T1" fmla="*/ 0 h 269"/>
              <a:gd name="T2" fmla="*/ 670 w 766"/>
              <a:gd name="T3" fmla="*/ 50 h 269"/>
              <a:gd name="T4" fmla="*/ 470 w 766"/>
              <a:gd name="T5" fmla="*/ 232 h 269"/>
              <a:gd name="T6" fmla="*/ 337 w 766"/>
              <a:gd name="T7" fmla="*/ 269 h 269"/>
              <a:gd name="T8" fmla="*/ 0 w 766"/>
              <a:gd name="T9" fmla="*/ 269 h 269"/>
              <a:gd name="T10" fmla="*/ 133 w 766"/>
              <a:gd name="T11" fmla="*/ 232 h 269"/>
              <a:gd name="T12" fmla="*/ 332 w 766"/>
              <a:gd name="T13" fmla="*/ 50 h 269"/>
              <a:gd name="T14" fmla="*/ 429 w 766"/>
              <a:gd name="T15" fmla="*/ 0 h 269"/>
              <a:gd name="T16" fmla="*/ 766 w 766"/>
              <a:gd name="T1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269">
                <a:moveTo>
                  <a:pt x="766" y="0"/>
                </a:moveTo>
                <a:cubicBezTo>
                  <a:pt x="766" y="0"/>
                  <a:pt x="720" y="1"/>
                  <a:pt x="670" y="50"/>
                </a:cubicBezTo>
                <a:cubicBezTo>
                  <a:pt x="623" y="96"/>
                  <a:pt x="495" y="212"/>
                  <a:pt x="470" y="232"/>
                </a:cubicBezTo>
                <a:cubicBezTo>
                  <a:pt x="442" y="255"/>
                  <a:pt x="406" y="269"/>
                  <a:pt x="337" y="269"/>
                </a:cubicBezTo>
                <a:cubicBezTo>
                  <a:pt x="0" y="269"/>
                  <a:pt x="0" y="269"/>
                  <a:pt x="0" y="269"/>
                </a:cubicBezTo>
                <a:cubicBezTo>
                  <a:pt x="69" y="269"/>
                  <a:pt x="104" y="255"/>
                  <a:pt x="133" y="232"/>
                </a:cubicBezTo>
                <a:cubicBezTo>
                  <a:pt x="158" y="212"/>
                  <a:pt x="285" y="96"/>
                  <a:pt x="332" y="50"/>
                </a:cubicBezTo>
                <a:cubicBezTo>
                  <a:pt x="383" y="1"/>
                  <a:pt x="429" y="0"/>
                  <a:pt x="429" y="0"/>
                </a:cubicBezTo>
                <a:lnTo>
                  <a:pt x="766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515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22" name="Color 6"/>
          <p:cNvSpPr/>
          <p:nvPr/>
        </p:nvSpPr>
        <p:spPr bwMode="auto">
          <a:xfrm>
            <a:off x="121808" y="1664278"/>
            <a:ext cx="3359771" cy="1999509"/>
          </a:xfrm>
          <a:custGeom>
            <a:avLst/>
            <a:gdLst>
              <a:gd name="T0" fmla="*/ 0 w 765"/>
              <a:gd name="T1" fmla="*/ 0 h 453"/>
              <a:gd name="T2" fmla="*/ 96 w 765"/>
              <a:gd name="T3" fmla="*/ 85 h 453"/>
              <a:gd name="T4" fmla="*/ 295 w 765"/>
              <a:gd name="T5" fmla="*/ 390 h 453"/>
              <a:gd name="T6" fmla="*/ 428 w 765"/>
              <a:gd name="T7" fmla="*/ 453 h 453"/>
              <a:gd name="T8" fmla="*/ 765 w 765"/>
              <a:gd name="T9" fmla="*/ 453 h 453"/>
              <a:gd name="T10" fmla="*/ 632 w 765"/>
              <a:gd name="T11" fmla="*/ 390 h 453"/>
              <a:gd name="T12" fmla="*/ 433 w 765"/>
              <a:gd name="T13" fmla="*/ 85 h 453"/>
              <a:gd name="T14" fmla="*/ 337 w 765"/>
              <a:gd name="T15" fmla="*/ 0 h 453"/>
              <a:gd name="T16" fmla="*/ 0 w 765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5" h="453">
                <a:moveTo>
                  <a:pt x="0" y="0"/>
                </a:moveTo>
                <a:cubicBezTo>
                  <a:pt x="0" y="0"/>
                  <a:pt x="46" y="3"/>
                  <a:pt x="96" y="85"/>
                </a:cubicBezTo>
                <a:cubicBezTo>
                  <a:pt x="143" y="161"/>
                  <a:pt x="271" y="357"/>
                  <a:pt x="295" y="390"/>
                </a:cubicBezTo>
                <a:cubicBezTo>
                  <a:pt x="324" y="428"/>
                  <a:pt x="359" y="453"/>
                  <a:pt x="428" y="453"/>
                </a:cubicBezTo>
                <a:cubicBezTo>
                  <a:pt x="765" y="453"/>
                  <a:pt x="765" y="453"/>
                  <a:pt x="765" y="453"/>
                </a:cubicBezTo>
                <a:cubicBezTo>
                  <a:pt x="696" y="453"/>
                  <a:pt x="661" y="428"/>
                  <a:pt x="632" y="390"/>
                </a:cubicBezTo>
                <a:cubicBezTo>
                  <a:pt x="608" y="357"/>
                  <a:pt x="480" y="161"/>
                  <a:pt x="433" y="85"/>
                </a:cubicBezTo>
                <a:cubicBezTo>
                  <a:pt x="383" y="3"/>
                  <a:pt x="337" y="0"/>
                  <a:pt x="33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515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8726" y="1333801"/>
            <a:ext cx="1021113" cy="1920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eague Gothic Regular"/>
                <a:sym typeface="Arial" panose="020B0604020202020204" pitchFamily="34" charset="0"/>
              </a:rPr>
              <a:t>请替换文字内容</a:t>
            </a:r>
            <a:endParaRPr lang="en-US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12885" y="3731760"/>
            <a:ext cx="1021113" cy="1920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eague Gothic Regular"/>
                <a:sym typeface="Arial" panose="020B0604020202020204" pitchFamily="34" charset="0"/>
              </a:rPr>
              <a:t>请替换文字内容</a:t>
            </a:r>
            <a:endParaRPr lang="en-US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65128" y="1333801"/>
            <a:ext cx="1021113" cy="1920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eague Gothic Regular"/>
                <a:sym typeface="Arial" panose="020B0604020202020204" pitchFamily="34" charset="0"/>
              </a:rPr>
              <a:t>请替换文字内容</a:t>
            </a:r>
            <a:endParaRPr lang="en-US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89872" y="3731758"/>
            <a:ext cx="1021113" cy="1920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eague Gothic Regular"/>
                <a:sym typeface="Arial" panose="020B0604020202020204" pitchFamily="34" charset="0"/>
              </a:rPr>
              <a:t>请替换文字内容</a:t>
            </a:r>
            <a:endParaRPr lang="en-US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88752" y="1333801"/>
            <a:ext cx="1021113" cy="1920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eague Gothic Regular"/>
                <a:sym typeface="Arial" panose="020B0604020202020204" pitchFamily="34" charset="0"/>
              </a:rPr>
              <a:t>请替换文字内容</a:t>
            </a:r>
            <a:endParaRPr lang="en-US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728548" y="3731758"/>
            <a:ext cx="1021113" cy="1920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eague Gothic Regular"/>
                <a:sym typeface="Arial" panose="020B0604020202020204" pitchFamily="34" charset="0"/>
              </a:rPr>
              <a:t>请替换文字内容</a:t>
            </a:r>
            <a:endParaRPr lang="en-US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31" name="Text Placeholder 7"/>
          <p:cNvSpPr txBox="1"/>
          <p:nvPr/>
        </p:nvSpPr>
        <p:spPr>
          <a:xfrm>
            <a:off x="2502545" y="4359636"/>
            <a:ext cx="1954874" cy="192040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>
              <a:lnSpc>
                <a:spcPct val="120000"/>
              </a:lnSpc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2"/>
          <p:cNvSpPr txBox="1"/>
          <p:nvPr/>
        </p:nvSpPr>
        <p:spPr>
          <a:xfrm>
            <a:off x="2502544" y="4671015"/>
            <a:ext cx="3081184" cy="402161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 panose="020F0502020204030203"/>
                <a:ea typeface="+mn-ea"/>
                <a:cs typeface="Lato Regular" panose="020F0502020204030203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/>
            <a:r>
              <a:rPr lang="zh-CN" altLang="en-US" sz="114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altLang="zh-CN" sz="114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Rounded Rectangle 11"/>
          <p:cNvSpPr>
            <a:spLocks noChangeAspect="1"/>
          </p:cNvSpPr>
          <p:nvPr/>
        </p:nvSpPr>
        <p:spPr>
          <a:xfrm>
            <a:off x="1641996" y="4372897"/>
            <a:ext cx="719905" cy="72060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 Placeholder 7"/>
          <p:cNvSpPr txBox="1"/>
          <p:nvPr/>
        </p:nvSpPr>
        <p:spPr>
          <a:xfrm>
            <a:off x="1699721" y="4464175"/>
            <a:ext cx="582762" cy="480928"/>
          </a:xfrm>
          <a:prstGeom prst="rect">
            <a:avLst/>
          </a:prstGeom>
        </p:spPr>
        <p:txBody>
          <a:bodyPr vert="horz" lIns="0" tIns="98497" rIns="0" bIns="98497"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>
              <a:lnSpc>
                <a:spcPct val="120000"/>
              </a:lnSpc>
            </a:pPr>
            <a:r>
              <a:rPr lang="es-ES_tradnl" sz="20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37" name="Text Placeholder 7"/>
          <p:cNvSpPr txBox="1"/>
          <p:nvPr/>
        </p:nvSpPr>
        <p:spPr>
          <a:xfrm>
            <a:off x="7664982" y="4373942"/>
            <a:ext cx="2749201" cy="192040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>
              <a:lnSpc>
                <a:spcPct val="120000"/>
              </a:lnSpc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 Placeholder 2"/>
          <p:cNvSpPr txBox="1"/>
          <p:nvPr/>
        </p:nvSpPr>
        <p:spPr>
          <a:xfrm>
            <a:off x="7664982" y="4685322"/>
            <a:ext cx="3084803" cy="402161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 panose="020F0502020204030203"/>
                <a:ea typeface="+mn-ea"/>
                <a:cs typeface="Lato Regular" panose="020F0502020204030203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/>
            <a:r>
              <a:rPr lang="zh-CN" altLang="en-US" sz="114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altLang="zh-CN" sz="114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Rounded Rectangle 23"/>
          <p:cNvSpPr>
            <a:spLocks noChangeAspect="1"/>
          </p:cNvSpPr>
          <p:nvPr/>
        </p:nvSpPr>
        <p:spPr>
          <a:xfrm>
            <a:off x="6810387" y="4387203"/>
            <a:ext cx="719905" cy="72060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 Placeholder 7"/>
          <p:cNvSpPr txBox="1"/>
          <p:nvPr/>
        </p:nvSpPr>
        <p:spPr>
          <a:xfrm>
            <a:off x="6868110" y="4478482"/>
            <a:ext cx="582762" cy="480928"/>
          </a:xfrm>
          <a:prstGeom prst="rect">
            <a:avLst/>
          </a:prstGeom>
        </p:spPr>
        <p:txBody>
          <a:bodyPr vert="horz" lIns="0" tIns="98497" rIns="0" bIns="98497"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>
              <a:lnSpc>
                <a:spcPct val="120000"/>
              </a:lnSpc>
            </a:pPr>
            <a:r>
              <a:rPr lang="es-ES_tradnl" sz="20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2" name="Text Placeholder 7"/>
          <p:cNvSpPr txBox="1"/>
          <p:nvPr/>
        </p:nvSpPr>
        <p:spPr>
          <a:xfrm>
            <a:off x="2549116" y="5610410"/>
            <a:ext cx="2745975" cy="192040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>
              <a:lnSpc>
                <a:spcPct val="120000"/>
              </a:lnSpc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 Placeholder 2"/>
          <p:cNvSpPr txBox="1"/>
          <p:nvPr/>
        </p:nvSpPr>
        <p:spPr>
          <a:xfrm>
            <a:off x="2549116" y="5921789"/>
            <a:ext cx="3081184" cy="402161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 panose="020F0502020204030203"/>
                <a:ea typeface="+mn-ea"/>
                <a:cs typeface="Lato Regular" panose="020F0502020204030203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/>
            <a:r>
              <a:rPr lang="zh-CN" altLang="en-US" sz="114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altLang="zh-CN" sz="114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Rounded Rectangle 27"/>
          <p:cNvSpPr>
            <a:spLocks noChangeAspect="1"/>
          </p:cNvSpPr>
          <p:nvPr/>
        </p:nvSpPr>
        <p:spPr>
          <a:xfrm>
            <a:off x="1699721" y="5623672"/>
            <a:ext cx="719905" cy="72060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 Placeholder 7"/>
          <p:cNvSpPr txBox="1"/>
          <p:nvPr/>
        </p:nvSpPr>
        <p:spPr>
          <a:xfrm>
            <a:off x="1757445" y="5714950"/>
            <a:ext cx="582762" cy="480928"/>
          </a:xfrm>
          <a:prstGeom prst="rect">
            <a:avLst/>
          </a:prstGeom>
        </p:spPr>
        <p:txBody>
          <a:bodyPr vert="horz" lIns="0" tIns="98497" rIns="0" bIns="98497"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>
              <a:lnSpc>
                <a:spcPct val="120000"/>
              </a:lnSpc>
            </a:pPr>
            <a:r>
              <a:rPr lang="es-ES_tradnl" sz="20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6" name="Text Placeholder 7"/>
          <p:cNvSpPr txBox="1"/>
          <p:nvPr/>
        </p:nvSpPr>
        <p:spPr>
          <a:xfrm>
            <a:off x="7664982" y="5624717"/>
            <a:ext cx="2749201" cy="192040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>
              <a:lnSpc>
                <a:spcPct val="120000"/>
              </a:lnSpc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 Placeholder 2"/>
          <p:cNvSpPr txBox="1"/>
          <p:nvPr/>
        </p:nvSpPr>
        <p:spPr>
          <a:xfrm>
            <a:off x="7664982" y="5936096"/>
            <a:ext cx="3084803" cy="402161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 panose="020F0502020204030203"/>
                <a:ea typeface="+mn-ea"/>
                <a:cs typeface="Lato Regular" panose="020F0502020204030203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/>
            <a:r>
              <a:rPr lang="zh-CN" altLang="en-US" sz="114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altLang="zh-CN" sz="114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Rounded Rectangle 16"/>
          <p:cNvSpPr>
            <a:spLocks noChangeAspect="1"/>
          </p:cNvSpPr>
          <p:nvPr/>
        </p:nvSpPr>
        <p:spPr>
          <a:xfrm>
            <a:off x="6815586" y="5637978"/>
            <a:ext cx="719905" cy="72060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7"/>
          <p:cNvSpPr txBox="1"/>
          <p:nvPr/>
        </p:nvSpPr>
        <p:spPr>
          <a:xfrm>
            <a:off x="6873310" y="5729256"/>
            <a:ext cx="582762" cy="480928"/>
          </a:xfrm>
          <a:prstGeom prst="rect">
            <a:avLst/>
          </a:prstGeom>
        </p:spPr>
        <p:txBody>
          <a:bodyPr vert="horz" lIns="0" tIns="98497" rIns="0" bIns="98497"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>
              <a:lnSpc>
                <a:spcPct val="120000"/>
              </a:lnSpc>
            </a:pPr>
            <a:r>
              <a:rPr lang="es-ES_tradnl" sz="20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0" name="Content Placeholder 2"/>
          <p:cNvSpPr txBox="1"/>
          <p:nvPr/>
        </p:nvSpPr>
        <p:spPr>
          <a:xfrm>
            <a:off x="518807" y="151836"/>
            <a:ext cx="4308235" cy="46692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433070" fontAlgn="base">
              <a:spcAft>
                <a:spcPts val="570"/>
              </a:spcAft>
              <a:buClr>
                <a:srgbClr val="383E6B">
                  <a:lumMod val="75000"/>
                </a:srgbClr>
              </a:buClr>
            </a:pPr>
            <a:r>
              <a:rPr lang="zh-CN" altLang="en-US" sz="303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基本工作概述报告</a:t>
            </a:r>
            <a:endParaRPr lang="en-US" sz="3035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" y="151836"/>
            <a:ext cx="214724" cy="4669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  <p:bldP spid="27" grpId="0"/>
      <p:bldP spid="30" grpId="0"/>
      <p:bldP spid="33" grpId="0"/>
      <p:bldP spid="36" grpId="0"/>
      <p:bldP spid="39" grpId="0"/>
      <p:bldP spid="3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3"/>
          <p:cNvSpPr>
            <a:spLocks noEditPoints="1"/>
          </p:cNvSpPr>
          <p:nvPr/>
        </p:nvSpPr>
        <p:spPr bwMode="auto">
          <a:xfrm>
            <a:off x="2566184" y="1966234"/>
            <a:ext cx="2447054" cy="2893056"/>
          </a:xfrm>
          <a:custGeom>
            <a:avLst/>
            <a:gdLst>
              <a:gd name="T0" fmla="*/ 774 w 1058"/>
              <a:gd name="T1" fmla="*/ 1252 h 1252"/>
              <a:gd name="T2" fmla="*/ 283 w 1058"/>
              <a:gd name="T3" fmla="*/ 1252 h 1252"/>
              <a:gd name="T4" fmla="*/ 248 w 1058"/>
              <a:gd name="T5" fmla="*/ 1218 h 1252"/>
              <a:gd name="T6" fmla="*/ 142 w 1058"/>
              <a:gd name="T7" fmla="*/ 887 h 1252"/>
              <a:gd name="T8" fmla="*/ 110 w 1058"/>
              <a:gd name="T9" fmla="*/ 831 h 1252"/>
              <a:gd name="T10" fmla="*/ 0 w 1058"/>
              <a:gd name="T11" fmla="*/ 529 h 1252"/>
              <a:gd name="T12" fmla="*/ 529 w 1058"/>
              <a:gd name="T13" fmla="*/ 0 h 1252"/>
              <a:gd name="T14" fmla="*/ 1058 w 1058"/>
              <a:gd name="T15" fmla="*/ 529 h 1252"/>
              <a:gd name="T16" fmla="*/ 947 w 1058"/>
              <a:gd name="T17" fmla="*/ 831 h 1252"/>
              <a:gd name="T18" fmla="*/ 916 w 1058"/>
              <a:gd name="T19" fmla="*/ 887 h 1252"/>
              <a:gd name="T20" fmla="*/ 810 w 1058"/>
              <a:gd name="T21" fmla="*/ 1218 h 1252"/>
              <a:gd name="T22" fmla="*/ 774 w 1058"/>
              <a:gd name="T23" fmla="*/ 1252 h 1252"/>
              <a:gd name="T24" fmla="*/ 315 w 1058"/>
              <a:gd name="T25" fmla="*/ 1180 h 1252"/>
              <a:gd name="T26" fmla="*/ 742 w 1058"/>
              <a:gd name="T27" fmla="*/ 1180 h 1252"/>
              <a:gd name="T28" fmla="*/ 851 w 1058"/>
              <a:gd name="T29" fmla="*/ 857 h 1252"/>
              <a:gd name="T30" fmla="*/ 885 w 1058"/>
              <a:gd name="T31" fmla="*/ 794 h 1252"/>
              <a:gd name="T32" fmla="*/ 986 w 1058"/>
              <a:gd name="T33" fmla="*/ 529 h 1252"/>
              <a:gd name="T34" fmla="*/ 529 w 1058"/>
              <a:gd name="T35" fmla="*/ 72 h 1252"/>
              <a:gd name="T36" fmla="*/ 72 w 1058"/>
              <a:gd name="T37" fmla="*/ 529 h 1252"/>
              <a:gd name="T38" fmla="*/ 172 w 1058"/>
              <a:gd name="T39" fmla="*/ 794 h 1252"/>
              <a:gd name="T40" fmla="*/ 207 w 1058"/>
              <a:gd name="T41" fmla="*/ 857 h 1252"/>
              <a:gd name="T42" fmla="*/ 315 w 1058"/>
              <a:gd name="T43" fmla="*/ 1180 h 1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58" h="1252">
                <a:moveTo>
                  <a:pt x="774" y="1252"/>
                </a:moveTo>
                <a:cubicBezTo>
                  <a:pt x="283" y="1252"/>
                  <a:pt x="283" y="1252"/>
                  <a:pt x="283" y="1252"/>
                </a:cubicBezTo>
                <a:cubicBezTo>
                  <a:pt x="264" y="1252"/>
                  <a:pt x="249" y="1237"/>
                  <a:pt x="248" y="1218"/>
                </a:cubicBezTo>
                <a:cubicBezTo>
                  <a:pt x="247" y="1217"/>
                  <a:pt x="239" y="1097"/>
                  <a:pt x="142" y="887"/>
                </a:cubicBezTo>
                <a:cubicBezTo>
                  <a:pt x="135" y="873"/>
                  <a:pt x="123" y="853"/>
                  <a:pt x="110" y="831"/>
                </a:cubicBezTo>
                <a:cubicBezTo>
                  <a:pt x="66" y="755"/>
                  <a:pt x="0" y="640"/>
                  <a:pt x="0" y="529"/>
                </a:cubicBezTo>
                <a:cubicBezTo>
                  <a:pt x="0" y="238"/>
                  <a:pt x="237" y="0"/>
                  <a:pt x="529" y="0"/>
                </a:cubicBezTo>
                <a:cubicBezTo>
                  <a:pt x="820" y="0"/>
                  <a:pt x="1058" y="238"/>
                  <a:pt x="1058" y="529"/>
                </a:cubicBezTo>
                <a:cubicBezTo>
                  <a:pt x="1058" y="640"/>
                  <a:pt x="991" y="755"/>
                  <a:pt x="947" y="831"/>
                </a:cubicBezTo>
                <a:cubicBezTo>
                  <a:pt x="934" y="853"/>
                  <a:pt x="923" y="873"/>
                  <a:pt x="916" y="887"/>
                </a:cubicBezTo>
                <a:cubicBezTo>
                  <a:pt x="818" y="1097"/>
                  <a:pt x="810" y="1217"/>
                  <a:pt x="810" y="1218"/>
                </a:cubicBezTo>
                <a:cubicBezTo>
                  <a:pt x="809" y="1237"/>
                  <a:pt x="793" y="1252"/>
                  <a:pt x="774" y="1252"/>
                </a:cubicBezTo>
                <a:close/>
                <a:moveTo>
                  <a:pt x="315" y="1180"/>
                </a:moveTo>
                <a:cubicBezTo>
                  <a:pt x="742" y="1180"/>
                  <a:pt x="742" y="1180"/>
                  <a:pt x="742" y="1180"/>
                </a:cubicBezTo>
                <a:cubicBezTo>
                  <a:pt x="751" y="1127"/>
                  <a:pt x="776" y="1017"/>
                  <a:pt x="851" y="857"/>
                </a:cubicBezTo>
                <a:cubicBezTo>
                  <a:pt x="859" y="840"/>
                  <a:pt x="871" y="819"/>
                  <a:pt x="885" y="794"/>
                </a:cubicBezTo>
                <a:cubicBezTo>
                  <a:pt x="928" y="721"/>
                  <a:pt x="986" y="621"/>
                  <a:pt x="986" y="529"/>
                </a:cubicBezTo>
                <a:cubicBezTo>
                  <a:pt x="986" y="277"/>
                  <a:pt x="781" y="72"/>
                  <a:pt x="529" y="72"/>
                </a:cubicBezTo>
                <a:cubicBezTo>
                  <a:pt x="277" y="72"/>
                  <a:pt x="72" y="277"/>
                  <a:pt x="72" y="529"/>
                </a:cubicBezTo>
                <a:cubicBezTo>
                  <a:pt x="72" y="621"/>
                  <a:pt x="130" y="721"/>
                  <a:pt x="172" y="794"/>
                </a:cubicBezTo>
                <a:cubicBezTo>
                  <a:pt x="187" y="819"/>
                  <a:pt x="199" y="840"/>
                  <a:pt x="207" y="857"/>
                </a:cubicBezTo>
                <a:cubicBezTo>
                  <a:pt x="281" y="1017"/>
                  <a:pt x="307" y="1127"/>
                  <a:pt x="315" y="11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35" tIns="45718" rIns="91435" bIns="45718" numCol="1" anchor="t" anchorCtr="0" compatLnSpc="1"/>
          <a:lstStyle/>
          <a:p>
            <a:pPr algn="just" defTabSz="866775" fontAlgn="base">
              <a:lnSpc>
                <a:spcPct val="120000"/>
              </a:lnSpc>
            </a:pPr>
            <a:endParaRPr lang="id-ID" sz="76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16"/>
          <p:cNvSpPr>
            <a:spLocks noEditPoints="1"/>
          </p:cNvSpPr>
          <p:nvPr/>
        </p:nvSpPr>
        <p:spPr bwMode="auto">
          <a:xfrm>
            <a:off x="3164382" y="4941861"/>
            <a:ext cx="1250658" cy="1003173"/>
          </a:xfrm>
          <a:custGeom>
            <a:avLst/>
            <a:gdLst>
              <a:gd name="T0" fmla="*/ 495 w 541"/>
              <a:gd name="T1" fmla="*/ 223 h 434"/>
              <a:gd name="T2" fmla="*/ 540 w 541"/>
              <a:gd name="T3" fmla="*/ 168 h 434"/>
              <a:gd name="T4" fmla="*/ 494 w 541"/>
              <a:gd name="T5" fmla="*/ 112 h 434"/>
              <a:gd name="T6" fmla="*/ 540 w 541"/>
              <a:gd name="T7" fmla="*/ 57 h 434"/>
              <a:gd name="T8" fmla="*/ 483 w 541"/>
              <a:gd name="T9" fmla="*/ 0 h 434"/>
              <a:gd name="T10" fmla="*/ 56 w 541"/>
              <a:gd name="T11" fmla="*/ 0 h 434"/>
              <a:gd name="T12" fmla="*/ 0 w 541"/>
              <a:gd name="T13" fmla="*/ 56 h 434"/>
              <a:gd name="T14" fmla="*/ 46 w 541"/>
              <a:gd name="T15" fmla="*/ 112 h 434"/>
              <a:gd name="T16" fmla="*/ 0 w 541"/>
              <a:gd name="T17" fmla="*/ 167 h 434"/>
              <a:gd name="T18" fmla="*/ 46 w 541"/>
              <a:gd name="T19" fmla="*/ 223 h 434"/>
              <a:gd name="T20" fmla="*/ 1 w 541"/>
              <a:gd name="T21" fmla="*/ 278 h 434"/>
              <a:gd name="T22" fmla="*/ 57 w 541"/>
              <a:gd name="T23" fmla="*/ 334 h 434"/>
              <a:gd name="T24" fmla="*/ 157 w 541"/>
              <a:gd name="T25" fmla="*/ 334 h 434"/>
              <a:gd name="T26" fmla="*/ 161 w 541"/>
              <a:gd name="T27" fmla="*/ 351 h 434"/>
              <a:gd name="T28" fmla="*/ 272 w 541"/>
              <a:gd name="T29" fmla="*/ 433 h 434"/>
              <a:gd name="T30" fmla="*/ 383 w 541"/>
              <a:gd name="T31" fmla="*/ 335 h 434"/>
              <a:gd name="T32" fmla="*/ 484 w 541"/>
              <a:gd name="T33" fmla="*/ 335 h 434"/>
              <a:gd name="T34" fmla="*/ 541 w 541"/>
              <a:gd name="T35" fmla="*/ 278 h 434"/>
              <a:gd name="T36" fmla="*/ 495 w 541"/>
              <a:gd name="T37" fmla="*/ 223 h 434"/>
              <a:gd name="T38" fmla="*/ 423 w 541"/>
              <a:gd name="T39" fmla="*/ 241 h 434"/>
              <a:gd name="T40" fmla="*/ 118 w 541"/>
              <a:gd name="T41" fmla="*/ 241 h 434"/>
              <a:gd name="T42" fmla="*/ 104 w 541"/>
              <a:gd name="T43" fmla="*/ 227 h 434"/>
              <a:gd name="T44" fmla="*/ 118 w 541"/>
              <a:gd name="T45" fmla="*/ 213 h 434"/>
              <a:gd name="T46" fmla="*/ 423 w 541"/>
              <a:gd name="T47" fmla="*/ 213 h 434"/>
              <a:gd name="T48" fmla="*/ 437 w 541"/>
              <a:gd name="T49" fmla="*/ 227 h 434"/>
              <a:gd name="T50" fmla="*/ 423 w 541"/>
              <a:gd name="T51" fmla="*/ 241 h 434"/>
              <a:gd name="T52" fmla="*/ 423 w 541"/>
              <a:gd name="T53" fmla="*/ 116 h 434"/>
              <a:gd name="T54" fmla="*/ 118 w 541"/>
              <a:gd name="T55" fmla="*/ 116 h 434"/>
              <a:gd name="T56" fmla="*/ 104 w 541"/>
              <a:gd name="T57" fmla="*/ 102 h 434"/>
              <a:gd name="T58" fmla="*/ 118 w 541"/>
              <a:gd name="T59" fmla="*/ 88 h 434"/>
              <a:gd name="T60" fmla="*/ 423 w 541"/>
              <a:gd name="T61" fmla="*/ 88 h 434"/>
              <a:gd name="T62" fmla="*/ 437 w 541"/>
              <a:gd name="T63" fmla="*/ 102 h 434"/>
              <a:gd name="T64" fmla="*/ 423 w 541"/>
              <a:gd name="T65" fmla="*/ 116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41" h="434">
                <a:moveTo>
                  <a:pt x="495" y="223"/>
                </a:moveTo>
                <a:cubicBezTo>
                  <a:pt x="521" y="218"/>
                  <a:pt x="540" y="195"/>
                  <a:pt x="540" y="168"/>
                </a:cubicBezTo>
                <a:cubicBezTo>
                  <a:pt x="540" y="140"/>
                  <a:pt x="520" y="117"/>
                  <a:pt x="494" y="112"/>
                </a:cubicBezTo>
                <a:cubicBezTo>
                  <a:pt x="520" y="107"/>
                  <a:pt x="540" y="84"/>
                  <a:pt x="540" y="57"/>
                </a:cubicBezTo>
                <a:cubicBezTo>
                  <a:pt x="540" y="26"/>
                  <a:pt x="514" y="0"/>
                  <a:pt x="483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25" y="0"/>
                  <a:pt x="0" y="25"/>
                  <a:pt x="0" y="56"/>
                </a:cubicBezTo>
                <a:cubicBezTo>
                  <a:pt x="0" y="84"/>
                  <a:pt x="20" y="107"/>
                  <a:pt x="46" y="112"/>
                </a:cubicBezTo>
                <a:cubicBezTo>
                  <a:pt x="20" y="117"/>
                  <a:pt x="0" y="140"/>
                  <a:pt x="0" y="167"/>
                </a:cubicBezTo>
                <a:cubicBezTo>
                  <a:pt x="0" y="195"/>
                  <a:pt x="20" y="218"/>
                  <a:pt x="46" y="223"/>
                </a:cubicBezTo>
                <a:cubicBezTo>
                  <a:pt x="20" y="228"/>
                  <a:pt x="1" y="250"/>
                  <a:pt x="1" y="278"/>
                </a:cubicBezTo>
                <a:cubicBezTo>
                  <a:pt x="1" y="309"/>
                  <a:pt x="26" y="334"/>
                  <a:pt x="57" y="334"/>
                </a:cubicBezTo>
                <a:cubicBezTo>
                  <a:pt x="157" y="334"/>
                  <a:pt x="157" y="334"/>
                  <a:pt x="157" y="334"/>
                </a:cubicBezTo>
                <a:cubicBezTo>
                  <a:pt x="158" y="340"/>
                  <a:pt x="159" y="345"/>
                  <a:pt x="161" y="351"/>
                </a:cubicBezTo>
                <a:cubicBezTo>
                  <a:pt x="175" y="399"/>
                  <a:pt x="219" y="434"/>
                  <a:pt x="272" y="433"/>
                </a:cubicBezTo>
                <a:cubicBezTo>
                  <a:pt x="331" y="433"/>
                  <a:pt x="380" y="392"/>
                  <a:pt x="383" y="335"/>
                </a:cubicBezTo>
                <a:cubicBezTo>
                  <a:pt x="484" y="335"/>
                  <a:pt x="484" y="335"/>
                  <a:pt x="484" y="335"/>
                </a:cubicBezTo>
                <a:cubicBezTo>
                  <a:pt x="515" y="335"/>
                  <a:pt x="541" y="309"/>
                  <a:pt x="541" y="278"/>
                </a:cubicBezTo>
                <a:cubicBezTo>
                  <a:pt x="541" y="251"/>
                  <a:pt x="521" y="228"/>
                  <a:pt x="495" y="223"/>
                </a:cubicBezTo>
                <a:close/>
                <a:moveTo>
                  <a:pt x="423" y="241"/>
                </a:moveTo>
                <a:cubicBezTo>
                  <a:pt x="118" y="241"/>
                  <a:pt x="118" y="241"/>
                  <a:pt x="118" y="241"/>
                </a:cubicBezTo>
                <a:cubicBezTo>
                  <a:pt x="110" y="241"/>
                  <a:pt x="104" y="234"/>
                  <a:pt x="104" y="227"/>
                </a:cubicBezTo>
                <a:cubicBezTo>
                  <a:pt x="104" y="219"/>
                  <a:pt x="110" y="213"/>
                  <a:pt x="118" y="213"/>
                </a:cubicBezTo>
                <a:cubicBezTo>
                  <a:pt x="423" y="213"/>
                  <a:pt x="423" y="213"/>
                  <a:pt x="423" y="213"/>
                </a:cubicBezTo>
                <a:cubicBezTo>
                  <a:pt x="431" y="213"/>
                  <a:pt x="437" y="219"/>
                  <a:pt x="437" y="227"/>
                </a:cubicBezTo>
                <a:cubicBezTo>
                  <a:pt x="437" y="234"/>
                  <a:pt x="431" y="241"/>
                  <a:pt x="423" y="241"/>
                </a:cubicBezTo>
                <a:close/>
                <a:moveTo>
                  <a:pt x="423" y="116"/>
                </a:moveTo>
                <a:cubicBezTo>
                  <a:pt x="118" y="116"/>
                  <a:pt x="118" y="116"/>
                  <a:pt x="118" y="116"/>
                </a:cubicBezTo>
                <a:cubicBezTo>
                  <a:pt x="110" y="116"/>
                  <a:pt x="104" y="110"/>
                  <a:pt x="104" y="102"/>
                </a:cubicBezTo>
                <a:cubicBezTo>
                  <a:pt x="104" y="95"/>
                  <a:pt x="110" y="88"/>
                  <a:pt x="118" y="88"/>
                </a:cubicBezTo>
                <a:cubicBezTo>
                  <a:pt x="423" y="88"/>
                  <a:pt x="423" y="88"/>
                  <a:pt x="423" y="88"/>
                </a:cubicBezTo>
                <a:cubicBezTo>
                  <a:pt x="431" y="88"/>
                  <a:pt x="437" y="95"/>
                  <a:pt x="437" y="102"/>
                </a:cubicBezTo>
                <a:cubicBezTo>
                  <a:pt x="437" y="110"/>
                  <a:pt x="431" y="116"/>
                  <a:pt x="423" y="1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35" tIns="45718" rIns="91435" bIns="45718" numCol="1" anchor="t" anchorCtr="0" compatLnSpc="1"/>
          <a:lstStyle/>
          <a:p>
            <a:pPr algn="just" defTabSz="866775" fontAlgn="base">
              <a:lnSpc>
                <a:spcPct val="120000"/>
              </a:lnSpc>
            </a:pPr>
            <a:endParaRPr lang="id-ID" sz="76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778179" y="2157968"/>
            <a:ext cx="2023065" cy="1810737"/>
            <a:chOff x="8169276" y="952501"/>
            <a:chExt cx="3781424" cy="3384550"/>
          </a:xfrm>
          <a:solidFill>
            <a:schemeClr val="accent1"/>
          </a:solidFill>
        </p:grpSpPr>
        <p:sp>
          <p:nvSpPr>
            <p:cNvPr id="14" name="Freeform 10"/>
            <p:cNvSpPr/>
            <p:nvPr/>
          </p:nvSpPr>
          <p:spPr bwMode="auto">
            <a:xfrm>
              <a:off x="9297988" y="1533526"/>
              <a:ext cx="1392237" cy="1004888"/>
            </a:xfrm>
            <a:custGeom>
              <a:avLst/>
              <a:gdLst>
                <a:gd name="T0" fmla="*/ 142 w 370"/>
                <a:gd name="T1" fmla="*/ 228 h 267"/>
                <a:gd name="T2" fmla="*/ 241 w 370"/>
                <a:gd name="T3" fmla="*/ 248 h 267"/>
                <a:gd name="T4" fmla="*/ 303 w 370"/>
                <a:gd name="T5" fmla="*/ 226 h 267"/>
                <a:gd name="T6" fmla="*/ 368 w 370"/>
                <a:gd name="T7" fmla="*/ 107 h 267"/>
                <a:gd name="T8" fmla="*/ 278 w 370"/>
                <a:gd name="T9" fmla="*/ 11 h 267"/>
                <a:gd name="T10" fmla="*/ 179 w 370"/>
                <a:gd name="T11" fmla="*/ 58 h 267"/>
                <a:gd name="T12" fmla="*/ 168 w 370"/>
                <a:gd name="T13" fmla="*/ 65 h 267"/>
                <a:gd name="T14" fmla="*/ 155 w 370"/>
                <a:gd name="T15" fmla="*/ 60 h 267"/>
                <a:gd name="T16" fmla="*/ 67 w 370"/>
                <a:gd name="T17" fmla="*/ 47 h 267"/>
                <a:gd name="T18" fmla="*/ 0 w 370"/>
                <a:gd name="T19" fmla="*/ 116 h 267"/>
                <a:gd name="T20" fmla="*/ 9 w 370"/>
                <a:gd name="T21" fmla="*/ 121 h 267"/>
                <a:gd name="T22" fmla="*/ 84 w 370"/>
                <a:gd name="T23" fmla="*/ 267 h 267"/>
                <a:gd name="T24" fmla="*/ 142 w 370"/>
                <a:gd name="T25" fmla="*/ 228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0" h="267">
                  <a:moveTo>
                    <a:pt x="142" y="228"/>
                  </a:moveTo>
                  <a:cubicBezTo>
                    <a:pt x="189" y="219"/>
                    <a:pt x="225" y="237"/>
                    <a:pt x="241" y="248"/>
                  </a:cubicBezTo>
                  <a:cubicBezTo>
                    <a:pt x="253" y="241"/>
                    <a:pt x="275" y="230"/>
                    <a:pt x="303" y="226"/>
                  </a:cubicBezTo>
                  <a:cubicBezTo>
                    <a:pt x="304" y="191"/>
                    <a:pt x="319" y="134"/>
                    <a:pt x="368" y="107"/>
                  </a:cubicBezTo>
                  <a:cubicBezTo>
                    <a:pt x="370" y="82"/>
                    <a:pt x="350" y="22"/>
                    <a:pt x="278" y="11"/>
                  </a:cubicBezTo>
                  <a:cubicBezTo>
                    <a:pt x="211" y="0"/>
                    <a:pt x="181" y="56"/>
                    <a:pt x="179" y="58"/>
                  </a:cubicBezTo>
                  <a:cubicBezTo>
                    <a:pt x="177" y="62"/>
                    <a:pt x="173" y="65"/>
                    <a:pt x="168" y="65"/>
                  </a:cubicBezTo>
                  <a:cubicBezTo>
                    <a:pt x="163" y="66"/>
                    <a:pt x="158" y="64"/>
                    <a:pt x="155" y="60"/>
                  </a:cubicBezTo>
                  <a:cubicBezTo>
                    <a:pt x="155" y="59"/>
                    <a:pt x="133" y="32"/>
                    <a:pt x="67" y="47"/>
                  </a:cubicBezTo>
                  <a:cubicBezTo>
                    <a:pt x="14" y="60"/>
                    <a:pt x="2" y="101"/>
                    <a:pt x="0" y="116"/>
                  </a:cubicBezTo>
                  <a:cubicBezTo>
                    <a:pt x="3" y="117"/>
                    <a:pt x="6" y="119"/>
                    <a:pt x="9" y="121"/>
                  </a:cubicBezTo>
                  <a:cubicBezTo>
                    <a:pt x="63" y="161"/>
                    <a:pt x="80" y="224"/>
                    <a:pt x="84" y="267"/>
                  </a:cubicBezTo>
                  <a:cubicBezTo>
                    <a:pt x="96" y="250"/>
                    <a:pt x="114" y="234"/>
                    <a:pt x="142" y="2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pPr algn="just" defTabSz="866775" fontAlgn="base">
                <a:lnSpc>
                  <a:spcPct val="120000"/>
                </a:lnSpc>
              </a:pPr>
              <a:endParaRPr lang="id-ID" sz="7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8169276" y="952501"/>
              <a:ext cx="3781424" cy="3384550"/>
            </a:xfrm>
            <a:custGeom>
              <a:avLst/>
              <a:gdLst>
                <a:gd name="T0" fmla="*/ 932 w 1005"/>
                <a:gd name="T1" fmla="*/ 313 h 899"/>
                <a:gd name="T2" fmla="*/ 693 w 1005"/>
                <a:gd name="T3" fmla="*/ 126 h 899"/>
                <a:gd name="T4" fmla="*/ 192 w 1005"/>
                <a:gd name="T5" fmla="*/ 181 h 899"/>
                <a:gd name="T6" fmla="*/ 261 w 1005"/>
                <a:gd name="T7" fmla="*/ 549 h 899"/>
                <a:gd name="T8" fmla="*/ 292 w 1005"/>
                <a:gd name="T9" fmla="*/ 298 h 899"/>
                <a:gd name="T10" fmla="*/ 155 w 1005"/>
                <a:gd name="T11" fmla="*/ 377 h 899"/>
                <a:gd name="T12" fmla="*/ 244 w 1005"/>
                <a:gd name="T13" fmla="*/ 409 h 899"/>
                <a:gd name="T14" fmla="*/ 255 w 1005"/>
                <a:gd name="T15" fmla="*/ 435 h 899"/>
                <a:gd name="T16" fmla="*/ 128 w 1005"/>
                <a:gd name="T17" fmla="*/ 388 h 899"/>
                <a:gd name="T18" fmla="*/ 274 w 1005"/>
                <a:gd name="T19" fmla="*/ 257 h 899"/>
                <a:gd name="T20" fmla="*/ 464 w 1005"/>
                <a:gd name="T21" fmla="*/ 184 h 899"/>
                <a:gd name="T22" fmla="*/ 673 w 1005"/>
                <a:gd name="T23" fmla="*/ 190 h 899"/>
                <a:gd name="T24" fmla="*/ 851 w 1005"/>
                <a:gd name="T25" fmla="*/ 291 h 899"/>
                <a:gd name="T26" fmla="*/ 914 w 1005"/>
                <a:gd name="T27" fmla="*/ 518 h 899"/>
                <a:gd name="T28" fmla="*/ 747 w 1005"/>
                <a:gd name="T29" fmla="*/ 572 h 899"/>
                <a:gd name="T30" fmla="*/ 474 w 1005"/>
                <a:gd name="T31" fmla="*/ 615 h 899"/>
                <a:gd name="T32" fmla="*/ 421 w 1005"/>
                <a:gd name="T33" fmla="*/ 572 h 899"/>
                <a:gd name="T34" fmla="*/ 446 w 1005"/>
                <a:gd name="T35" fmla="*/ 560 h 899"/>
                <a:gd name="T36" fmla="*/ 553 w 1005"/>
                <a:gd name="T37" fmla="*/ 547 h 899"/>
                <a:gd name="T38" fmla="*/ 854 w 1005"/>
                <a:gd name="T39" fmla="*/ 560 h 899"/>
                <a:gd name="T40" fmla="*/ 857 w 1005"/>
                <a:gd name="T41" fmla="*/ 427 h 899"/>
                <a:gd name="T42" fmla="*/ 831 w 1005"/>
                <a:gd name="T43" fmla="*/ 311 h 899"/>
                <a:gd name="T44" fmla="*/ 632 w 1005"/>
                <a:gd name="T45" fmla="*/ 378 h 899"/>
                <a:gd name="T46" fmla="*/ 742 w 1005"/>
                <a:gd name="T47" fmla="*/ 461 h 899"/>
                <a:gd name="T48" fmla="*/ 549 w 1005"/>
                <a:gd name="T49" fmla="*/ 430 h 899"/>
                <a:gd name="T50" fmla="*/ 447 w 1005"/>
                <a:gd name="T51" fmla="*/ 410 h 899"/>
                <a:gd name="T52" fmla="*/ 381 w 1005"/>
                <a:gd name="T53" fmla="*/ 488 h 899"/>
                <a:gd name="T54" fmla="*/ 300 w 1005"/>
                <a:gd name="T55" fmla="*/ 535 h 899"/>
                <a:gd name="T56" fmla="*/ 298 w 1005"/>
                <a:gd name="T57" fmla="*/ 538 h 899"/>
                <a:gd name="T58" fmla="*/ 274 w 1005"/>
                <a:gd name="T59" fmla="*/ 618 h 899"/>
                <a:gd name="T60" fmla="*/ 288 w 1005"/>
                <a:gd name="T61" fmla="*/ 665 h 899"/>
                <a:gd name="T62" fmla="*/ 352 w 1005"/>
                <a:gd name="T63" fmla="*/ 724 h 899"/>
                <a:gd name="T64" fmla="*/ 571 w 1005"/>
                <a:gd name="T65" fmla="*/ 769 h 899"/>
                <a:gd name="T66" fmla="*/ 570 w 1005"/>
                <a:gd name="T67" fmla="*/ 769 h 899"/>
                <a:gd name="T68" fmla="*/ 681 w 1005"/>
                <a:gd name="T69" fmla="*/ 675 h 899"/>
                <a:gd name="T70" fmla="*/ 650 w 1005"/>
                <a:gd name="T71" fmla="*/ 634 h 899"/>
                <a:gd name="T72" fmla="*/ 708 w 1005"/>
                <a:gd name="T73" fmla="*/ 665 h 899"/>
                <a:gd name="T74" fmla="*/ 691 w 1005"/>
                <a:gd name="T75" fmla="*/ 750 h 899"/>
                <a:gd name="T76" fmla="*/ 491 w 1005"/>
                <a:gd name="T77" fmla="*/ 785 h 899"/>
                <a:gd name="T78" fmla="*/ 787 w 1005"/>
                <a:gd name="T79" fmla="*/ 830 h 899"/>
                <a:gd name="T80" fmla="*/ 1001 w 1005"/>
                <a:gd name="T81" fmla="*/ 474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5" h="899">
                  <a:moveTo>
                    <a:pt x="1001" y="474"/>
                  </a:moveTo>
                  <a:cubicBezTo>
                    <a:pt x="997" y="357"/>
                    <a:pt x="932" y="313"/>
                    <a:pt x="932" y="313"/>
                  </a:cubicBezTo>
                  <a:cubicBezTo>
                    <a:pt x="932" y="313"/>
                    <a:pt x="924" y="257"/>
                    <a:pt x="873" y="197"/>
                  </a:cubicBezTo>
                  <a:cubicBezTo>
                    <a:pt x="794" y="111"/>
                    <a:pt x="693" y="126"/>
                    <a:pt x="693" y="126"/>
                  </a:cubicBezTo>
                  <a:cubicBezTo>
                    <a:pt x="563" y="0"/>
                    <a:pt x="430" y="97"/>
                    <a:pt x="430" y="97"/>
                  </a:cubicBezTo>
                  <a:cubicBezTo>
                    <a:pt x="245" y="36"/>
                    <a:pt x="192" y="181"/>
                    <a:pt x="192" y="181"/>
                  </a:cubicBezTo>
                  <a:cubicBezTo>
                    <a:pt x="86" y="193"/>
                    <a:pt x="0" y="317"/>
                    <a:pt x="77" y="450"/>
                  </a:cubicBezTo>
                  <a:cubicBezTo>
                    <a:pt x="136" y="552"/>
                    <a:pt x="224" y="554"/>
                    <a:pt x="261" y="549"/>
                  </a:cubicBezTo>
                  <a:cubicBezTo>
                    <a:pt x="274" y="517"/>
                    <a:pt x="300" y="481"/>
                    <a:pt x="357" y="465"/>
                  </a:cubicBezTo>
                  <a:cubicBezTo>
                    <a:pt x="358" y="459"/>
                    <a:pt x="365" y="350"/>
                    <a:pt x="292" y="298"/>
                  </a:cubicBezTo>
                  <a:cubicBezTo>
                    <a:pt x="249" y="267"/>
                    <a:pt x="201" y="275"/>
                    <a:pt x="174" y="295"/>
                  </a:cubicBezTo>
                  <a:cubicBezTo>
                    <a:pt x="149" y="315"/>
                    <a:pt x="142" y="345"/>
                    <a:pt x="155" y="377"/>
                  </a:cubicBezTo>
                  <a:cubicBezTo>
                    <a:pt x="161" y="394"/>
                    <a:pt x="171" y="405"/>
                    <a:pt x="185" y="411"/>
                  </a:cubicBezTo>
                  <a:cubicBezTo>
                    <a:pt x="212" y="422"/>
                    <a:pt x="243" y="409"/>
                    <a:pt x="244" y="409"/>
                  </a:cubicBezTo>
                  <a:cubicBezTo>
                    <a:pt x="251" y="406"/>
                    <a:pt x="259" y="410"/>
                    <a:pt x="262" y="417"/>
                  </a:cubicBezTo>
                  <a:cubicBezTo>
                    <a:pt x="265" y="424"/>
                    <a:pt x="262" y="432"/>
                    <a:pt x="255" y="435"/>
                  </a:cubicBezTo>
                  <a:cubicBezTo>
                    <a:pt x="253" y="436"/>
                    <a:pt x="212" y="453"/>
                    <a:pt x="174" y="437"/>
                  </a:cubicBezTo>
                  <a:cubicBezTo>
                    <a:pt x="154" y="429"/>
                    <a:pt x="138" y="412"/>
                    <a:pt x="128" y="388"/>
                  </a:cubicBezTo>
                  <a:cubicBezTo>
                    <a:pt x="111" y="343"/>
                    <a:pt x="122" y="300"/>
                    <a:pt x="157" y="273"/>
                  </a:cubicBezTo>
                  <a:cubicBezTo>
                    <a:pt x="189" y="248"/>
                    <a:pt x="234" y="243"/>
                    <a:pt x="274" y="257"/>
                  </a:cubicBezTo>
                  <a:cubicBezTo>
                    <a:pt x="281" y="227"/>
                    <a:pt x="304" y="187"/>
                    <a:pt x="361" y="174"/>
                  </a:cubicBezTo>
                  <a:cubicBezTo>
                    <a:pt x="415" y="161"/>
                    <a:pt x="447" y="173"/>
                    <a:pt x="464" y="184"/>
                  </a:cubicBezTo>
                  <a:cubicBezTo>
                    <a:pt x="484" y="158"/>
                    <a:pt x="524" y="127"/>
                    <a:pt x="582" y="137"/>
                  </a:cubicBezTo>
                  <a:cubicBezTo>
                    <a:pt x="631" y="145"/>
                    <a:pt x="658" y="170"/>
                    <a:pt x="673" y="190"/>
                  </a:cubicBezTo>
                  <a:cubicBezTo>
                    <a:pt x="686" y="208"/>
                    <a:pt x="694" y="230"/>
                    <a:pt x="696" y="250"/>
                  </a:cubicBezTo>
                  <a:cubicBezTo>
                    <a:pt x="751" y="237"/>
                    <a:pt x="814" y="253"/>
                    <a:pt x="851" y="291"/>
                  </a:cubicBezTo>
                  <a:cubicBezTo>
                    <a:pt x="881" y="322"/>
                    <a:pt x="892" y="365"/>
                    <a:pt x="881" y="411"/>
                  </a:cubicBezTo>
                  <a:cubicBezTo>
                    <a:pt x="895" y="424"/>
                    <a:pt x="922" y="459"/>
                    <a:pt x="914" y="518"/>
                  </a:cubicBezTo>
                  <a:cubicBezTo>
                    <a:pt x="910" y="549"/>
                    <a:pt x="893" y="573"/>
                    <a:pt x="866" y="586"/>
                  </a:cubicBezTo>
                  <a:cubicBezTo>
                    <a:pt x="831" y="602"/>
                    <a:pt x="785" y="596"/>
                    <a:pt x="747" y="572"/>
                  </a:cubicBezTo>
                  <a:cubicBezTo>
                    <a:pt x="693" y="538"/>
                    <a:pt x="609" y="536"/>
                    <a:pt x="571" y="568"/>
                  </a:cubicBezTo>
                  <a:cubicBezTo>
                    <a:pt x="541" y="593"/>
                    <a:pt x="507" y="618"/>
                    <a:pt x="474" y="615"/>
                  </a:cubicBezTo>
                  <a:cubicBezTo>
                    <a:pt x="472" y="615"/>
                    <a:pt x="469" y="615"/>
                    <a:pt x="466" y="614"/>
                  </a:cubicBezTo>
                  <a:cubicBezTo>
                    <a:pt x="447" y="610"/>
                    <a:pt x="432" y="596"/>
                    <a:pt x="421" y="572"/>
                  </a:cubicBezTo>
                  <a:cubicBezTo>
                    <a:pt x="417" y="565"/>
                    <a:pt x="420" y="557"/>
                    <a:pt x="427" y="554"/>
                  </a:cubicBezTo>
                  <a:cubicBezTo>
                    <a:pt x="434" y="550"/>
                    <a:pt x="443" y="553"/>
                    <a:pt x="446" y="560"/>
                  </a:cubicBezTo>
                  <a:cubicBezTo>
                    <a:pt x="453" y="576"/>
                    <a:pt x="462" y="584"/>
                    <a:pt x="473" y="586"/>
                  </a:cubicBezTo>
                  <a:cubicBezTo>
                    <a:pt x="496" y="592"/>
                    <a:pt x="530" y="566"/>
                    <a:pt x="553" y="547"/>
                  </a:cubicBezTo>
                  <a:cubicBezTo>
                    <a:pt x="601" y="506"/>
                    <a:pt x="697" y="507"/>
                    <a:pt x="762" y="548"/>
                  </a:cubicBezTo>
                  <a:cubicBezTo>
                    <a:pt x="792" y="567"/>
                    <a:pt x="828" y="572"/>
                    <a:pt x="854" y="560"/>
                  </a:cubicBezTo>
                  <a:cubicBezTo>
                    <a:pt x="872" y="552"/>
                    <a:pt x="883" y="536"/>
                    <a:pt x="886" y="514"/>
                  </a:cubicBezTo>
                  <a:cubicBezTo>
                    <a:pt x="895" y="455"/>
                    <a:pt x="858" y="427"/>
                    <a:pt x="857" y="427"/>
                  </a:cubicBezTo>
                  <a:cubicBezTo>
                    <a:pt x="852" y="424"/>
                    <a:pt x="850" y="418"/>
                    <a:pt x="852" y="412"/>
                  </a:cubicBezTo>
                  <a:cubicBezTo>
                    <a:pt x="863" y="372"/>
                    <a:pt x="856" y="337"/>
                    <a:pt x="831" y="311"/>
                  </a:cubicBezTo>
                  <a:cubicBezTo>
                    <a:pt x="800" y="280"/>
                    <a:pt x="747" y="266"/>
                    <a:pt x="702" y="278"/>
                  </a:cubicBezTo>
                  <a:cubicBezTo>
                    <a:pt x="642" y="293"/>
                    <a:pt x="633" y="357"/>
                    <a:pt x="632" y="378"/>
                  </a:cubicBezTo>
                  <a:cubicBezTo>
                    <a:pt x="667" y="380"/>
                    <a:pt x="707" y="396"/>
                    <a:pt x="744" y="441"/>
                  </a:cubicBezTo>
                  <a:cubicBezTo>
                    <a:pt x="749" y="447"/>
                    <a:pt x="748" y="456"/>
                    <a:pt x="742" y="461"/>
                  </a:cubicBezTo>
                  <a:cubicBezTo>
                    <a:pt x="736" y="466"/>
                    <a:pt x="727" y="465"/>
                    <a:pt x="722" y="459"/>
                  </a:cubicBezTo>
                  <a:cubicBezTo>
                    <a:pt x="643" y="362"/>
                    <a:pt x="552" y="428"/>
                    <a:pt x="549" y="430"/>
                  </a:cubicBezTo>
                  <a:cubicBezTo>
                    <a:pt x="543" y="434"/>
                    <a:pt x="536" y="434"/>
                    <a:pt x="531" y="430"/>
                  </a:cubicBezTo>
                  <a:cubicBezTo>
                    <a:pt x="529" y="429"/>
                    <a:pt x="496" y="400"/>
                    <a:pt x="447" y="410"/>
                  </a:cubicBezTo>
                  <a:cubicBezTo>
                    <a:pt x="401" y="419"/>
                    <a:pt x="393" y="476"/>
                    <a:pt x="393" y="476"/>
                  </a:cubicBezTo>
                  <a:cubicBezTo>
                    <a:pt x="392" y="482"/>
                    <a:pt x="387" y="487"/>
                    <a:pt x="381" y="488"/>
                  </a:cubicBezTo>
                  <a:cubicBezTo>
                    <a:pt x="339" y="496"/>
                    <a:pt x="315" y="514"/>
                    <a:pt x="300" y="535"/>
                  </a:cubicBezTo>
                  <a:cubicBezTo>
                    <a:pt x="300" y="535"/>
                    <a:pt x="300" y="535"/>
                    <a:pt x="300" y="535"/>
                  </a:cubicBezTo>
                  <a:cubicBezTo>
                    <a:pt x="300" y="535"/>
                    <a:pt x="300" y="535"/>
                    <a:pt x="300" y="535"/>
                  </a:cubicBezTo>
                  <a:cubicBezTo>
                    <a:pt x="299" y="536"/>
                    <a:pt x="299" y="537"/>
                    <a:pt x="298" y="538"/>
                  </a:cubicBezTo>
                  <a:cubicBezTo>
                    <a:pt x="278" y="568"/>
                    <a:pt x="273" y="596"/>
                    <a:pt x="275" y="618"/>
                  </a:cubicBezTo>
                  <a:cubicBezTo>
                    <a:pt x="275" y="618"/>
                    <a:pt x="274" y="618"/>
                    <a:pt x="274" y="618"/>
                  </a:cubicBezTo>
                  <a:cubicBezTo>
                    <a:pt x="275" y="625"/>
                    <a:pt x="276" y="631"/>
                    <a:pt x="278" y="637"/>
                  </a:cubicBezTo>
                  <a:cubicBezTo>
                    <a:pt x="281" y="654"/>
                    <a:pt x="288" y="664"/>
                    <a:pt x="288" y="665"/>
                  </a:cubicBezTo>
                  <a:cubicBezTo>
                    <a:pt x="302" y="693"/>
                    <a:pt x="326" y="711"/>
                    <a:pt x="352" y="724"/>
                  </a:cubicBezTo>
                  <a:cubicBezTo>
                    <a:pt x="352" y="724"/>
                    <a:pt x="352" y="724"/>
                    <a:pt x="352" y="724"/>
                  </a:cubicBezTo>
                  <a:cubicBezTo>
                    <a:pt x="352" y="724"/>
                    <a:pt x="418" y="758"/>
                    <a:pt x="552" y="768"/>
                  </a:cubicBezTo>
                  <a:cubicBezTo>
                    <a:pt x="558" y="768"/>
                    <a:pt x="565" y="769"/>
                    <a:pt x="571" y="769"/>
                  </a:cubicBezTo>
                  <a:cubicBezTo>
                    <a:pt x="571" y="769"/>
                    <a:pt x="570" y="769"/>
                    <a:pt x="570" y="769"/>
                  </a:cubicBezTo>
                  <a:cubicBezTo>
                    <a:pt x="570" y="769"/>
                    <a:pt x="570" y="769"/>
                    <a:pt x="570" y="769"/>
                  </a:cubicBezTo>
                  <a:cubicBezTo>
                    <a:pt x="606" y="770"/>
                    <a:pt x="643" y="762"/>
                    <a:pt x="668" y="733"/>
                  </a:cubicBezTo>
                  <a:cubicBezTo>
                    <a:pt x="682" y="710"/>
                    <a:pt x="687" y="689"/>
                    <a:pt x="681" y="675"/>
                  </a:cubicBezTo>
                  <a:cubicBezTo>
                    <a:pt x="675" y="658"/>
                    <a:pt x="659" y="652"/>
                    <a:pt x="659" y="652"/>
                  </a:cubicBezTo>
                  <a:cubicBezTo>
                    <a:pt x="651" y="649"/>
                    <a:pt x="648" y="641"/>
                    <a:pt x="650" y="634"/>
                  </a:cubicBezTo>
                  <a:cubicBezTo>
                    <a:pt x="653" y="627"/>
                    <a:pt x="661" y="623"/>
                    <a:pt x="668" y="625"/>
                  </a:cubicBezTo>
                  <a:cubicBezTo>
                    <a:pt x="669" y="626"/>
                    <a:pt x="698" y="636"/>
                    <a:pt x="708" y="665"/>
                  </a:cubicBezTo>
                  <a:cubicBezTo>
                    <a:pt x="717" y="689"/>
                    <a:pt x="711" y="717"/>
                    <a:pt x="692" y="749"/>
                  </a:cubicBezTo>
                  <a:cubicBezTo>
                    <a:pt x="691" y="749"/>
                    <a:pt x="691" y="750"/>
                    <a:pt x="691" y="750"/>
                  </a:cubicBezTo>
                  <a:cubicBezTo>
                    <a:pt x="655" y="793"/>
                    <a:pt x="601" y="800"/>
                    <a:pt x="556" y="797"/>
                  </a:cubicBezTo>
                  <a:cubicBezTo>
                    <a:pt x="530" y="795"/>
                    <a:pt x="507" y="789"/>
                    <a:pt x="491" y="785"/>
                  </a:cubicBezTo>
                  <a:cubicBezTo>
                    <a:pt x="524" y="857"/>
                    <a:pt x="598" y="891"/>
                    <a:pt x="677" y="895"/>
                  </a:cubicBezTo>
                  <a:cubicBezTo>
                    <a:pt x="769" y="899"/>
                    <a:pt x="787" y="830"/>
                    <a:pt x="787" y="830"/>
                  </a:cubicBezTo>
                  <a:cubicBezTo>
                    <a:pt x="911" y="781"/>
                    <a:pt x="884" y="656"/>
                    <a:pt x="884" y="656"/>
                  </a:cubicBezTo>
                  <a:cubicBezTo>
                    <a:pt x="936" y="648"/>
                    <a:pt x="1005" y="590"/>
                    <a:pt x="1001" y="4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pPr algn="just" defTabSz="866775" fontAlgn="base">
                <a:lnSpc>
                  <a:spcPct val="120000"/>
                </a:lnSpc>
              </a:pPr>
              <a:endParaRPr lang="id-ID" sz="7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Oval 4"/>
          <p:cNvSpPr/>
          <p:nvPr/>
        </p:nvSpPr>
        <p:spPr>
          <a:xfrm>
            <a:off x="5628641" y="2571659"/>
            <a:ext cx="479325" cy="479325"/>
          </a:xfrm>
          <a:prstGeom prst="ellipse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866775" fontAlgn="base">
              <a:lnSpc>
                <a:spcPct val="120000"/>
              </a:lnSpc>
            </a:pPr>
            <a:r>
              <a:rPr lang="en-US" sz="132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20250" y="2581541"/>
            <a:ext cx="3359461" cy="3519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 defTabSz="866775" fontAlgn="base">
              <a:lnSpc>
                <a:spcPct val="120000"/>
              </a:lnSpc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628641" y="3385191"/>
            <a:ext cx="479325" cy="479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866775" fontAlgn="base">
              <a:lnSpc>
                <a:spcPct val="120000"/>
              </a:lnSpc>
            </a:pPr>
            <a:r>
              <a:rPr lang="en-US" sz="132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320250" y="3395073"/>
            <a:ext cx="3359461" cy="3519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 defTabSz="866775" fontAlgn="base">
              <a:lnSpc>
                <a:spcPct val="120000"/>
              </a:lnSpc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628641" y="4278638"/>
            <a:ext cx="479325" cy="479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866775" fontAlgn="base">
              <a:lnSpc>
                <a:spcPct val="120000"/>
              </a:lnSpc>
            </a:pPr>
            <a:r>
              <a:rPr lang="en-US" sz="132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320250" y="4288520"/>
            <a:ext cx="3359461" cy="3519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 defTabSz="866775" fontAlgn="base">
              <a:lnSpc>
                <a:spcPct val="120000"/>
              </a:lnSpc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628641" y="5090247"/>
            <a:ext cx="479325" cy="47932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866775" fontAlgn="base">
              <a:lnSpc>
                <a:spcPct val="120000"/>
              </a:lnSpc>
            </a:pPr>
            <a:r>
              <a:rPr lang="en-US" sz="132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320250" y="5100128"/>
            <a:ext cx="3359461" cy="3519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 defTabSz="866775" fontAlgn="base">
              <a:lnSpc>
                <a:spcPct val="120000"/>
              </a:lnSpc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518807" y="151836"/>
            <a:ext cx="4308235" cy="46692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433070" fontAlgn="base">
              <a:spcAft>
                <a:spcPts val="570"/>
              </a:spcAft>
              <a:buClr>
                <a:srgbClr val="383E6B">
                  <a:lumMod val="75000"/>
                </a:srgbClr>
              </a:buClr>
            </a:pPr>
            <a:r>
              <a:rPr lang="zh-CN" altLang="en-US" sz="303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基本工作概述报告</a:t>
            </a:r>
            <a:endParaRPr lang="en-US" sz="3035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" y="151836"/>
            <a:ext cx="214724" cy="4669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5" grpId="0" animBg="1"/>
      <p:bldP spid="19" grpId="0"/>
      <p:bldP spid="20" grpId="0" animBg="1"/>
      <p:bldP spid="25" grpId="0"/>
      <p:bldP spid="26" grpId="0" animBg="1"/>
      <p:bldP spid="27" grpId="0"/>
      <p:bldP spid="28" grpId="0" animBg="1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/>
          <p:cNvSpPr>
            <a:spLocks noChangeAspect="1"/>
          </p:cNvSpPr>
          <p:nvPr/>
        </p:nvSpPr>
        <p:spPr>
          <a:xfrm>
            <a:off x="5654865" y="1784209"/>
            <a:ext cx="2085388" cy="20853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406" tIns="39703" rIns="79406" bIns="39703" numCol="1" spcCol="0" rtlCol="0" fromWordArt="0" anchor="ctr" anchorCtr="0" forceAA="0" compatLnSpc="1">
            <a:no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3077191" y="2077656"/>
            <a:ext cx="1603063" cy="16030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406" tIns="39703" rIns="79406" bIns="39703" numCol="1" spcCol="0" rtlCol="0" fromWordArt="0" anchor="ctr" anchorCtr="0" forceAA="0" compatLnSpc="1">
            <a:no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7740252" y="3301801"/>
            <a:ext cx="1603063" cy="16030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406" tIns="39703" rIns="79406" bIns="39703" numCol="1" spcCol="0" rtlCol="0" fromWordArt="0" anchor="ctr" anchorCtr="0" forceAA="0" compatLnSpc="1">
            <a:no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4630751" y="3567944"/>
            <a:ext cx="1401087" cy="140108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406" tIns="39703" rIns="79406" bIns="39703" numCol="1" spcCol="0" rtlCol="0" fromWordArt="0" anchor="ctr" anchorCtr="0" forceAA="0" compatLnSpc="1">
            <a:no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8901073" y="2239969"/>
            <a:ext cx="1095188" cy="109518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76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76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2337735" y="3182067"/>
            <a:ext cx="1258734" cy="12587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406" tIns="39703" rIns="79406" bIns="39703" numCol="1" spcCol="0" rtlCol="0" fromWordArt="0" anchor="ctr" anchorCtr="0" forceAA="0" compatLnSpc="1">
            <a:no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 dirty="0">
              <a:solidFill>
                <a:srgbClr val="5C447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1869881" y="2500026"/>
            <a:ext cx="514451" cy="5144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25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US" altLang="zh-CN" sz="132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8621406" y="2084548"/>
            <a:ext cx="514451" cy="5144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25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sz="132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5150502" y="2435819"/>
            <a:ext cx="634695" cy="6346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25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US" sz="132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 Placeholder 32"/>
          <p:cNvSpPr txBox="1"/>
          <p:nvPr/>
        </p:nvSpPr>
        <p:spPr>
          <a:xfrm>
            <a:off x="3333913" y="2641838"/>
            <a:ext cx="1071570" cy="4079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649605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zh-CN" altLang="en-US" sz="76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76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 Placeholder 33"/>
          <p:cNvSpPr txBox="1"/>
          <p:nvPr/>
        </p:nvSpPr>
        <p:spPr>
          <a:xfrm>
            <a:off x="2561999" y="3507324"/>
            <a:ext cx="771671" cy="54790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649605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zh-CN" altLang="en-US" sz="76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AU" sz="76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 Placeholder 32"/>
          <p:cNvSpPr txBox="1"/>
          <p:nvPr/>
        </p:nvSpPr>
        <p:spPr>
          <a:xfrm>
            <a:off x="4877391" y="4011167"/>
            <a:ext cx="907804" cy="54790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649605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zh-CN" altLang="en-US" sz="76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76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 Placeholder 32"/>
          <p:cNvSpPr txBox="1"/>
          <p:nvPr/>
        </p:nvSpPr>
        <p:spPr>
          <a:xfrm>
            <a:off x="6219391" y="2598998"/>
            <a:ext cx="1038713" cy="4079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649605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zh-CN" altLang="en-US" sz="76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76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7" name="Text Placeholder 32"/>
          <p:cNvSpPr txBox="1"/>
          <p:nvPr/>
        </p:nvSpPr>
        <p:spPr>
          <a:xfrm>
            <a:off x="8136743" y="3876721"/>
            <a:ext cx="891709" cy="54790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649605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zh-CN" altLang="en-US" sz="76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76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Oval 78"/>
          <p:cNvSpPr>
            <a:spLocks noChangeAspect="1"/>
          </p:cNvSpPr>
          <p:nvPr/>
        </p:nvSpPr>
        <p:spPr>
          <a:xfrm>
            <a:off x="4233611" y="4011262"/>
            <a:ext cx="514451" cy="5144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25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US" altLang="zh-CN" sz="132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Oval 79"/>
          <p:cNvSpPr>
            <a:spLocks noChangeAspect="1"/>
          </p:cNvSpPr>
          <p:nvPr/>
        </p:nvSpPr>
        <p:spPr>
          <a:xfrm>
            <a:off x="6496652" y="4353854"/>
            <a:ext cx="660093" cy="6600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25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US" altLang="zh-CN" sz="132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Oval 80"/>
          <p:cNvSpPr>
            <a:spLocks noChangeAspect="1"/>
          </p:cNvSpPr>
          <p:nvPr/>
        </p:nvSpPr>
        <p:spPr>
          <a:xfrm>
            <a:off x="7156746" y="4136061"/>
            <a:ext cx="396491" cy="39649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95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US" altLang="zh-CN" sz="99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485284" y="5479781"/>
            <a:ext cx="9255718" cy="3519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995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Content Placeholder 2"/>
          <p:cNvSpPr txBox="1"/>
          <p:nvPr/>
        </p:nvSpPr>
        <p:spPr>
          <a:xfrm>
            <a:off x="518807" y="151836"/>
            <a:ext cx="4308235" cy="46692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433070" fontAlgn="base">
              <a:spcAft>
                <a:spcPts val="570"/>
              </a:spcAft>
              <a:buClr>
                <a:srgbClr val="383E6B">
                  <a:lumMod val="75000"/>
                </a:srgbClr>
              </a:buClr>
            </a:pPr>
            <a:r>
              <a:rPr lang="zh-CN" altLang="en-US" sz="303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基本工作概述报告</a:t>
            </a:r>
            <a:endParaRPr lang="en-US" sz="3035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" y="151836"/>
            <a:ext cx="214724" cy="4669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5" grpId="0"/>
      <p:bldP spid="46" grpId="0"/>
      <p:bldP spid="47" grpId="0"/>
      <p:bldP spid="77" grpId="0"/>
      <p:bldP spid="79" grpId="0" animBg="1"/>
      <p:bldP spid="80" grpId="0" animBg="1"/>
      <p:bldP spid="81" grpId="0" animBg="1"/>
      <p:bldP spid="8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4"/>
          <p:cNvGrpSpPr>
            <a:grpSpLocks noChangeAspect="1"/>
          </p:cNvGrpSpPr>
          <p:nvPr/>
        </p:nvGrpSpPr>
        <p:grpSpPr bwMode="auto">
          <a:xfrm>
            <a:off x="2014997" y="4079666"/>
            <a:ext cx="1851982" cy="1048170"/>
            <a:chOff x="2814" y="1405"/>
            <a:chExt cx="2052" cy="1510"/>
          </a:xfrm>
        </p:grpSpPr>
        <p:sp>
          <p:nvSpPr>
            <p:cNvPr id="59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1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9703" tIns="19851" rIns="39703" bIns="19851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6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1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9703" tIns="19851" rIns="39703" bIns="19851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6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1" name="Group 4"/>
          <p:cNvGrpSpPr>
            <a:grpSpLocks noChangeAspect="1"/>
          </p:cNvGrpSpPr>
          <p:nvPr/>
        </p:nvGrpSpPr>
        <p:grpSpPr bwMode="auto">
          <a:xfrm>
            <a:off x="3262514" y="3764668"/>
            <a:ext cx="1851982" cy="1363169"/>
            <a:chOff x="2814" y="1405"/>
            <a:chExt cx="2052" cy="1510"/>
          </a:xfrm>
        </p:grpSpPr>
        <p:sp>
          <p:nvSpPr>
            <p:cNvPr id="62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2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9703" tIns="19851" rIns="39703" bIns="19851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6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2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9703" tIns="19851" rIns="39703" bIns="19851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6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oup 4"/>
          <p:cNvGrpSpPr>
            <a:grpSpLocks noChangeAspect="1"/>
          </p:cNvGrpSpPr>
          <p:nvPr/>
        </p:nvGrpSpPr>
        <p:grpSpPr bwMode="auto">
          <a:xfrm>
            <a:off x="4510030" y="3155565"/>
            <a:ext cx="1851982" cy="1972272"/>
            <a:chOff x="2814" y="1405"/>
            <a:chExt cx="2052" cy="1510"/>
          </a:xfrm>
        </p:grpSpPr>
        <p:sp>
          <p:nvSpPr>
            <p:cNvPr id="65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3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9703" tIns="19851" rIns="39703" bIns="19851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6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3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9703" tIns="19851" rIns="39703" bIns="19851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6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7" name="Group 4"/>
          <p:cNvGrpSpPr>
            <a:grpSpLocks noChangeAspect="1"/>
          </p:cNvGrpSpPr>
          <p:nvPr/>
        </p:nvGrpSpPr>
        <p:grpSpPr bwMode="auto">
          <a:xfrm>
            <a:off x="5757546" y="4186277"/>
            <a:ext cx="1851982" cy="941559"/>
            <a:chOff x="2814" y="1405"/>
            <a:chExt cx="2052" cy="1510"/>
          </a:xfrm>
        </p:grpSpPr>
        <p:sp>
          <p:nvSpPr>
            <p:cNvPr id="69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4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9703" tIns="19851" rIns="39703" bIns="19851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6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4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9703" tIns="19851" rIns="39703" bIns="19851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6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4"/>
          <p:cNvGrpSpPr>
            <a:grpSpLocks noChangeAspect="1"/>
          </p:cNvGrpSpPr>
          <p:nvPr/>
        </p:nvGrpSpPr>
        <p:grpSpPr bwMode="auto">
          <a:xfrm>
            <a:off x="7005063" y="2846317"/>
            <a:ext cx="1851982" cy="2281520"/>
            <a:chOff x="2814" y="1405"/>
            <a:chExt cx="2052" cy="1510"/>
          </a:xfrm>
        </p:grpSpPr>
        <p:sp>
          <p:nvSpPr>
            <p:cNvPr id="72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5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9703" tIns="19851" rIns="39703" bIns="19851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6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5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9703" tIns="19851" rIns="39703" bIns="19851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6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9" name="Group 4"/>
          <p:cNvGrpSpPr>
            <a:grpSpLocks noChangeAspect="1"/>
          </p:cNvGrpSpPr>
          <p:nvPr/>
        </p:nvGrpSpPr>
        <p:grpSpPr bwMode="auto">
          <a:xfrm>
            <a:off x="8252580" y="3565926"/>
            <a:ext cx="1851982" cy="1561911"/>
            <a:chOff x="2814" y="1405"/>
            <a:chExt cx="2052" cy="1510"/>
          </a:xfrm>
        </p:grpSpPr>
        <p:sp>
          <p:nvSpPr>
            <p:cNvPr id="80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6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9703" tIns="19851" rIns="39703" bIns="19851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6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6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9703" tIns="19851" rIns="39703" bIns="19851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6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2" name="Group 4"/>
          <p:cNvGrpSpPr>
            <a:grpSpLocks noChangeAspect="1"/>
          </p:cNvGrpSpPr>
          <p:nvPr/>
        </p:nvGrpSpPr>
        <p:grpSpPr bwMode="auto">
          <a:xfrm rot="10800000">
            <a:off x="3933965" y="1828248"/>
            <a:ext cx="526384" cy="635241"/>
            <a:chOff x="347" y="3344"/>
            <a:chExt cx="586" cy="707"/>
          </a:xfrm>
          <a:solidFill>
            <a:schemeClr val="accent2"/>
          </a:solidFill>
        </p:grpSpPr>
        <p:sp>
          <p:nvSpPr>
            <p:cNvPr id="83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5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84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9703" tIns="19851" rIns="39703" bIns="19851" numCol="1" anchor="ctr" anchorCtr="1" compatLnSpc="1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4"/>
          <p:cNvGrpSpPr>
            <a:grpSpLocks noChangeAspect="1"/>
          </p:cNvGrpSpPr>
          <p:nvPr/>
        </p:nvGrpSpPr>
        <p:grpSpPr bwMode="auto">
          <a:xfrm rot="10800000">
            <a:off x="5168581" y="1837838"/>
            <a:ext cx="526384" cy="635241"/>
            <a:chOff x="347" y="3344"/>
            <a:chExt cx="586" cy="707"/>
          </a:xfrm>
          <a:solidFill>
            <a:schemeClr val="accent3"/>
          </a:solidFill>
        </p:grpSpPr>
        <p:sp>
          <p:nvSpPr>
            <p:cNvPr id="86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5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87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9703" tIns="19851" rIns="39703" bIns="19851" numCol="1" anchor="ctr" anchorCtr="1" compatLnSpc="1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Group 4"/>
          <p:cNvGrpSpPr>
            <a:grpSpLocks noChangeAspect="1"/>
          </p:cNvGrpSpPr>
          <p:nvPr/>
        </p:nvGrpSpPr>
        <p:grpSpPr bwMode="auto">
          <a:xfrm rot="10800000">
            <a:off x="6410758" y="1828419"/>
            <a:ext cx="526384" cy="635241"/>
            <a:chOff x="347" y="3344"/>
            <a:chExt cx="586" cy="707"/>
          </a:xfrm>
          <a:solidFill>
            <a:schemeClr val="accent4"/>
          </a:solidFill>
        </p:grpSpPr>
        <p:sp>
          <p:nvSpPr>
            <p:cNvPr id="89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5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90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9703" tIns="19851" rIns="39703" bIns="19851" numCol="1" anchor="ctr" anchorCtr="1" compatLnSpc="1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1" name="Group 4"/>
          <p:cNvGrpSpPr>
            <a:grpSpLocks noChangeAspect="1"/>
          </p:cNvGrpSpPr>
          <p:nvPr/>
        </p:nvGrpSpPr>
        <p:grpSpPr bwMode="auto">
          <a:xfrm rot="10800000">
            <a:off x="7674674" y="1828248"/>
            <a:ext cx="526384" cy="635241"/>
            <a:chOff x="347" y="3344"/>
            <a:chExt cx="586" cy="707"/>
          </a:xfrm>
          <a:solidFill>
            <a:schemeClr val="accent5"/>
          </a:solidFill>
        </p:grpSpPr>
        <p:sp>
          <p:nvSpPr>
            <p:cNvPr id="92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5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93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9703" tIns="19851" rIns="39703" bIns="19851" numCol="1" anchor="ctr" anchorCtr="1" compatLnSpc="1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4" name="Group 4"/>
          <p:cNvGrpSpPr>
            <a:grpSpLocks noChangeAspect="1"/>
          </p:cNvGrpSpPr>
          <p:nvPr/>
        </p:nvGrpSpPr>
        <p:grpSpPr bwMode="auto">
          <a:xfrm rot="10800000">
            <a:off x="8924118" y="1831409"/>
            <a:ext cx="526384" cy="635241"/>
            <a:chOff x="347" y="3344"/>
            <a:chExt cx="586" cy="707"/>
          </a:xfrm>
          <a:solidFill>
            <a:schemeClr val="accent6"/>
          </a:solidFill>
        </p:grpSpPr>
        <p:sp>
          <p:nvSpPr>
            <p:cNvPr id="95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5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96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9703" tIns="19851" rIns="39703" bIns="19851" numCol="1" anchor="ctr" anchorCtr="1" compatLnSpc="1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Group 4"/>
          <p:cNvGrpSpPr>
            <a:grpSpLocks noChangeAspect="1"/>
          </p:cNvGrpSpPr>
          <p:nvPr/>
        </p:nvGrpSpPr>
        <p:grpSpPr bwMode="auto">
          <a:xfrm rot="10800000">
            <a:off x="2673131" y="1828248"/>
            <a:ext cx="526384" cy="635241"/>
            <a:chOff x="347" y="3344"/>
            <a:chExt cx="586" cy="707"/>
          </a:xfrm>
          <a:solidFill>
            <a:schemeClr val="accent1"/>
          </a:solidFill>
        </p:grpSpPr>
        <p:sp>
          <p:nvSpPr>
            <p:cNvPr id="98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5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122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9703" tIns="19851" rIns="39703" bIns="19851" numCol="1" anchor="ctr" anchorCtr="1" compatLnSpc="1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126" name="Straight Connector 125"/>
          <p:cNvCxnSpPr>
            <a:endCxn id="60" idx="1"/>
          </p:cNvCxnSpPr>
          <p:nvPr/>
        </p:nvCxnSpPr>
        <p:spPr>
          <a:xfrm>
            <a:off x="2940987" y="2586592"/>
            <a:ext cx="0" cy="1493074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4186843" y="2586591"/>
            <a:ext cx="1661" cy="1178076"/>
          </a:xfrm>
          <a:prstGeom prst="line">
            <a:avLst/>
          </a:prstGeom>
          <a:ln w="12700">
            <a:solidFill>
              <a:schemeClr val="accent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5436021" y="2586592"/>
            <a:ext cx="0" cy="568971"/>
          </a:xfrm>
          <a:prstGeom prst="line">
            <a:avLst/>
          </a:prstGeom>
          <a:ln w="12700">
            <a:solidFill>
              <a:schemeClr val="accent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6683536" y="2586592"/>
            <a:ext cx="0" cy="1599685"/>
          </a:xfrm>
          <a:prstGeom prst="line">
            <a:avLst/>
          </a:prstGeom>
          <a:ln w="12700">
            <a:solidFill>
              <a:schemeClr val="accent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7931054" y="2586593"/>
            <a:ext cx="0" cy="284485"/>
          </a:xfrm>
          <a:prstGeom prst="line">
            <a:avLst/>
          </a:prstGeom>
          <a:ln w="12700">
            <a:solidFill>
              <a:schemeClr val="accent5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9186913" y="2586592"/>
            <a:ext cx="1661" cy="979334"/>
          </a:xfrm>
          <a:prstGeom prst="line">
            <a:avLst/>
          </a:prstGeom>
          <a:ln w="12700">
            <a:solidFill>
              <a:schemeClr val="accent6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/>
          <p:cNvGrpSpPr/>
          <p:nvPr/>
        </p:nvGrpSpPr>
        <p:grpSpPr>
          <a:xfrm>
            <a:off x="2339170" y="5276478"/>
            <a:ext cx="1080707" cy="984401"/>
            <a:chOff x="1541683" y="2139889"/>
            <a:chExt cx="1244826" cy="1133597"/>
          </a:xfrm>
        </p:grpSpPr>
        <p:sp>
          <p:nvSpPr>
            <p:cNvPr id="139" name="TextBox 138"/>
            <p:cNvSpPr txBox="1"/>
            <p:nvPr/>
          </p:nvSpPr>
          <p:spPr>
            <a:xfrm>
              <a:off x="1793291" y="2139889"/>
              <a:ext cx="886290" cy="19353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95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99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541683" y="2444651"/>
              <a:ext cx="1244826" cy="828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95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id-ID" sz="99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3627968" y="5286159"/>
            <a:ext cx="1068578" cy="994075"/>
            <a:chOff x="1548669" y="2139889"/>
            <a:chExt cx="1230855" cy="1144735"/>
          </a:xfrm>
        </p:grpSpPr>
        <p:sp>
          <p:nvSpPr>
            <p:cNvPr id="142" name="TextBox 141"/>
            <p:cNvSpPr txBox="1"/>
            <p:nvPr/>
          </p:nvSpPr>
          <p:spPr>
            <a:xfrm>
              <a:off x="1795783" y="2139889"/>
              <a:ext cx="886290" cy="19353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95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99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548669" y="2455791"/>
              <a:ext cx="1230855" cy="8288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95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id-ID" altLang="zh-CN" sz="99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4904637" y="5285977"/>
            <a:ext cx="1039087" cy="985044"/>
            <a:chOff x="1565654" y="2139889"/>
            <a:chExt cx="1196886" cy="1134339"/>
          </a:xfrm>
        </p:grpSpPr>
        <p:sp>
          <p:nvSpPr>
            <p:cNvPr id="145" name="TextBox 144"/>
            <p:cNvSpPr txBox="1"/>
            <p:nvPr/>
          </p:nvSpPr>
          <p:spPr>
            <a:xfrm>
              <a:off x="1795915" y="2139889"/>
              <a:ext cx="886291" cy="19353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95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99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565654" y="2445392"/>
              <a:ext cx="1196886" cy="8288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95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id-ID" altLang="zh-CN" sz="99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151815" y="5295657"/>
            <a:ext cx="1017586" cy="980411"/>
            <a:chOff x="1532610" y="2139889"/>
            <a:chExt cx="1262975" cy="1129002"/>
          </a:xfrm>
        </p:grpSpPr>
        <p:sp>
          <p:nvSpPr>
            <p:cNvPr id="148" name="TextBox 147"/>
            <p:cNvSpPr txBox="1"/>
            <p:nvPr/>
          </p:nvSpPr>
          <p:spPr>
            <a:xfrm>
              <a:off x="1757379" y="2139889"/>
              <a:ext cx="954990" cy="19353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95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99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532610" y="2440057"/>
              <a:ext cx="1262975" cy="8288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95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id-ID" altLang="zh-CN" sz="99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7377492" y="5295659"/>
            <a:ext cx="1033259" cy="980411"/>
            <a:chOff x="1569010" y="2139889"/>
            <a:chExt cx="1190173" cy="1129002"/>
          </a:xfrm>
        </p:grpSpPr>
        <p:sp>
          <p:nvSpPr>
            <p:cNvPr id="151" name="TextBox 150"/>
            <p:cNvSpPr txBox="1"/>
            <p:nvPr/>
          </p:nvSpPr>
          <p:spPr>
            <a:xfrm>
              <a:off x="1787963" y="2139889"/>
              <a:ext cx="886291" cy="19353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95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99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569010" y="2440057"/>
              <a:ext cx="1190173" cy="8288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95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id-ID" altLang="zh-CN" sz="99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8618842" y="5305334"/>
            <a:ext cx="1038963" cy="990089"/>
            <a:chOff x="1519344" y="2139889"/>
            <a:chExt cx="1289506" cy="1140147"/>
          </a:xfrm>
        </p:grpSpPr>
        <p:sp>
          <p:nvSpPr>
            <p:cNvPr id="154" name="TextBox 153"/>
            <p:cNvSpPr txBox="1"/>
            <p:nvPr/>
          </p:nvSpPr>
          <p:spPr>
            <a:xfrm>
              <a:off x="1749650" y="2139889"/>
              <a:ext cx="954990" cy="19353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95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99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519344" y="2451201"/>
              <a:ext cx="1289506" cy="828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95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id-ID" altLang="zh-CN" sz="99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8" name="Content Placeholder 2"/>
          <p:cNvSpPr txBox="1"/>
          <p:nvPr/>
        </p:nvSpPr>
        <p:spPr>
          <a:xfrm>
            <a:off x="518807" y="151836"/>
            <a:ext cx="4308235" cy="46692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433070" fontAlgn="base">
              <a:spcAft>
                <a:spcPts val="570"/>
              </a:spcAft>
              <a:buClr>
                <a:srgbClr val="383E6B">
                  <a:lumMod val="75000"/>
                </a:srgbClr>
              </a:buClr>
            </a:pPr>
            <a:r>
              <a:rPr lang="zh-CN" altLang="en-US" sz="303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基本工作概述报告</a:t>
            </a:r>
            <a:endParaRPr lang="en-US" sz="3035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1" y="151836"/>
            <a:ext cx="214724" cy="4669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0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5" y="282"/>
            <a:ext cx="12191832" cy="685743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751" b="-118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2275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681785" y="1358736"/>
            <a:ext cx="8828431" cy="2700303"/>
            <a:chOff x="142875" y="1693863"/>
            <a:chExt cx="12560301" cy="3841750"/>
          </a:xfrm>
        </p:grpSpPr>
        <p:sp>
          <p:nvSpPr>
            <p:cNvPr id="6" name="Freeform 5"/>
            <p:cNvSpPr/>
            <p:nvPr/>
          </p:nvSpPr>
          <p:spPr bwMode="auto">
            <a:xfrm>
              <a:off x="4278313" y="1693863"/>
              <a:ext cx="8424863" cy="3841750"/>
            </a:xfrm>
            <a:custGeom>
              <a:avLst/>
              <a:gdLst>
                <a:gd name="T0" fmla="*/ 0 w 5307"/>
                <a:gd name="T1" fmla="*/ 2420 h 2420"/>
                <a:gd name="T2" fmla="*/ 5307 w 5307"/>
                <a:gd name="T3" fmla="*/ 2420 h 2420"/>
                <a:gd name="T4" fmla="*/ 5307 w 5307"/>
                <a:gd name="T5" fmla="*/ 0 h 2420"/>
                <a:gd name="T6" fmla="*/ 4373 w 5307"/>
                <a:gd name="T7" fmla="*/ 0 h 2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07" h="2420">
                  <a:moveTo>
                    <a:pt x="0" y="2420"/>
                  </a:moveTo>
                  <a:lnTo>
                    <a:pt x="5307" y="2420"/>
                  </a:lnTo>
                  <a:lnTo>
                    <a:pt x="5307" y="0"/>
                  </a:lnTo>
                  <a:lnTo>
                    <a:pt x="4373" y="0"/>
                  </a:lnTo>
                </a:path>
              </a:pathLst>
            </a:custGeom>
            <a:noFill/>
            <a:ln w="841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6699" tIns="43349" rIns="86699" bIns="43349" numCol="1" anchor="t" anchorCtr="0" compatLnSpc="1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42875" y="1693863"/>
              <a:ext cx="8428038" cy="3841750"/>
            </a:xfrm>
            <a:custGeom>
              <a:avLst/>
              <a:gdLst>
                <a:gd name="T0" fmla="*/ 5309 w 5309"/>
                <a:gd name="T1" fmla="*/ 0 h 2420"/>
                <a:gd name="T2" fmla="*/ 0 w 5309"/>
                <a:gd name="T3" fmla="*/ 0 h 2420"/>
                <a:gd name="T4" fmla="*/ 0 w 5309"/>
                <a:gd name="T5" fmla="*/ 2420 h 2420"/>
                <a:gd name="T6" fmla="*/ 934 w 5309"/>
                <a:gd name="T7" fmla="*/ 2420 h 2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09" h="2420">
                  <a:moveTo>
                    <a:pt x="5309" y="0"/>
                  </a:moveTo>
                  <a:lnTo>
                    <a:pt x="0" y="0"/>
                  </a:lnTo>
                  <a:lnTo>
                    <a:pt x="0" y="2420"/>
                  </a:lnTo>
                  <a:lnTo>
                    <a:pt x="934" y="2420"/>
                  </a:lnTo>
                </a:path>
              </a:pathLst>
            </a:custGeom>
            <a:noFill/>
            <a:ln w="841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6699" tIns="43349" rIns="86699" bIns="43349" numCol="1" anchor="t" anchorCtr="0" compatLnSpc="1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5" name="TextBox 84"/>
          <p:cNvSpPr txBox="1"/>
          <p:nvPr/>
        </p:nvSpPr>
        <p:spPr>
          <a:xfrm>
            <a:off x="7723747" y="879429"/>
            <a:ext cx="1651784" cy="96289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255" spc="569">
                <a:solidFill>
                  <a:prstClr val="white"/>
                </a:solidFill>
                <a:latin typeface="Agency FB" panose="020B0503020202020204" pitchFamily="34" charset="0"/>
                <a:ea typeface="宋体" panose="02010600030101010101" pitchFamily="2" charset="-122"/>
              </a:rPr>
              <a:t>2019</a:t>
            </a:r>
            <a:endParaRPr lang="en-US" altLang="zh-CN" sz="6255" spc="569" dirty="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4436824" y="1893895"/>
            <a:ext cx="4574374" cy="73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170">
                <a:solidFill>
                  <a:prstClr val="white"/>
                </a:solidFill>
                <a:ea typeface="微软雅黑" panose="020B0503020204020204" pitchFamily="34" charset="-122"/>
              </a:rPr>
              <a:t>请</a:t>
            </a:r>
            <a:r>
              <a:rPr lang="zh-CN" altLang="en-US" sz="4170" dirty="0">
                <a:solidFill>
                  <a:prstClr val="white"/>
                </a:solidFill>
                <a:ea typeface="微软雅黑" panose="020B0503020204020204" pitchFamily="34" charset="-122"/>
              </a:rPr>
              <a:t>替换文字内容</a:t>
            </a:r>
            <a:endParaRPr lang="en-US" altLang="zh-CN" sz="4170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4818627" y="2641016"/>
            <a:ext cx="1893517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r>
              <a:rPr lang="zh-CN" altLang="en-US" sz="227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项目内容</a:t>
            </a:r>
            <a:endParaRPr lang="zh-CN" altLang="en-US" sz="227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501313" y="1653869"/>
            <a:ext cx="2739326" cy="2222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66775">
              <a:defRPr/>
            </a:pPr>
            <a:r>
              <a:rPr lang="en-US" altLang="zh-CN" sz="1384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04</a:t>
            </a:r>
            <a:endParaRPr lang="zh-CN" altLang="en-US" sz="13840" dirty="0">
              <a:solidFill>
                <a:prstClr val="white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文本框 8"/>
          <p:cNvSpPr txBox="1">
            <a:spLocks noChangeArrowheads="1"/>
          </p:cNvSpPr>
          <p:nvPr/>
        </p:nvSpPr>
        <p:spPr bwMode="auto">
          <a:xfrm>
            <a:off x="6931907" y="2650477"/>
            <a:ext cx="1893517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r>
              <a:rPr lang="zh-CN" altLang="en-US" sz="227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项目内容</a:t>
            </a:r>
            <a:endParaRPr lang="zh-CN" altLang="en-US" sz="227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8"/>
          <p:cNvSpPr txBox="1">
            <a:spLocks noChangeArrowheads="1"/>
          </p:cNvSpPr>
          <p:nvPr/>
        </p:nvSpPr>
        <p:spPr bwMode="auto">
          <a:xfrm>
            <a:off x="4818627" y="3093432"/>
            <a:ext cx="1893517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r>
              <a:rPr lang="zh-CN" altLang="en-US" sz="227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项目内容</a:t>
            </a:r>
            <a:endParaRPr lang="zh-CN" altLang="en-US" sz="227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8"/>
          <p:cNvSpPr txBox="1">
            <a:spLocks noChangeArrowheads="1"/>
          </p:cNvSpPr>
          <p:nvPr/>
        </p:nvSpPr>
        <p:spPr bwMode="auto">
          <a:xfrm>
            <a:off x="6931907" y="3102893"/>
            <a:ext cx="1893517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r>
              <a:rPr lang="zh-CN" altLang="en-US" sz="227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项目内容</a:t>
            </a:r>
            <a:endParaRPr lang="zh-CN" altLang="en-US" sz="227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16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5" y="282"/>
            <a:ext cx="12191832" cy="685743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751" b="-118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2275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2" name="Freeform 5"/>
          <p:cNvSpPr/>
          <p:nvPr/>
        </p:nvSpPr>
        <p:spPr bwMode="auto">
          <a:xfrm>
            <a:off x="84" y="188"/>
            <a:ext cx="12191832" cy="6857624"/>
          </a:xfrm>
          <a:custGeom>
            <a:avLst/>
            <a:gdLst>
              <a:gd name="T0" fmla="*/ 1531 w 4760"/>
              <a:gd name="T1" fmla="*/ 0 h 1417"/>
              <a:gd name="T2" fmla="*/ 0 w 4760"/>
              <a:gd name="T3" fmla="*/ 0 h 1417"/>
              <a:gd name="T4" fmla="*/ 0 w 4760"/>
              <a:gd name="T5" fmla="*/ 1417 h 1417"/>
              <a:gd name="T6" fmla="*/ 4760 w 4760"/>
              <a:gd name="T7" fmla="*/ 1417 h 1417"/>
              <a:gd name="T8" fmla="*/ 4760 w 4760"/>
              <a:gd name="T9" fmla="*/ 0 h 1417"/>
              <a:gd name="T10" fmla="*/ 3230 w 4760"/>
              <a:gd name="T11" fmla="*/ 0 h 1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60" h="1417">
                <a:moveTo>
                  <a:pt x="1531" y="0"/>
                </a:moveTo>
                <a:lnTo>
                  <a:pt x="0" y="0"/>
                </a:lnTo>
                <a:lnTo>
                  <a:pt x="0" y="1417"/>
                </a:lnTo>
                <a:lnTo>
                  <a:pt x="4760" y="1417"/>
                </a:lnTo>
                <a:lnTo>
                  <a:pt x="4760" y="0"/>
                </a:lnTo>
                <a:lnTo>
                  <a:pt x="3230" y="0"/>
                </a:lnTo>
              </a:path>
            </a:pathLst>
          </a:custGeom>
          <a:solidFill>
            <a:srgbClr val="010B28">
              <a:alpha val="60000"/>
            </a:srgbClr>
          </a:solidFill>
          <a:ln w="19050" cap="flat">
            <a:noFill/>
            <a:prstDash val="solid"/>
            <a:miter lim="800000"/>
          </a:ln>
        </p:spPr>
        <p:txBody>
          <a:bodyPr vert="horz" wrap="square" lIns="86694" tIns="43346" rIns="86694" bIns="43346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895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044243" y="1810039"/>
            <a:ext cx="2518638" cy="442429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defTabSz="866775">
              <a:defRPr/>
            </a:pPr>
            <a:r>
              <a:rPr lang="zh-CN" altLang="en-US" sz="2275" b="1">
                <a:solidFill>
                  <a:prstClr val="white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添加相关标题文字</a:t>
            </a:r>
            <a:endParaRPr lang="zh-CN" altLang="en-US" sz="2275" b="1" dirty="0">
              <a:solidFill>
                <a:prstClr val="white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圆角矩形 16"/>
          <p:cNvSpPr/>
          <p:nvPr/>
        </p:nvSpPr>
        <p:spPr bwMode="auto">
          <a:xfrm>
            <a:off x="5945143" y="1726747"/>
            <a:ext cx="677243" cy="558361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775">
              <a:defRPr/>
            </a:pPr>
            <a:r>
              <a:rPr lang="en-US" altLang="zh-CN" sz="2655" dirty="0">
                <a:solidFill>
                  <a:prstClr val="white"/>
                </a:solidFill>
                <a:latin typeface="Agency FB" panose="020B0503020202020204" pitchFamily="34" charset="0"/>
                <a:ea typeface="宋体" panose="02010600030101010101" pitchFamily="2" charset="-122"/>
                <a:cs typeface="+mn-ea"/>
                <a:sym typeface="+mn-lt"/>
              </a:rPr>
              <a:t>01</a:t>
            </a:r>
            <a:endParaRPr lang="zh-CN" altLang="en-US" sz="2655" dirty="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8" name="TextBox 148"/>
          <p:cNvSpPr txBox="1"/>
          <p:nvPr/>
        </p:nvSpPr>
        <p:spPr>
          <a:xfrm>
            <a:off x="2191987" y="2626502"/>
            <a:ext cx="2045264" cy="1609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825" cap="all" spc="284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目录</a:t>
            </a:r>
            <a:endParaRPr lang="en-US" altLang="zh-CN" sz="6825" cap="all" spc="284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35" cap="all">
                <a:solidFill>
                  <a:prstClr val="white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+mn-ea"/>
                <a:sym typeface="+mn-lt"/>
              </a:rPr>
              <a:t>contents</a:t>
            </a:r>
            <a:endParaRPr lang="zh-CN" altLang="en-US" sz="3035" cap="all" dirty="0">
              <a:solidFill>
                <a:prstClr val="white"/>
              </a:solidFill>
              <a:latin typeface="Franklin Gothic Book" panose="020B0503020102020204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044243" y="2732129"/>
            <a:ext cx="2518638" cy="442429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defTabSz="866775">
              <a:defRPr/>
            </a:pPr>
            <a:r>
              <a:rPr lang="zh-CN" altLang="en-US" sz="2275" b="1">
                <a:solidFill>
                  <a:prstClr val="white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添加相关标题文字</a:t>
            </a:r>
            <a:endParaRPr lang="zh-CN" altLang="en-US" sz="2275" b="1" dirty="0">
              <a:solidFill>
                <a:prstClr val="white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圆角矩形 19"/>
          <p:cNvSpPr/>
          <p:nvPr/>
        </p:nvSpPr>
        <p:spPr bwMode="auto">
          <a:xfrm>
            <a:off x="5945143" y="2648837"/>
            <a:ext cx="677243" cy="558361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775">
              <a:defRPr/>
            </a:pPr>
            <a:r>
              <a:rPr lang="en-US" altLang="zh-CN" sz="2655" dirty="0">
                <a:solidFill>
                  <a:prstClr val="white"/>
                </a:solidFill>
                <a:latin typeface="Agency FB" panose="020B0503020202020204" pitchFamily="34" charset="0"/>
                <a:ea typeface="宋体" panose="02010600030101010101" pitchFamily="2" charset="-122"/>
                <a:cs typeface="+mn-ea"/>
                <a:sym typeface="+mn-lt"/>
              </a:rPr>
              <a:t>02</a:t>
            </a:r>
            <a:endParaRPr lang="zh-CN" altLang="en-US" sz="2655" dirty="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044243" y="3654384"/>
            <a:ext cx="2518638" cy="442429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defTabSz="866775">
              <a:defRPr/>
            </a:pPr>
            <a:r>
              <a:rPr lang="zh-CN" altLang="en-US" sz="2275" b="1">
                <a:solidFill>
                  <a:prstClr val="white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添加相关标题文字</a:t>
            </a:r>
            <a:endParaRPr lang="zh-CN" altLang="en-US" sz="2275" b="1" dirty="0">
              <a:solidFill>
                <a:prstClr val="white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圆角矩形 21"/>
          <p:cNvSpPr/>
          <p:nvPr/>
        </p:nvSpPr>
        <p:spPr bwMode="auto">
          <a:xfrm>
            <a:off x="5945143" y="3571092"/>
            <a:ext cx="677243" cy="558361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775">
              <a:defRPr/>
            </a:pPr>
            <a:r>
              <a:rPr lang="en-US" altLang="zh-CN" sz="2655" dirty="0">
                <a:solidFill>
                  <a:prstClr val="white"/>
                </a:solidFill>
                <a:latin typeface="Agency FB" panose="020B0503020202020204" pitchFamily="34" charset="0"/>
                <a:ea typeface="宋体" panose="02010600030101010101" pitchFamily="2" charset="-122"/>
                <a:cs typeface="+mn-ea"/>
                <a:sym typeface="+mn-lt"/>
              </a:rPr>
              <a:t>03</a:t>
            </a:r>
            <a:endParaRPr lang="zh-CN" altLang="en-US" sz="2655" dirty="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044243" y="4549546"/>
            <a:ext cx="2518638" cy="442429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defTabSz="866775">
              <a:defRPr/>
            </a:pPr>
            <a:r>
              <a:rPr lang="zh-CN" altLang="en-US" sz="2275" b="1">
                <a:solidFill>
                  <a:prstClr val="white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添加相关标题文字</a:t>
            </a:r>
            <a:endParaRPr lang="zh-CN" altLang="en-US" sz="2275" b="1" dirty="0">
              <a:solidFill>
                <a:prstClr val="white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圆角矩形 23"/>
          <p:cNvSpPr/>
          <p:nvPr/>
        </p:nvSpPr>
        <p:spPr bwMode="auto">
          <a:xfrm>
            <a:off x="5945143" y="4466254"/>
            <a:ext cx="677243" cy="558361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775">
              <a:defRPr/>
            </a:pPr>
            <a:r>
              <a:rPr lang="en-US" altLang="zh-CN" sz="2655" dirty="0">
                <a:solidFill>
                  <a:prstClr val="white"/>
                </a:solidFill>
                <a:latin typeface="Agency FB" panose="020B0503020202020204" pitchFamily="34" charset="0"/>
                <a:ea typeface="宋体" panose="02010600030101010101" pitchFamily="2" charset="-122"/>
                <a:cs typeface="+mn-ea"/>
                <a:sym typeface="+mn-lt"/>
              </a:rPr>
              <a:t>04</a:t>
            </a:r>
            <a:endParaRPr lang="zh-CN" altLang="en-US" sz="2655" dirty="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/>
      <p:bldP spid="19" grpId="0"/>
      <p:bldP spid="20" grpId="0" animBg="1"/>
      <p:bldP spid="21" grpId="0"/>
      <p:bldP spid="22" grpId="0" animBg="1"/>
      <p:bldP spid="23" grpId="0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/>
          <p:cNvGrpSpPr/>
          <p:nvPr/>
        </p:nvGrpSpPr>
        <p:grpSpPr>
          <a:xfrm rot="1203774">
            <a:off x="2172437" y="2793362"/>
            <a:ext cx="304741" cy="1468695"/>
            <a:chOff x="2971802" y="2190750"/>
            <a:chExt cx="228598" cy="1101725"/>
          </a:xfrm>
        </p:grpSpPr>
        <p:cxnSp>
          <p:nvCxnSpPr>
            <p:cNvPr id="122" name="Straight Connector 121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2426382" y="1939147"/>
            <a:ext cx="1117394" cy="1117394"/>
            <a:chOff x="1657350" y="1428750"/>
            <a:chExt cx="838200" cy="838200"/>
          </a:xfrm>
        </p:grpSpPr>
        <p:sp>
          <p:nvSpPr>
            <p:cNvPr id="118" name="Rectangle 117"/>
            <p:cNvSpPr/>
            <p:nvPr/>
          </p:nvSpPr>
          <p:spPr>
            <a:xfrm>
              <a:off x="1657350" y="1428750"/>
              <a:ext cx="838200" cy="838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6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Freeform 52"/>
            <p:cNvSpPr>
              <a:spLocks noEditPoints="1"/>
            </p:cNvSpPr>
            <p:nvPr/>
          </p:nvSpPr>
          <p:spPr bwMode="auto">
            <a:xfrm>
              <a:off x="1890341" y="1647623"/>
              <a:ext cx="372219" cy="400455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897" tIns="60949" rIns="121897" bIns="60949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66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610385" y="3056538"/>
            <a:ext cx="304741" cy="1468695"/>
            <a:chOff x="2971801" y="2190750"/>
            <a:chExt cx="228599" cy="1101725"/>
          </a:xfrm>
        </p:grpSpPr>
        <p:cxnSp>
          <p:nvCxnSpPr>
            <p:cNvPr id="61" name="Straight Connector 6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4204054" y="1939147"/>
            <a:ext cx="1117394" cy="1117394"/>
            <a:chOff x="2905125" y="1428750"/>
            <a:chExt cx="838200" cy="838200"/>
          </a:xfrm>
        </p:grpSpPr>
        <p:sp>
          <p:nvSpPr>
            <p:cNvPr id="43" name="Rectangle 42"/>
            <p:cNvSpPr/>
            <p:nvPr/>
          </p:nvSpPr>
          <p:spPr>
            <a:xfrm>
              <a:off x="2905125" y="1428750"/>
              <a:ext cx="838200" cy="83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6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6" name="Freeform 48"/>
            <p:cNvSpPr/>
            <p:nvPr/>
          </p:nvSpPr>
          <p:spPr bwMode="auto">
            <a:xfrm>
              <a:off x="3221544" y="1661741"/>
              <a:ext cx="205362" cy="372219"/>
            </a:xfrm>
            <a:custGeom>
              <a:avLst/>
              <a:gdLst/>
              <a:ahLst/>
              <a:cxnLst>
                <a:cxn ang="0">
                  <a:pos x="36" y="20"/>
                </a:cxn>
                <a:cxn ang="0">
                  <a:pos x="15" y="66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1" y="65"/>
                </a:cxn>
                <a:cxn ang="0">
                  <a:pos x="19" y="33"/>
                </a:cxn>
                <a:cxn ang="0">
                  <a:pos x="3" y="37"/>
                </a:cxn>
                <a:cxn ang="0">
                  <a:pos x="2" y="37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24" y="0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18" y="21"/>
                </a:cxn>
                <a:cxn ang="0">
                  <a:pos x="34" y="18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6" y="20"/>
                </a:cxn>
              </a:cxnLst>
              <a:rect l="0" t="0" r="r" b="b"/>
              <a:pathLst>
                <a:path w="37" h="67">
                  <a:moveTo>
                    <a:pt x="36" y="20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4" y="67"/>
                    <a:pt x="14" y="67"/>
                    <a:pt x="13" y="67"/>
                  </a:cubicBezTo>
                  <a:cubicBezTo>
                    <a:pt x="13" y="67"/>
                    <a:pt x="13" y="67"/>
                    <a:pt x="12" y="67"/>
                  </a:cubicBezTo>
                  <a:cubicBezTo>
                    <a:pt x="11" y="67"/>
                    <a:pt x="11" y="66"/>
                    <a:pt x="11" y="6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2" y="37"/>
                    <a:pt x="2" y="37"/>
                  </a:cubicBezTo>
                  <a:cubicBezTo>
                    <a:pt x="2" y="37"/>
                    <a:pt x="1" y="37"/>
                    <a:pt x="1" y="36"/>
                  </a:cubicBezTo>
                  <a:cubicBezTo>
                    <a:pt x="1" y="36"/>
                    <a:pt x="0" y="35"/>
                    <a:pt x="1" y="3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1"/>
                    <a:pt x="25" y="2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7"/>
                    <a:pt x="34" y="17"/>
                    <a:pt x="35" y="17"/>
                  </a:cubicBezTo>
                  <a:cubicBezTo>
                    <a:pt x="35" y="17"/>
                    <a:pt x="36" y="18"/>
                    <a:pt x="36" y="18"/>
                  </a:cubicBezTo>
                  <a:cubicBezTo>
                    <a:pt x="36" y="19"/>
                    <a:pt x="37" y="19"/>
                    <a:pt x="36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897" tIns="60949" rIns="121897" bIns="60949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66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311870" y="3056538"/>
            <a:ext cx="304741" cy="1468695"/>
            <a:chOff x="2971801" y="2190750"/>
            <a:chExt cx="228599" cy="1101725"/>
          </a:xfrm>
        </p:grpSpPr>
        <p:cxnSp>
          <p:nvCxnSpPr>
            <p:cNvPr id="86" name="Straight Connector 85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5905540" y="1939147"/>
            <a:ext cx="1117394" cy="1117394"/>
            <a:chOff x="4152900" y="1428750"/>
            <a:chExt cx="838200" cy="838200"/>
          </a:xfrm>
        </p:grpSpPr>
        <p:sp>
          <p:nvSpPr>
            <p:cNvPr id="82" name="Rectangle 81"/>
            <p:cNvSpPr/>
            <p:nvPr/>
          </p:nvSpPr>
          <p:spPr>
            <a:xfrm>
              <a:off x="4152900" y="1428750"/>
              <a:ext cx="838200" cy="838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6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Freeform 107"/>
            <p:cNvSpPr>
              <a:spLocks noEditPoints="1"/>
            </p:cNvSpPr>
            <p:nvPr/>
          </p:nvSpPr>
          <p:spPr bwMode="auto">
            <a:xfrm>
              <a:off x="4391025" y="1664308"/>
              <a:ext cx="361951" cy="367085"/>
            </a:xfrm>
            <a:custGeom>
              <a:avLst/>
              <a:gdLst/>
              <a:ahLst/>
              <a:cxnLst>
                <a:cxn ang="0">
                  <a:pos x="64" y="14"/>
                </a:cxn>
                <a:cxn ang="0">
                  <a:pos x="12" y="65"/>
                </a:cxn>
                <a:cxn ang="0">
                  <a:pos x="10" y="66"/>
                </a:cxn>
                <a:cxn ang="0">
                  <a:pos x="8" y="65"/>
                </a:cxn>
                <a:cxn ang="0">
                  <a:pos x="0" y="57"/>
                </a:cxn>
                <a:cxn ang="0">
                  <a:pos x="0" y="56"/>
                </a:cxn>
                <a:cxn ang="0">
                  <a:pos x="0" y="54"/>
                </a:cxn>
                <a:cxn ang="0">
                  <a:pos x="52" y="2"/>
                </a:cxn>
                <a:cxn ang="0">
                  <a:pos x="54" y="1"/>
                </a:cxn>
                <a:cxn ang="0">
                  <a:pos x="56" y="2"/>
                </a:cxn>
                <a:cxn ang="0">
                  <a:pos x="64" y="10"/>
                </a:cxn>
                <a:cxn ang="0">
                  <a:pos x="64" y="12"/>
                </a:cxn>
                <a:cxn ang="0">
                  <a:pos x="64" y="14"/>
                </a:cxn>
                <a:cxn ang="0">
                  <a:pos x="14" y="5"/>
                </a:cxn>
                <a:cxn ang="0">
                  <a:pos x="10" y="7"/>
                </a:cxn>
                <a:cxn ang="0">
                  <a:pos x="9" y="11"/>
                </a:cxn>
                <a:cxn ang="0">
                  <a:pos x="8" y="7"/>
                </a:cxn>
                <a:cxn ang="0">
                  <a:pos x="4" y="5"/>
                </a:cxn>
                <a:cxn ang="0">
                  <a:pos x="8" y="4"/>
                </a:cxn>
                <a:cxn ang="0">
                  <a:pos x="9" y="0"/>
                </a:cxn>
                <a:cxn ang="0">
                  <a:pos x="10" y="4"/>
                </a:cxn>
                <a:cxn ang="0">
                  <a:pos x="14" y="5"/>
                </a:cxn>
                <a:cxn ang="0">
                  <a:pos x="32" y="13"/>
                </a:cxn>
                <a:cxn ang="0">
                  <a:pos x="24" y="16"/>
                </a:cxn>
                <a:cxn ang="0">
                  <a:pos x="22" y="23"/>
                </a:cxn>
                <a:cxn ang="0">
                  <a:pos x="19" y="16"/>
                </a:cxn>
                <a:cxn ang="0">
                  <a:pos x="11" y="13"/>
                </a:cxn>
                <a:cxn ang="0">
                  <a:pos x="19" y="11"/>
                </a:cxn>
                <a:cxn ang="0">
                  <a:pos x="22" y="3"/>
                </a:cxn>
                <a:cxn ang="0">
                  <a:pos x="24" y="11"/>
                </a:cxn>
                <a:cxn ang="0">
                  <a:pos x="32" y="13"/>
                </a:cxn>
                <a:cxn ang="0">
                  <a:pos x="40" y="5"/>
                </a:cxn>
                <a:cxn ang="0">
                  <a:pos x="36" y="7"/>
                </a:cxn>
                <a:cxn ang="0">
                  <a:pos x="34" y="11"/>
                </a:cxn>
                <a:cxn ang="0">
                  <a:pos x="33" y="7"/>
                </a:cxn>
                <a:cxn ang="0">
                  <a:pos x="29" y="5"/>
                </a:cxn>
                <a:cxn ang="0">
                  <a:pos x="33" y="4"/>
                </a:cxn>
                <a:cxn ang="0">
                  <a:pos x="34" y="0"/>
                </a:cxn>
                <a:cxn ang="0">
                  <a:pos x="36" y="4"/>
                </a:cxn>
                <a:cxn ang="0">
                  <a:pos x="40" y="5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2" y="19"/>
                </a:cxn>
                <a:cxn ang="0">
                  <a:pos x="46" y="24"/>
                </a:cxn>
                <a:cxn ang="0">
                  <a:pos x="58" y="12"/>
                </a:cxn>
                <a:cxn ang="0">
                  <a:pos x="65" y="31"/>
                </a:cxn>
                <a:cxn ang="0">
                  <a:pos x="61" y="32"/>
                </a:cxn>
                <a:cxn ang="0">
                  <a:pos x="60" y="36"/>
                </a:cxn>
                <a:cxn ang="0">
                  <a:pos x="59" y="32"/>
                </a:cxn>
                <a:cxn ang="0">
                  <a:pos x="55" y="31"/>
                </a:cxn>
                <a:cxn ang="0">
                  <a:pos x="59" y="30"/>
                </a:cxn>
                <a:cxn ang="0">
                  <a:pos x="60" y="26"/>
                </a:cxn>
                <a:cxn ang="0">
                  <a:pos x="61" y="30"/>
                </a:cxn>
                <a:cxn ang="0">
                  <a:pos x="65" y="31"/>
                </a:cxn>
              </a:cxnLst>
              <a:rect l="0" t="0" r="r" b="b"/>
              <a:pathLst>
                <a:path w="65" h="66">
                  <a:moveTo>
                    <a:pt x="64" y="14"/>
                  </a:moveTo>
                  <a:cubicBezTo>
                    <a:pt x="12" y="65"/>
                    <a:pt x="12" y="65"/>
                    <a:pt x="12" y="65"/>
                  </a:cubicBezTo>
                  <a:cubicBezTo>
                    <a:pt x="11" y="66"/>
                    <a:pt x="11" y="66"/>
                    <a:pt x="10" y="66"/>
                  </a:cubicBezTo>
                  <a:cubicBezTo>
                    <a:pt x="9" y="66"/>
                    <a:pt x="9" y="66"/>
                    <a:pt x="8" y="6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6"/>
                    <a:pt x="0" y="56"/>
                  </a:cubicBezTo>
                  <a:cubicBezTo>
                    <a:pt x="0" y="55"/>
                    <a:pt x="0" y="54"/>
                    <a:pt x="0" y="54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3" y="1"/>
                    <a:pt x="54" y="1"/>
                  </a:cubicBezTo>
                  <a:cubicBezTo>
                    <a:pt x="54" y="1"/>
                    <a:pt x="55" y="2"/>
                    <a:pt x="56" y="2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1"/>
                    <a:pt x="64" y="11"/>
                    <a:pt x="64" y="12"/>
                  </a:cubicBezTo>
                  <a:cubicBezTo>
                    <a:pt x="64" y="13"/>
                    <a:pt x="64" y="13"/>
                    <a:pt x="64" y="14"/>
                  </a:cubicBezTo>
                  <a:close/>
                  <a:moveTo>
                    <a:pt x="14" y="5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4"/>
                    <a:pt x="10" y="4"/>
                    <a:pt x="10" y="4"/>
                  </a:cubicBezTo>
                  <a:lnTo>
                    <a:pt x="14" y="5"/>
                  </a:lnTo>
                  <a:close/>
                  <a:moveTo>
                    <a:pt x="32" y="13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4" y="11"/>
                    <a:pt x="24" y="11"/>
                    <a:pt x="24" y="11"/>
                  </a:cubicBezTo>
                  <a:lnTo>
                    <a:pt x="32" y="13"/>
                  </a:lnTo>
                  <a:close/>
                  <a:moveTo>
                    <a:pt x="40" y="5"/>
                  </a:moveTo>
                  <a:cubicBezTo>
                    <a:pt x="36" y="7"/>
                    <a:pt x="36" y="7"/>
                    <a:pt x="36" y="7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4"/>
                    <a:pt x="36" y="4"/>
                    <a:pt x="36" y="4"/>
                  </a:cubicBezTo>
                  <a:lnTo>
                    <a:pt x="40" y="5"/>
                  </a:lnTo>
                  <a:close/>
                  <a:moveTo>
                    <a:pt x="58" y="12"/>
                  </a:moveTo>
                  <a:cubicBezTo>
                    <a:pt x="54" y="8"/>
                    <a:pt x="54" y="8"/>
                    <a:pt x="54" y="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6" y="24"/>
                    <a:pt x="46" y="24"/>
                    <a:pt x="46" y="24"/>
                  </a:cubicBezTo>
                  <a:lnTo>
                    <a:pt x="58" y="12"/>
                  </a:lnTo>
                  <a:close/>
                  <a:moveTo>
                    <a:pt x="65" y="31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1" y="30"/>
                    <a:pt x="61" y="30"/>
                    <a:pt x="61" y="30"/>
                  </a:cubicBezTo>
                  <a:lnTo>
                    <a:pt x="65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897" tIns="60949" rIns="121897" bIns="60949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66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8038751" y="3056538"/>
            <a:ext cx="304741" cy="1468695"/>
            <a:chOff x="2971801" y="2190750"/>
            <a:chExt cx="228599" cy="1101725"/>
          </a:xfrm>
        </p:grpSpPr>
        <p:cxnSp>
          <p:nvCxnSpPr>
            <p:cNvPr id="94" name="Straight Connector 93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/>
          <p:nvPr/>
        </p:nvGrpSpPr>
        <p:grpSpPr>
          <a:xfrm>
            <a:off x="7632419" y="1939147"/>
            <a:ext cx="1117394" cy="1117394"/>
            <a:chOff x="5400675" y="1428750"/>
            <a:chExt cx="838200" cy="838200"/>
          </a:xfrm>
        </p:grpSpPr>
        <p:sp>
          <p:nvSpPr>
            <p:cNvPr id="90" name="Rectangle 89"/>
            <p:cNvSpPr/>
            <p:nvPr/>
          </p:nvSpPr>
          <p:spPr>
            <a:xfrm>
              <a:off x="5400675" y="1428750"/>
              <a:ext cx="838200" cy="838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6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Freeform 130"/>
            <p:cNvSpPr>
              <a:spLocks noEditPoints="1"/>
            </p:cNvSpPr>
            <p:nvPr/>
          </p:nvSpPr>
          <p:spPr bwMode="auto">
            <a:xfrm>
              <a:off x="5633666" y="1661741"/>
              <a:ext cx="372219" cy="372219"/>
            </a:xfrm>
            <a:custGeom>
              <a:avLst/>
              <a:gdLst/>
              <a:ahLst/>
              <a:cxnLst>
                <a:cxn ang="0">
                  <a:pos x="62" y="67"/>
                </a:cxn>
                <a:cxn ang="0">
                  <a:pos x="59" y="66"/>
                </a:cxn>
                <a:cxn ang="0">
                  <a:pos x="45" y="52"/>
                </a:cxn>
                <a:cxn ang="0">
                  <a:pos x="29" y="57"/>
                </a:cxn>
                <a:cxn ang="0">
                  <a:pos x="0" y="29"/>
                </a:cxn>
                <a:cxn ang="0">
                  <a:pos x="29" y="0"/>
                </a:cxn>
                <a:cxn ang="0">
                  <a:pos x="57" y="29"/>
                </a:cxn>
                <a:cxn ang="0">
                  <a:pos x="52" y="45"/>
                </a:cxn>
                <a:cxn ang="0">
                  <a:pos x="66" y="59"/>
                </a:cxn>
                <a:cxn ang="0">
                  <a:pos x="67" y="62"/>
                </a:cxn>
                <a:cxn ang="0">
                  <a:pos x="62" y="67"/>
                </a:cxn>
                <a:cxn ang="0">
                  <a:pos x="29" y="11"/>
                </a:cxn>
                <a:cxn ang="0">
                  <a:pos x="11" y="29"/>
                </a:cxn>
                <a:cxn ang="0">
                  <a:pos x="29" y="47"/>
                </a:cxn>
                <a:cxn ang="0">
                  <a:pos x="47" y="29"/>
                </a:cxn>
                <a:cxn ang="0">
                  <a:pos x="29" y="11"/>
                </a:cxn>
                <a:cxn ang="0">
                  <a:pos x="42" y="30"/>
                </a:cxn>
                <a:cxn ang="0">
                  <a:pos x="40" y="31"/>
                </a:cxn>
                <a:cxn ang="0">
                  <a:pos x="31" y="31"/>
                </a:cxn>
                <a:cxn ang="0">
                  <a:pos x="31" y="40"/>
                </a:cxn>
                <a:cxn ang="0">
                  <a:pos x="30" y="42"/>
                </a:cxn>
                <a:cxn ang="0">
                  <a:pos x="27" y="42"/>
                </a:cxn>
                <a:cxn ang="0">
                  <a:pos x="26" y="40"/>
                </a:cxn>
                <a:cxn ang="0">
                  <a:pos x="26" y="31"/>
                </a:cxn>
                <a:cxn ang="0">
                  <a:pos x="17" y="31"/>
                </a:cxn>
                <a:cxn ang="0">
                  <a:pos x="16" y="30"/>
                </a:cxn>
                <a:cxn ang="0">
                  <a:pos x="16" y="27"/>
                </a:cxn>
                <a:cxn ang="0">
                  <a:pos x="17" y="26"/>
                </a:cxn>
                <a:cxn ang="0">
                  <a:pos x="26" y="26"/>
                </a:cxn>
                <a:cxn ang="0">
                  <a:pos x="26" y="17"/>
                </a:cxn>
                <a:cxn ang="0">
                  <a:pos x="27" y="16"/>
                </a:cxn>
                <a:cxn ang="0">
                  <a:pos x="30" y="16"/>
                </a:cxn>
                <a:cxn ang="0">
                  <a:pos x="31" y="17"/>
                </a:cxn>
                <a:cxn ang="0">
                  <a:pos x="31" y="26"/>
                </a:cxn>
                <a:cxn ang="0">
                  <a:pos x="40" y="26"/>
                </a:cxn>
                <a:cxn ang="0">
                  <a:pos x="42" y="27"/>
                </a:cxn>
                <a:cxn ang="0">
                  <a:pos x="42" y="30"/>
                </a:cxn>
              </a:cxnLst>
              <a:rect l="0" t="0" r="r" b="b"/>
              <a:pathLst>
                <a:path w="67" h="67">
                  <a:moveTo>
                    <a:pt x="62" y="67"/>
                  </a:moveTo>
                  <a:cubicBezTo>
                    <a:pt x="61" y="67"/>
                    <a:pt x="59" y="67"/>
                    <a:pt x="59" y="66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0" y="55"/>
                    <a:pt x="34" y="57"/>
                    <a:pt x="29" y="57"/>
                  </a:cubicBezTo>
                  <a:cubicBezTo>
                    <a:pt x="13" y="57"/>
                    <a:pt x="0" y="44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4" y="0"/>
                    <a:pt x="57" y="13"/>
                    <a:pt x="57" y="29"/>
                  </a:cubicBezTo>
                  <a:cubicBezTo>
                    <a:pt x="57" y="34"/>
                    <a:pt x="55" y="40"/>
                    <a:pt x="52" y="45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7" y="59"/>
                    <a:pt x="67" y="61"/>
                    <a:pt x="67" y="62"/>
                  </a:cubicBezTo>
                  <a:cubicBezTo>
                    <a:pt x="67" y="65"/>
                    <a:pt x="65" y="67"/>
                    <a:pt x="62" y="67"/>
                  </a:cubicBezTo>
                  <a:close/>
                  <a:moveTo>
                    <a:pt x="29" y="11"/>
                  </a:moveTo>
                  <a:cubicBezTo>
                    <a:pt x="19" y="11"/>
                    <a:pt x="11" y="19"/>
                    <a:pt x="11" y="29"/>
                  </a:cubicBezTo>
                  <a:cubicBezTo>
                    <a:pt x="11" y="39"/>
                    <a:pt x="19" y="47"/>
                    <a:pt x="29" y="47"/>
                  </a:cubicBezTo>
                  <a:cubicBezTo>
                    <a:pt x="39" y="47"/>
                    <a:pt x="47" y="39"/>
                    <a:pt x="47" y="29"/>
                  </a:cubicBezTo>
                  <a:cubicBezTo>
                    <a:pt x="47" y="19"/>
                    <a:pt x="39" y="11"/>
                    <a:pt x="29" y="11"/>
                  </a:cubicBezTo>
                  <a:close/>
                  <a:moveTo>
                    <a:pt x="42" y="30"/>
                  </a:moveTo>
                  <a:cubicBezTo>
                    <a:pt x="42" y="31"/>
                    <a:pt x="41" y="31"/>
                    <a:pt x="4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2"/>
                    <a:pt x="30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6" y="41"/>
                    <a:pt x="26" y="4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1"/>
                    <a:pt x="16" y="30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7" y="26"/>
                    <a:pt x="1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6"/>
                    <a:pt x="42" y="27"/>
                    <a:pt x="42" y="27"/>
                  </a:cubicBezTo>
                  <a:lnTo>
                    <a:pt x="42" y="3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897" tIns="60949" rIns="121897" bIns="60949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66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9727537" y="3056538"/>
            <a:ext cx="304741" cy="1468695"/>
            <a:chOff x="2971801" y="2190750"/>
            <a:chExt cx="228599" cy="1101725"/>
          </a:xfrm>
        </p:grpSpPr>
        <p:cxnSp>
          <p:nvCxnSpPr>
            <p:cNvPr id="101" name="Straight Connector 10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9321208" y="1939147"/>
            <a:ext cx="1117394" cy="1117394"/>
            <a:chOff x="6648450" y="1428750"/>
            <a:chExt cx="838200" cy="838200"/>
          </a:xfrm>
        </p:grpSpPr>
        <p:sp>
          <p:nvSpPr>
            <p:cNvPr id="97" name="Rectangle 96"/>
            <p:cNvSpPr/>
            <p:nvPr/>
          </p:nvSpPr>
          <p:spPr>
            <a:xfrm>
              <a:off x="6648450" y="1428750"/>
              <a:ext cx="838200" cy="838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6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9" name="Freeform 89"/>
            <p:cNvSpPr>
              <a:spLocks noEditPoints="1"/>
            </p:cNvSpPr>
            <p:nvPr/>
          </p:nvSpPr>
          <p:spPr bwMode="auto">
            <a:xfrm>
              <a:off x="6878874" y="1659174"/>
              <a:ext cx="377353" cy="377353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5" y="55"/>
                </a:cxn>
                <a:cxn ang="0">
                  <a:pos x="23" y="67"/>
                </a:cxn>
                <a:cxn ang="0">
                  <a:pos x="22" y="68"/>
                </a:cxn>
                <a:cxn ang="0">
                  <a:pos x="21" y="68"/>
                </a:cxn>
                <a:cxn ang="0">
                  <a:pos x="19" y="65"/>
                </a:cxn>
                <a:cxn ang="0">
                  <a:pos x="19" y="48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7" y="0"/>
                </a:cxn>
                <a:cxn ang="0">
                  <a:pos x="68" y="3"/>
                </a:cxn>
                <a:cxn ang="0">
                  <a:pos x="62" y="7"/>
                </a:cxn>
                <a:cxn ang="0">
                  <a:pos x="8" y="38"/>
                </a:cxn>
                <a:cxn ang="0">
                  <a:pos x="20" y="43"/>
                </a:cxn>
                <a:cxn ang="0">
                  <a:pos x="53" y="19"/>
                </a:cxn>
                <a:cxn ang="0">
                  <a:pos x="35" y="49"/>
                </a:cxn>
                <a:cxn ang="0">
                  <a:pos x="54" y="57"/>
                </a:cxn>
                <a:cxn ang="0">
                  <a:pos x="62" y="7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2" y="68"/>
                    <a:pt x="22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0" y="67"/>
                    <a:pt x="19" y="66"/>
                    <a:pt x="19" y="65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  <a:moveTo>
                    <a:pt x="62" y="7"/>
                  </a:moveTo>
                  <a:cubicBezTo>
                    <a:pt x="8" y="38"/>
                    <a:pt x="8" y="38"/>
                    <a:pt x="8" y="38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54" y="57"/>
                    <a:pt x="54" y="57"/>
                    <a:pt x="54" y="57"/>
                  </a:cubicBezTo>
                  <a:lnTo>
                    <a:pt x="62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897" tIns="60949" rIns="121897" bIns="60949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66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1" name="Right Arrow 160"/>
          <p:cNvSpPr/>
          <p:nvPr/>
        </p:nvSpPr>
        <p:spPr>
          <a:xfrm>
            <a:off x="3645360" y="2253167"/>
            <a:ext cx="469814" cy="48935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2665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2" name="Right Arrow 161"/>
          <p:cNvSpPr/>
          <p:nvPr/>
        </p:nvSpPr>
        <p:spPr>
          <a:xfrm>
            <a:off x="5384937" y="2253167"/>
            <a:ext cx="469814" cy="48935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2665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" name="Right Arrow 162"/>
          <p:cNvSpPr/>
          <p:nvPr/>
        </p:nvSpPr>
        <p:spPr>
          <a:xfrm>
            <a:off x="7099121" y="2253167"/>
            <a:ext cx="469814" cy="489356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2665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" name="Right Arrow 163"/>
          <p:cNvSpPr/>
          <p:nvPr/>
        </p:nvSpPr>
        <p:spPr>
          <a:xfrm>
            <a:off x="8813302" y="2253167"/>
            <a:ext cx="469814" cy="489356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2665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7"/>
          <p:cNvSpPr txBox="1"/>
          <p:nvPr/>
        </p:nvSpPr>
        <p:spPr>
          <a:xfrm>
            <a:off x="1474909" y="4355620"/>
            <a:ext cx="1262071" cy="316859"/>
          </a:xfrm>
          <a:prstGeom prst="rect">
            <a:avLst/>
          </a:prstGeom>
        </p:spPr>
        <p:txBody>
          <a:bodyPr vert="horz" lIns="0" tIns="98497" rIns="0" bIns="98497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>
              <a:lnSpc>
                <a:spcPct val="120000"/>
              </a:lnSpc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2"/>
          <p:cNvSpPr txBox="1"/>
          <p:nvPr/>
        </p:nvSpPr>
        <p:spPr>
          <a:xfrm>
            <a:off x="1474908" y="4724750"/>
            <a:ext cx="1663884" cy="535852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 panose="020F0502020204030203"/>
                <a:ea typeface="+mn-ea"/>
                <a:cs typeface="Lato Regular" panose="020F0502020204030203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/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altLang="zh-CN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 Placeholder 7"/>
          <p:cNvSpPr txBox="1"/>
          <p:nvPr/>
        </p:nvSpPr>
        <p:spPr>
          <a:xfrm>
            <a:off x="4021682" y="4662678"/>
            <a:ext cx="1262071" cy="316859"/>
          </a:xfrm>
          <a:prstGeom prst="rect">
            <a:avLst/>
          </a:prstGeom>
        </p:spPr>
        <p:txBody>
          <a:bodyPr vert="horz" lIns="0" tIns="98497" rIns="0" bIns="98497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>
              <a:lnSpc>
                <a:spcPct val="120000"/>
              </a:lnSpc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2"/>
          <p:cNvSpPr txBox="1"/>
          <p:nvPr/>
        </p:nvSpPr>
        <p:spPr>
          <a:xfrm>
            <a:off x="4021681" y="5031808"/>
            <a:ext cx="1663884" cy="535852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 panose="020F0502020204030203"/>
                <a:ea typeface="+mn-ea"/>
                <a:cs typeface="Lato Regular" panose="020F0502020204030203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/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altLang="zh-CN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7"/>
          <p:cNvSpPr txBox="1"/>
          <p:nvPr/>
        </p:nvSpPr>
        <p:spPr>
          <a:xfrm>
            <a:off x="5773718" y="4662678"/>
            <a:ext cx="1262071" cy="316859"/>
          </a:xfrm>
          <a:prstGeom prst="rect">
            <a:avLst/>
          </a:prstGeom>
        </p:spPr>
        <p:txBody>
          <a:bodyPr vert="horz" lIns="0" tIns="98497" rIns="0" bIns="98497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>
              <a:lnSpc>
                <a:spcPct val="120000"/>
              </a:lnSpc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2"/>
          <p:cNvSpPr txBox="1"/>
          <p:nvPr/>
        </p:nvSpPr>
        <p:spPr>
          <a:xfrm>
            <a:off x="5773717" y="5031808"/>
            <a:ext cx="1663884" cy="535852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 panose="020F0502020204030203"/>
                <a:ea typeface="+mn-ea"/>
                <a:cs typeface="Lato Regular" panose="020F0502020204030203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/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altLang="zh-CN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Placeholder 7"/>
          <p:cNvSpPr txBox="1"/>
          <p:nvPr/>
        </p:nvSpPr>
        <p:spPr>
          <a:xfrm>
            <a:off x="7525753" y="4662678"/>
            <a:ext cx="1262071" cy="316859"/>
          </a:xfrm>
          <a:prstGeom prst="rect">
            <a:avLst/>
          </a:prstGeom>
        </p:spPr>
        <p:txBody>
          <a:bodyPr vert="horz" lIns="0" tIns="98497" rIns="0" bIns="98497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>
              <a:lnSpc>
                <a:spcPct val="120000"/>
              </a:lnSpc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2"/>
          <p:cNvSpPr txBox="1"/>
          <p:nvPr/>
        </p:nvSpPr>
        <p:spPr>
          <a:xfrm>
            <a:off x="7525753" y="5031808"/>
            <a:ext cx="1663884" cy="535852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 panose="020F0502020204030203"/>
                <a:ea typeface="+mn-ea"/>
                <a:cs typeface="Lato Regular" panose="020F0502020204030203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/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altLang="zh-CN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Text Placeholder 7"/>
          <p:cNvSpPr txBox="1"/>
          <p:nvPr/>
        </p:nvSpPr>
        <p:spPr>
          <a:xfrm>
            <a:off x="9277789" y="4662678"/>
            <a:ext cx="1262071" cy="316859"/>
          </a:xfrm>
          <a:prstGeom prst="rect">
            <a:avLst/>
          </a:prstGeom>
        </p:spPr>
        <p:txBody>
          <a:bodyPr vert="horz" lIns="0" tIns="98497" rIns="0" bIns="98497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>
              <a:lnSpc>
                <a:spcPct val="120000"/>
              </a:lnSpc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 Placeholder 2"/>
          <p:cNvSpPr txBox="1"/>
          <p:nvPr/>
        </p:nvSpPr>
        <p:spPr>
          <a:xfrm>
            <a:off x="9277788" y="5031808"/>
            <a:ext cx="1663884" cy="535852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 panose="020F0502020204030203"/>
                <a:ea typeface="+mn-ea"/>
                <a:cs typeface="Lato Regular" panose="020F0502020204030203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/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altLang="zh-CN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Content Placeholder 2"/>
          <p:cNvSpPr txBox="1"/>
          <p:nvPr/>
        </p:nvSpPr>
        <p:spPr>
          <a:xfrm>
            <a:off x="518807" y="151836"/>
            <a:ext cx="4308235" cy="46692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433070" fontAlgn="base">
              <a:spcAft>
                <a:spcPts val="570"/>
              </a:spcAft>
              <a:buClr>
                <a:srgbClr val="383E6B">
                  <a:lumMod val="75000"/>
                </a:srgbClr>
              </a:buClr>
            </a:pPr>
            <a:r>
              <a:rPr lang="zh-CN" altLang="en-US" sz="303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基本工作概述报告</a:t>
            </a:r>
            <a:endParaRPr lang="en-US" sz="3035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" y="151836"/>
            <a:ext cx="214724" cy="4669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 animBg="1"/>
      <p:bldP spid="163" grpId="0" animBg="1"/>
      <p:bldP spid="164" grpId="0" animBg="1"/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3612" y="2476018"/>
            <a:ext cx="770617" cy="3471219"/>
            <a:chOff x="5208587" y="1749425"/>
            <a:chExt cx="887413" cy="3997325"/>
          </a:xfrm>
          <a:solidFill>
            <a:schemeClr val="accent5"/>
          </a:solidFill>
        </p:grpSpPr>
        <p:sp>
          <p:nvSpPr>
            <p:cNvPr id="22" name="Freeform 31"/>
            <p:cNvSpPr/>
            <p:nvPr/>
          </p:nvSpPr>
          <p:spPr bwMode="auto">
            <a:xfrm>
              <a:off x="5208587" y="2590800"/>
              <a:ext cx="887413" cy="3155950"/>
            </a:xfrm>
            <a:custGeom>
              <a:avLst/>
              <a:gdLst>
                <a:gd name="T0" fmla="*/ 278 w 278"/>
                <a:gd name="T1" fmla="*/ 152 h 991"/>
                <a:gd name="T2" fmla="*/ 278 w 278"/>
                <a:gd name="T3" fmla="*/ 0 h 991"/>
                <a:gd name="T4" fmla="*/ 191 w 278"/>
                <a:gd name="T5" fmla="*/ 0 h 991"/>
                <a:gd name="T6" fmla="*/ 0 w 278"/>
                <a:gd name="T7" fmla="*/ 189 h 991"/>
                <a:gd name="T8" fmla="*/ 0 w 278"/>
                <a:gd name="T9" fmla="*/ 190 h 991"/>
                <a:gd name="T10" fmla="*/ 0 w 278"/>
                <a:gd name="T11" fmla="*/ 454 h 991"/>
                <a:gd name="T12" fmla="*/ 46 w 278"/>
                <a:gd name="T13" fmla="*/ 501 h 991"/>
                <a:gd name="T14" fmla="*/ 93 w 278"/>
                <a:gd name="T15" fmla="*/ 454 h 991"/>
                <a:gd name="T16" fmla="*/ 93 w 278"/>
                <a:gd name="T17" fmla="*/ 401 h 991"/>
                <a:gd name="T18" fmla="*/ 93 w 278"/>
                <a:gd name="T19" fmla="*/ 356 h 991"/>
                <a:gd name="T20" fmla="*/ 93 w 278"/>
                <a:gd name="T21" fmla="*/ 210 h 991"/>
                <a:gd name="T22" fmla="*/ 111 w 278"/>
                <a:gd name="T23" fmla="*/ 191 h 991"/>
                <a:gd name="T24" fmla="*/ 129 w 278"/>
                <a:gd name="T25" fmla="*/ 210 h 991"/>
                <a:gd name="T26" fmla="*/ 129 w 278"/>
                <a:gd name="T27" fmla="*/ 372 h 991"/>
                <a:gd name="T28" fmla="*/ 129 w 278"/>
                <a:gd name="T29" fmla="*/ 401 h 991"/>
                <a:gd name="T30" fmla="*/ 129 w 278"/>
                <a:gd name="T31" fmla="*/ 498 h 991"/>
                <a:gd name="T32" fmla="*/ 129 w 278"/>
                <a:gd name="T33" fmla="*/ 533 h 991"/>
                <a:gd name="T34" fmla="*/ 129 w 278"/>
                <a:gd name="T35" fmla="*/ 932 h 991"/>
                <a:gd name="T36" fmla="*/ 188 w 278"/>
                <a:gd name="T37" fmla="*/ 991 h 991"/>
                <a:gd name="T38" fmla="*/ 247 w 278"/>
                <a:gd name="T39" fmla="*/ 932 h 991"/>
                <a:gd name="T40" fmla="*/ 247 w 278"/>
                <a:gd name="T41" fmla="*/ 533 h 991"/>
                <a:gd name="T42" fmla="*/ 278 w 278"/>
                <a:gd name="T43" fmla="*/ 533 h 991"/>
                <a:gd name="T44" fmla="*/ 278 w 278"/>
                <a:gd name="T45" fmla="*/ 436 h 991"/>
                <a:gd name="T46" fmla="*/ 278 w 278"/>
                <a:gd name="T47" fmla="*/ 152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91">
                  <a:moveTo>
                    <a:pt x="278" y="152"/>
                  </a:moveTo>
                  <a:cubicBezTo>
                    <a:pt x="278" y="0"/>
                    <a:pt x="278" y="0"/>
                    <a:pt x="278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86" y="0"/>
                    <a:pt x="1" y="85"/>
                    <a:pt x="0" y="189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0" y="480"/>
                    <a:pt x="21" y="501"/>
                    <a:pt x="46" y="501"/>
                  </a:cubicBezTo>
                  <a:cubicBezTo>
                    <a:pt x="72" y="501"/>
                    <a:pt x="93" y="480"/>
                    <a:pt x="93" y="454"/>
                  </a:cubicBezTo>
                  <a:cubicBezTo>
                    <a:pt x="93" y="401"/>
                    <a:pt x="93" y="401"/>
                    <a:pt x="93" y="401"/>
                  </a:cubicBezTo>
                  <a:cubicBezTo>
                    <a:pt x="93" y="356"/>
                    <a:pt x="93" y="356"/>
                    <a:pt x="93" y="356"/>
                  </a:cubicBezTo>
                  <a:cubicBezTo>
                    <a:pt x="93" y="210"/>
                    <a:pt x="93" y="210"/>
                    <a:pt x="93" y="210"/>
                  </a:cubicBezTo>
                  <a:cubicBezTo>
                    <a:pt x="93" y="200"/>
                    <a:pt x="101" y="191"/>
                    <a:pt x="111" y="191"/>
                  </a:cubicBezTo>
                  <a:cubicBezTo>
                    <a:pt x="121" y="191"/>
                    <a:pt x="129" y="200"/>
                    <a:pt x="129" y="210"/>
                  </a:cubicBezTo>
                  <a:cubicBezTo>
                    <a:pt x="129" y="372"/>
                    <a:pt x="129" y="372"/>
                    <a:pt x="129" y="372"/>
                  </a:cubicBezTo>
                  <a:cubicBezTo>
                    <a:pt x="129" y="401"/>
                    <a:pt x="129" y="401"/>
                    <a:pt x="129" y="401"/>
                  </a:cubicBezTo>
                  <a:cubicBezTo>
                    <a:pt x="129" y="498"/>
                    <a:pt x="129" y="498"/>
                    <a:pt x="129" y="498"/>
                  </a:cubicBezTo>
                  <a:cubicBezTo>
                    <a:pt x="129" y="533"/>
                    <a:pt x="129" y="533"/>
                    <a:pt x="129" y="533"/>
                  </a:cubicBezTo>
                  <a:cubicBezTo>
                    <a:pt x="129" y="932"/>
                    <a:pt x="129" y="932"/>
                    <a:pt x="129" y="932"/>
                  </a:cubicBezTo>
                  <a:cubicBezTo>
                    <a:pt x="129" y="965"/>
                    <a:pt x="156" y="991"/>
                    <a:pt x="188" y="991"/>
                  </a:cubicBezTo>
                  <a:cubicBezTo>
                    <a:pt x="221" y="991"/>
                    <a:pt x="247" y="965"/>
                    <a:pt x="247" y="932"/>
                  </a:cubicBezTo>
                  <a:cubicBezTo>
                    <a:pt x="247" y="533"/>
                    <a:pt x="247" y="533"/>
                    <a:pt x="247" y="533"/>
                  </a:cubicBezTo>
                  <a:cubicBezTo>
                    <a:pt x="278" y="533"/>
                    <a:pt x="278" y="533"/>
                    <a:pt x="278" y="533"/>
                  </a:cubicBezTo>
                  <a:cubicBezTo>
                    <a:pt x="278" y="436"/>
                    <a:pt x="278" y="436"/>
                    <a:pt x="278" y="436"/>
                  </a:cubicBezTo>
                  <a:lnTo>
                    <a:pt x="278" y="1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6" tIns="39703" rIns="79406" bIns="39703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srgbClr val="118CE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32"/>
            <p:cNvSpPr/>
            <p:nvPr/>
          </p:nvSpPr>
          <p:spPr bwMode="auto">
            <a:xfrm>
              <a:off x="5738812" y="1749425"/>
              <a:ext cx="357188" cy="712788"/>
            </a:xfrm>
            <a:custGeom>
              <a:avLst/>
              <a:gdLst>
                <a:gd name="T0" fmla="*/ 112 w 112"/>
                <a:gd name="T1" fmla="*/ 224 h 224"/>
                <a:gd name="T2" fmla="*/ 112 w 112"/>
                <a:gd name="T3" fmla="*/ 0 h 224"/>
                <a:gd name="T4" fmla="*/ 0 w 112"/>
                <a:gd name="T5" fmla="*/ 112 h 224"/>
                <a:gd name="T6" fmla="*/ 112 w 112"/>
                <a:gd name="T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24">
                  <a:moveTo>
                    <a:pt x="112" y="224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73"/>
                    <a:pt x="50" y="224"/>
                    <a:pt x="112" y="2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6" tIns="39703" rIns="79406" bIns="39703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srgbClr val="118CE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" name="Freeform 34"/>
          <p:cNvSpPr/>
          <p:nvPr/>
        </p:nvSpPr>
        <p:spPr bwMode="auto">
          <a:xfrm>
            <a:off x="5859699" y="5493689"/>
            <a:ext cx="328098" cy="453548"/>
          </a:xfrm>
          <a:custGeom>
            <a:avLst/>
            <a:gdLst>
              <a:gd name="T0" fmla="*/ 0 w 118"/>
              <a:gd name="T1" fmla="*/ 105 h 164"/>
              <a:gd name="T2" fmla="*/ 59 w 118"/>
              <a:gd name="T3" fmla="*/ 164 h 164"/>
              <a:gd name="T4" fmla="*/ 118 w 118"/>
              <a:gd name="T5" fmla="*/ 105 h 164"/>
              <a:gd name="T6" fmla="*/ 118 w 118"/>
              <a:gd name="T7" fmla="*/ 0 h 164"/>
              <a:gd name="T8" fmla="*/ 0 w 118"/>
              <a:gd name="T9" fmla="*/ 0 h 164"/>
              <a:gd name="T10" fmla="*/ 0 w 118"/>
              <a:gd name="T11" fmla="*/ 105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8" h="164">
                <a:moveTo>
                  <a:pt x="0" y="105"/>
                </a:moveTo>
                <a:cubicBezTo>
                  <a:pt x="0" y="138"/>
                  <a:pt x="26" y="164"/>
                  <a:pt x="59" y="164"/>
                </a:cubicBezTo>
                <a:cubicBezTo>
                  <a:pt x="91" y="164"/>
                  <a:pt x="118" y="138"/>
                  <a:pt x="118" y="105"/>
                </a:cubicBezTo>
                <a:cubicBezTo>
                  <a:pt x="118" y="0"/>
                  <a:pt x="118" y="0"/>
                  <a:pt x="118" y="0"/>
                </a:cubicBezTo>
                <a:cubicBezTo>
                  <a:pt x="0" y="0"/>
                  <a:pt x="0" y="0"/>
                  <a:pt x="0" y="0"/>
                </a:cubicBezTo>
                <a:lnTo>
                  <a:pt x="0" y="1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79406" tIns="39703" rIns="79406" bIns="39703" numCol="1" anchor="t" anchorCtr="0" compatLnSpc="1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774228" y="2476017"/>
            <a:ext cx="759588" cy="1151099"/>
            <a:chOff x="6096000" y="1749425"/>
            <a:chExt cx="874713" cy="1325563"/>
          </a:xfrm>
          <a:solidFill>
            <a:schemeClr val="accent4"/>
          </a:solidFill>
        </p:grpSpPr>
        <p:sp>
          <p:nvSpPr>
            <p:cNvPr id="24" name="Freeform 33"/>
            <p:cNvSpPr/>
            <p:nvPr/>
          </p:nvSpPr>
          <p:spPr bwMode="auto">
            <a:xfrm>
              <a:off x="6096000" y="2590800"/>
              <a:ext cx="874713" cy="484188"/>
            </a:xfrm>
            <a:custGeom>
              <a:avLst/>
              <a:gdLst>
                <a:gd name="T0" fmla="*/ 274 w 274"/>
                <a:gd name="T1" fmla="*/ 152 h 152"/>
                <a:gd name="T2" fmla="*/ 87 w 274"/>
                <a:gd name="T3" fmla="*/ 0 h 152"/>
                <a:gd name="T4" fmla="*/ 0 w 274"/>
                <a:gd name="T5" fmla="*/ 0 h 152"/>
                <a:gd name="T6" fmla="*/ 0 w 274"/>
                <a:gd name="T7" fmla="*/ 152 h 152"/>
                <a:gd name="T8" fmla="*/ 274 w 274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152">
                  <a:moveTo>
                    <a:pt x="274" y="152"/>
                  </a:moveTo>
                  <a:cubicBezTo>
                    <a:pt x="256" y="65"/>
                    <a:pt x="179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2"/>
                    <a:pt x="0" y="152"/>
                    <a:pt x="0" y="152"/>
                  </a:cubicBezTo>
                  <a:lnTo>
                    <a:pt x="274" y="1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6" tIns="39703" rIns="79406" bIns="39703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35"/>
            <p:cNvSpPr/>
            <p:nvPr/>
          </p:nvSpPr>
          <p:spPr bwMode="auto">
            <a:xfrm>
              <a:off x="6096000" y="1749425"/>
              <a:ext cx="357188" cy="712788"/>
            </a:xfrm>
            <a:custGeom>
              <a:avLst/>
              <a:gdLst>
                <a:gd name="T0" fmla="*/ 112 w 112"/>
                <a:gd name="T1" fmla="*/ 112 h 224"/>
                <a:gd name="T2" fmla="*/ 0 w 112"/>
                <a:gd name="T3" fmla="*/ 0 h 224"/>
                <a:gd name="T4" fmla="*/ 0 w 112"/>
                <a:gd name="T5" fmla="*/ 224 h 224"/>
                <a:gd name="T6" fmla="*/ 112 w 112"/>
                <a:gd name="T7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24">
                  <a:moveTo>
                    <a:pt x="112" y="112"/>
                  </a:moveTo>
                  <a:cubicBezTo>
                    <a:pt x="112" y="50"/>
                    <a:pt x="62" y="0"/>
                    <a:pt x="0" y="0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62" y="224"/>
                    <a:pt x="112" y="173"/>
                    <a:pt x="112" y="1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6" tIns="39703" rIns="79406" bIns="39703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7" name="Freeform 36"/>
          <p:cNvSpPr/>
          <p:nvPr/>
        </p:nvSpPr>
        <p:spPr bwMode="auto">
          <a:xfrm>
            <a:off x="5774228" y="3627116"/>
            <a:ext cx="770617" cy="784402"/>
          </a:xfrm>
          <a:custGeom>
            <a:avLst/>
            <a:gdLst>
              <a:gd name="T0" fmla="*/ 0 w 278"/>
              <a:gd name="T1" fmla="*/ 284 h 284"/>
              <a:gd name="T2" fmla="*/ 149 w 278"/>
              <a:gd name="T3" fmla="*/ 284 h 284"/>
              <a:gd name="T4" fmla="*/ 149 w 278"/>
              <a:gd name="T5" fmla="*/ 249 h 284"/>
              <a:gd name="T6" fmla="*/ 149 w 278"/>
              <a:gd name="T7" fmla="*/ 220 h 284"/>
              <a:gd name="T8" fmla="*/ 149 w 278"/>
              <a:gd name="T9" fmla="*/ 58 h 284"/>
              <a:gd name="T10" fmla="*/ 167 w 278"/>
              <a:gd name="T11" fmla="*/ 39 h 284"/>
              <a:gd name="T12" fmla="*/ 185 w 278"/>
              <a:gd name="T13" fmla="*/ 58 h 284"/>
              <a:gd name="T14" fmla="*/ 185 w 278"/>
              <a:gd name="T15" fmla="*/ 204 h 284"/>
              <a:gd name="T16" fmla="*/ 185 w 278"/>
              <a:gd name="T17" fmla="*/ 249 h 284"/>
              <a:gd name="T18" fmla="*/ 185 w 278"/>
              <a:gd name="T19" fmla="*/ 284 h 284"/>
              <a:gd name="T20" fmla="*/ 278 w 278"/>
              <a:gd name="T21" fmla="*/ 284 h 284"/>
              <a:gd name="T22" fmla="*/ 278 w 278"/>
              <a:gd name="T23" fmla="*/ 38 h 284"/>
              <a:gd name="T24" fmla="*/ 278 w 278"/>
              <a:gd name="T25" fmla="*/ 37 h 284"/>
              <a:gd name="T26" fmla="*/ 274 w 278"/>
              <a:gd name="T27" fmla="*/ 0 h 284"/>
              <a:gd name="T28" fmla="*/ 0 w 278"/>
              <a:gd name="T29" fmla="*/ 0 h 284"/>
              <a:gd name="T30" fmla="*/ 0 w 278"/>
              <a:gd name="T31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78" h="284">
                <a:moveTo>
                  <a:pt x="0" y="284"/>
                </a:moveTo>
                <a:cubicBezTo>
                  <a:pt x="149" y="284"/>
                  <a:pt x="149" y="284"/>
                  <a:pt x="149" y="284"/>
                </a:cubicBezTo>
                <a:cubicBezTo>
                  <a:pt x="149" y="249"/>
                  <a:pt x="149" y="249"/>
                  <a:pt x="149" y="249"/>
                </a:cubicBezTo>
                <a:cubicBezTo>
                  <a:pt x="149" y="220"/>
                  <a:pt x="149" y="220"/>
                  <a:pt x="149" y="220"/>
                </a:cubicBezTo>
                <a:cubicBezTo>
                  <a:pt x="149" y="58"/>
                  <a:pt x="149" y="58"/>
                  <a:pt x="149" y="58"/>
                </a:cubicBezTo>
                <a:cubicBezTo>
                  <a:pt x="149" y="48"/>
                  <a:pt x="157" y="39"/>
                  <a:pt x="167" y="39"/>
                </a:cubicBezTo>
                <a:cubicBezTo>
                  <a:pt x="177" y="39"/>
                  <a:pt x="185" y="48"/>
                  <a:pt x="185" y="58"/>
                </a:cubicBezTo>
                <a:cubicBezTo>
                  <a:pt x="185" y="204"/>
                  <a:pt x="185" y="204"/>
                  <a:pt x="185" y="204"/>
                </a:cubicBezTo>
                <a:cubicBezTo>
                  <a:pt x="185" y="249"/>
                  <a:pt x="185" y="249"/>
                  <a:pt x="185" y="249"/>
                </a:cubicBezTo>
                <a:cubicBezTo>
                  <a:pt x="185" y="284"/>
                  <a:pt x="185" y="284"/>
                  <a:pt x="185" y="284"/>
                </a:cubicBezTo>
                <a:cubicBezTo>
                  <a:pt x="278" y="284"/>
                  <a:pt x="278" y="284"/>
                  <a:pt x="278" y="284"/>
                </a:cubicBezTo>
                <a:cubicBezTo>
                  <a:pt x="278" y="38"/>
                  <a:pt x="278" y="38"/>
                  <a:pt x="278" y="38"/>
                </a:cubicBezTo>
                <a:cubicBezTo>
                  <a:pt x="278" y="38"/>
                  <a:pt x="278" y="38"/>
                  <a:pt x="278" y="37"/>
                </a:cubicBezTo>
                <a:cubicBezTo>
                  <a:pt x="278" y="25"/>
                  <a:pt x="277" y="12"/>
                  <a:pt x="274" y="0"/>
                </a:cubicBezTo>
                <a:cubicBezTo>
                  <a:pt x="0" y="0"/>
                  <a:pt x="0" y="0"/>
                  <a:pt x="0" y="0"/>
                </a:cubicBezTo>
                <a:lnTo>
                  <a:pt x="0" y="2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79406" tIns="39703" rIns="79406" bIns="39703" numCol="1" anchor="t" anchorCtr="0" compatLnSpc="1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774228" y="4411518"/>
            <a:ext cx="770617" cy="1082172"/>
            <a:chOff x="6096000" y="3978275"/>
            <a:chExt cx="887413" cy="1246188"/>
          </a:xfrm>
        </p:grpSpPr>
        <p:sp>
          <p:nvSpPr>
            <p:cNvPr id="28" name="Freeform 37"/>
            <p:cNvSpPr/>
            <p:nvPr/>
          </p:nvSpPr>
          <p:spPr bwMode="auto">
            <a:xfrm>
              <a:off x="6096000" y="3978275"/>
              <a:ext cx="476250" cy="1246188"/>
            </a:xfrm>
            <a:custGeom>
              <a:avLst/>
              <a:gdLst>
                <a:gd name="T0" fmla="*/ 300 w 300"/>
                <a:gd name="T1" fmla="*/ 125 h 785"/>
                <a:gd name="T2" fmla="*/ 300 w 300"/>
                <a:gd name="T3" fmla="*/ 0 h 785"/>
                <a:gd name="T4" fmla="*/ 0 w 300"/>
                <a:gd name="T5" fmla="*/ 0 h 785"/>
                <a:gd name="T6" fmla="*/ 0 w 300"/>
                <a:gd name="T7" fmla="*/ 195 h 785"/>
                <a:gd name="T8" fmla="*/ 62 w 300"/>
                <a:gd name="T9" fmla="*/ 195 h 785"/>
                <a:gd name="T10" fmla="*/ 62 w 300"/>
                <a:gd name="T11" fmla="*/ 785 h 785"/>
                <a:gd name="T12" fmla="*/ 300 w 300"/>
                <a:gd name="T13" fmla="*/ 785 h 785"/>
                <a:gd name="T14" fmla="*/ 300 w 300"/>
                <a:gd name="T15" fmla="*/ 195 h 785"/>
                <a:gd name="T16" fmla="*/ 300 w 300"/>
                <a:gd name="T17" fmla="*/ 125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785">
                  <a:moveTo>
                    <a:pt x="300" y="125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195"/>
                  </a:lnTo>
                  <a:lnTo>
                    <a:pt x="62" y="195"/>
                  </a:lnTo>
                  <a:lnTo>
                    <a:pt x="62" y="785"/>
                  </a:lnTo>
                  <a:lnTo>
                    <a:pt x="300" y="785"/>
                  </a:lnTo>
                  <a:lnTo>
                    <a:pt x="300" y="195"/>
                  </a:lnTo>
                  <a:lnTo>
                    <a:pt x="300" y="1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79406" tIns="39703" rIns="79406" bIns="39703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38"/>
            <p:cNvSpPr/>
            <p:nvPr/>
          </p:nvSpPr>
          <p:spPr bwMode="auto">
            <a:xfrm>
              <a:off x="6686550" y="3978275"/>
              <a:ext cx="296863" cy="207963"/>
            </a:xfrm>
            <a:custGeom>
              <a:avLst/>
              <a:gdLst>
                <a:gd name="T0" fmla="*/ 0 w 93"/>
                <a:gd name="T1" fmla="*/ 18 h 65"/>
                <a:gd name="T2" fmla="*/ 47 w 93"/>
                <a:gd name="T3" fmla="*/ 65 h 65"/>
                <a:gd name="T4" fmla="*/ 93 w 93"/>
                <a:gd name="T5" fmla="*/ 18 h 65"/>
                <a:gd name="T6" fmla="*/ 93 w 93"/>
                <a:gd name="T7" fmla="*/ 0 h 65"/>
                <a:gd name="T8" fmla="*/ 0 w 93"/>
                <a:gd name="T9" fmla="*/ 0 h 65"/>
                <a:gd name="T10" fmla="*/ 0 w 93"/>
                <a:gd name="T11" fmla="*/ 1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65">
                  <a:moveTo>
                    <a:pt x="0" y="18"/>
                  </a:moveTo>
                  <a:cubicBezTo>
                    <a:pt x="0" y="44"/>
                    <a:pt x="21" y="65"/>
                    <a:pt x="47" y="65"/>
                  </a:cubicBezTo>
                  <a:cubicBezTo>
                    <a:pt x="72" y="65"/>
                    <a:pt x="93" y="44"/>
                    <a:pt x="93" y="18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79406" tIns="39703" rIns="79406" bIns="39703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1" name="Text Placeholder 32"/>
          <p:cNvSpPr txBox="1"/>
          <p:nvPr/>
        </p:nvSpPr>
        <p:spPr>
          <a:xfrm>
            <a:off x="8305584" y="3510100"/>
            <a:ext cx="2452663" cy="5094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649605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altLang="zh-CN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 Placeholder 32"/>
          <p:cNvSpPr txBox="1"/>
          <p:nvPr/>
        </p:nvSpPr>
        <p:spPr>
          <a:xfrm>
            <a:off x="8305584" y="4376094"/>
            <a:ext cx="2452663" cy="5094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649605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altLang="zh-CN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 Placeholder 32"/>
          <p:cNvSpPr txBox="1"/>
          <p:nvPr/>
        </p:nvSpPr>
        <p:spPr>
          <a:xfrm>
            <a:off x="8305584" y="5203253"/>
            <a:ext cx="2452663" cy="5094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649605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altLang="zh-CN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7505811" y="3503336"/>
            <a:ext cx="593864" cy="59386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2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22%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505811" y="4369329"/>
            <a:ext cx="593864" cy="59386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AU" sz="132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35%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505811" y="5196488"/>
            <a:ext cx="593864" cy="59386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AU" sz="132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11%</a:t>
            </a:r>
          </a:p>
        </p:txBody>
      </p:sp>
      <p:sp>
        <p:nvSpPr>
          <p:cNvPr id="50" name="Text Placeholder 32"/>
          <p:cNvSpPr txBox="1"/>
          <p:nvPr/>
        </p:nvSpPr>
        <p:spPr>
          <a:xfrm>
            <a:off x="8305584" y="2639251"/>
            <a:ext cx="2452663" cy="5094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649605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altLang="zh-CN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7505811" y="2632490"/>
            <a:ext cx="593864" cy="59386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AU" sz="132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27%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596560" y="2609792"/>
            <a:ext cx="1817492" cy="31989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8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32"/>
          <p:cNvSpPr txBox="1"/>
          <p:nvPr/>
        </p:nvSpPr>
        <p:spPr>
          <a:xfrm>
            <a:off x="1873522" y="3232964"/>
            <a:ext cx="2479299" cy="6481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649605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1873522" y="2475950"/>
            <a:ext cx="593864" cy="593864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AU" sz="132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851419" y="3881132"/>
            <a:ext cx="2501403" cy="1981000"/>
          </a:xfrm>
          <a:prstGeom prst="roundRect">
            <a:avLst>
              <a:gd name="adj" fmla="val 0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310" rIns="156310" rtlCol="0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 dirty="0">
              <a:solidFill>
                <a:srgbClr val="383E6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flipH="1">
            <a:off x="6533815" y="2880081"/>
            <a:ext cx="816484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6820930" y="3809352"/>
            <a:ext cx="529368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6712652" y="4657513"/>
            <a:ext cx="637647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6533815" y="5493688"/>
            <a:ext cx="816484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/>
          <p:cNvSpPr txBox="1"/>
          <p:nvPr/>
        </p:nvSpPr>
        <p:spPr>
          <a:xfrm>
            <a:off x="518807" y="151836"/>
            <a:ext cx="4308235" cy="46692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433070" fontAlgn="base">
              <a:spcAft>
                <a:spcPts val="570"/>
              </a:spcAft>
              <a:buClr>
                <a:srgbClr val="383E6B">
                  <a:lumMod val="75000"/>
                </a:srgbClr>
              </a:buClr>
            </a:pPr>
            <a:r>
              <a:rPr lang="zh-CN" altLang="en-US" sz="303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基本工作概述报告</a:t>
            </a:r>
            <a:endParaRPr lang="en-US" sz="3035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" y="151836"/>
            <a:ext cx="214724" cy="4669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31" grpId="0"/>
      <p:bldP spid="33" grpId="0"/>
      <p:bldP spid="41" grpId="0"/>
      <p:bldP spid="43" grpId="0" animBg="1"/>
      <p:bldP spid="45" grpId="0" animBg="1"/>
      <p:bldP spid="47" grpId="0" animBg="1"/>
      <p:bldP spid="50" grpId="0"/>
      <p:bldP spid="51" grpId="0" animBg="1"/>
      <p:bldP spid="56" grpId="0"/>
      <p:bldP spid="57" grpId="0"/>
      <p:bldP spid="58" grpId="0" animBg="1"/>
      <p:bldP spid="5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Callout 40"/>
          <p:cNvSpPr/>
          <p:nvPr/>
        </p:nvSpPr>
        <p:spPr>
          <a:xfrm>
            <a:off x="4964256" y="2016792"/>
            <a:ext cx="2266951" cy="1639803"/>
          </a:xfrm>
          <a:prstGeom prst="wedgeEllipseCallout">
            <a:avLst>
              <a:gd name="adj1" fmla="val -284"/>
              <a:gd name="adj2" fmla="val 6713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95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Oval Callout 41"/>
          <p:cNvSpPr/>
          <p:nvPr/>
        </p:nvSpPr>
        <p:spPr>
          <a:xfrm>
            <a:off x="6892026" y="2201385"/>
            <a:ext cx="1830978" cy="1324441"/>
          </a:xfrm>
          <a:prstGeom prst="wedgeEllipseCallout">
            <a:avLst>
              <a:gd name="adj1" fmla="val -9789"/>
              <a:gd name="adj2" fmla="val 67814"/>
            </a:avLst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950" dirty="0">
              <a:solidFill>
                <a:srgbClr val="F3374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Oval Callout 42"/>
          <p:cNvSpPr/>
          <p:nvPr/>
        </p:nvSpPr>
        <p:spPr>
          <a:xfrm>
            <a:off x="8381335" y="2459839"/>
            <a:ext cx="1632806" cy="1181093"/>
          </a:xfrm>
          <a:prstGeom prst="wedgeEllipseCallout">
            <a:avLst>
              <a:gd name="adj1" fmla="val -23371"/>
              <a:gd name="adj2" fmla="val 65777"/>
            </a:avLst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95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Oval Callout 43"/>
          <p:cNvSpPr/>
          <p:nvPr/>
        </p:nvSpPr>
        <p:spPr>
          <a:xfrm flipH="1">
            <a:off x="3493450" y="2201385"/>
            <a:ext cx="1830978" cy="1324441"/>
          </a:xfrm>
          <a:prstGeom prst="wedgeEllipseCallout">
            <a:avLst>
              <a:gd name="adj1" fmla="val -9789"/>
              <a:gd name="adj2" fmla="val 678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950" dirty="0">
              <a:solidFill>
                <a:srgbClr val="F3374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Oval Callout 63"/>
          <p:cNvSpPr/>
          <p:nvPr/>
        </p:nvSpPr>
        <p:spPr>
          <a:xfrm flipH="1">
            <a:off x="2178253" y="2459839"/>
            <a:ext cx="1632806" cy="1181093"/>
          </a:xfrm>
          <a:prstGeom prst="wedgeEllipseCallout">
            <a:avLst>
              <a:gd name="adj1" fmla="val -23371"/>
              <a:gd name="adj2" fmla="val 6577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95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5516164" y="2420157"/>
            <a:ext cx="1168638" cy="897436"/>
            <a:chOff x="5358001" y="1775580"/>
            <a:chExt cx="1454622" cy="1033458"/>
          </a:xfrm>
        </p:grpSpPr>
        <p:sp>
          <p:nvSpPr>
            <p:cNvPr id="82" name="Text Placeholder 32"/>
            <p:cNvSpPr txBox="1"/>
            <p:nvPr/>
          </p:nvSpPr>
          <p:spPr>
            <a:xfrm>
              <a:off x="5358001" y="2020071"/>
              <a:ext cx="1454622" cy="788967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defTabSz="649605" fontAlgn="base">
                <a:lnSpc>
                  <a:spcPct val="120000"/>
                </a:lnSpc>
                <a:spcBef>
                  <a:spcPts val="0"/>
                </a:spcBef>
                <a:spcAft>
                  <a:spcPct val="0"/>
                </a:spcAft>
                <a:buNone/>
              </a:pPr>
              <a:r>
                <a:rPr lang="zh-CN" altLang="en-US" sz="95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sz="95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517987" y="1775580"/>
              <a:ext cx="1093415" cy="33175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70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US" altLang="zh-CN" sz="170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300623" y="2469475"/>
            <a:ext cx="1013783" cy="911380"/>
            <a:chOff x="7355481" y="1860073"/>
            <a:chExt cx="1261870" cy="1049509"/>
          </a:xfrm>
        </p:grpSpPr>
        <p:sp>
          <p:nvSpPr>
            <p:cNvPr id="79" name="Text Placeholder 32"/>
            <p:cNvSpPr txBox="1"/>
            <p:nvPr/>
          </p:nvSpPr>
          <p:spPr>
            <a:xfrm>
              <a:off x="7355481" y="2120620"/>
              <a:ext cx="1261870" cy="788962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defTabSz="649605" fontAlgn="base">
                <a:lnSpc>
                  <a:spcPct val="120000"/>
                </a:lnSpc>
                <a:spcBef>
                  <a:spcPts val="0"/>
                </a:spcBef>
                <a:spcAft>
                  <a:spcPct val="0"/>
                </a:spcAft>
                <a:buNone/>
              </a:pPr>
              <a:r>
                <a:rPr lang="zh-CN" altLang="en-US" sz="95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altLang="zh-CN" sz="95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421826" y="1860073"/>
              <a:ext cx="1093414" cy="3317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70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US" sz="170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881745" y="2426557"/>
            <a:ext cx="1013783" cy="931071"/>
            <a:chOff x="7355481" y="1810655"/>
            <a:chExt cx="1261870" cy="1072188"/>
          </a:xfrm>
        </p:grpSpPr>
        <p:sp>
          <p:nvSpPr>
            <p:cNvPr id="76" name="Text Placeholder 32"/>
            <p:cNvSpPr txBox="1"/>
            <p:nvPr/>
          </p:nvSpPr>
          <p:spPr>
            <a:xfrm>
              <a:off x="7355481" y="2093879"/>
              <a:ext cx="1261870" cy="788964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defTabSz="649605" fontAlgn="base">
                <a:lnSpc>
                  <a:spcPct val="120000"/>
                </a:lnSpc>
                <a:spcBef>
                  <a:spcPts val="0"/>
                </a:spcBef>
                <a:spcAft>
                  <a:spcPct val="0"/>
                </a:spcAft>
                <a:buNone/>
              </a:pPr>
              <a:r>
                <a:rPr lang="zh-CN" altLang="en-US" sz="95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altLang="zh-CN" sz="95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421826" y="1810655"/>
              <a:ext cx="1093414" cy="33175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70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US" sz="170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729491" y="2646872"/>
            <a:ext cx="1013783" cy="918514"/>
            <a:chOff x="7355481" y="1858135"/>
            <a:chExt cx="1261870" cy="1057724"/>
          </a:xfrm>
        </p:grpSpPr>
        <p:sp>
          <p:nvSpPr>
            <p:cNvPr id="73" name="Text Placeholder 32"/>
            <p:cNvSpPr txBox="1"/>
            <p:nvPr/>
          </p:nvSpPr>
          <p:spPr>
            <a:xfrm>
              <a:off x="7355481" y="2126898"/>
              <a:ext cx="1261870" cy="788961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defTabSz="649605" fontAlgn="base">
                <a:lnSpc>
                  <a:spcPct val="120000"/>
                </a:lnSpc>
                <a:spcBef>
                  <a:spcPts val="0"/>
                </a:spcBef>
                <a:spcAft>
                  <a:spcPct val="0"/>
                </a:spcAft>
                <a:buNone/>
              </a:pPr>
              <a:r>
                <a:rPr lang="zh-CN" altLang="en-US" sz="95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altLang="zh-CN" sz="95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421826" y="1858135"/>
              <a:ext cx="1093414" cy="3317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70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US" sz="170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428042" y="2598761"/>
            <a:ext cx="1013784" cy="907203"/>
            <a:chOff x="7355481" y="1802729"/>
            <a:chExt cx="1261870" cy="1044700"/>
          </a:xfrm>
        </p:grpSpPr>
        <p:sp>
          <p:nvSpPr>
            <p:cNvPr id="70" name="Text Placeholder 32"/>
            <p:cNvSpPr txBox="1"/>
            <p:nvPr/>
          </p:nvSpPr>
          <p:spPr>
            <a:xfrm>
              <a:off x="7355481" y="2058466"/>
              <a:ext cx="1261870" cy="788963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defTabSz="649605" fontAlgn="base">
                <a:lnSpc>
                  <a:spcPct val="120000"/>
                </a:lnSpc>
                <a:spcBef>
                  <a:spcPts val="0"/>
                </a:spcBef>
                <a:spcAft>
                  <a:spcPct val="0"/>
                </a:spcAft>
                <a:buNone/>
              </a:pPr>
              <a:r>
                <a:rPr lang="zh-CN" altLang="en-US" sz="95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altLang="zh-CN" sz="95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421825" y="1802729"/>
              <a:ext cx="1093413" cy="33175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70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US" sz="170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6" name="Oval 85"/>
          <p:cNvSpPr>
            <a:spLocks noChangeAspect="1"/>
          </p:cNvSpPr>
          <p:nvPr/>
        </p:nvSpPr>
        <p:spPr>
          <a:xfrm>
            <a:off x="3662176" y="5858453"/>
            <a:ext cx="131150" cy="1311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95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877313" y="5766447"/>
            <a:ext cx="439223" cy="28809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70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sz="170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9" name="Oval 88"/>
          <p:cNvSpPr>
            <a:spLocks noChangeAspect="1"/>
          </p:cNvSpPr>
          <p:nvPr/>
        </p:nvSpPr>
        <p:spPr>
          <a:xfrm>
            <a:off x="4632047" y="5858453"/>
            <a:ext cx="131150" cy="1311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95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848503" y="5766447"/>
            <a:ext cx="439223" cy="28809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70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sz="170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" name="Oval 91"/>
          <p:cNvSpPr>
            <a:spLocks noChangeAspect="1"/>
          </p:cNvSpPr>
          <p:nvPr/>
        </p:nvSpPr>
        <p:spPr>
          <a:xfrm>
            <a:off x="5614489" y="5858453"/>
            <a:ext cx="131150" cy="1311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95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861303" y="5766447"/>
            <a:ext cx="439223" cy="28809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70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sz="170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5" name="Oval 94"/>
          <p:cNvSpPr>
            <a:spLocks noChangeAspect="1"/>
          </p:cNvSpPr>
          <p:nvPr/>
        </p:nvSpPr>
        <p:spPr>
          <a:xfrm>
            <a:off x="6666649" y="5858453"/>
            <a:ext cx="131150" cy="1311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95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889704" y="5766447"/>
            <a:ext cx="439223" cy="28809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70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sz="170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7686297" y="5858453"/>
            <a:ext cx="131150" cy="1311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95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899454" y="5766447"/>
            <a:ext cx="439223" cy="28809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70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sz="170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7545135" y="4200375"/>
            <a:ext cx="1344397" cy="1394196"/>
            <a:chOff x="7748920" y="4020058"/>
            <a:chExt cx="1548157" cy="1605504"/>
          </a:xfrm>
        </p:grpSpPr>
        <p:sp>
          <p:nvSpPr>
            <p:cNvPr id="101" name="Freeform 100"/>
            <p:cNvSpPr/>
            <p:nvPr/>
          </p:nvSpPr>
          <p:spPr>
            <a:xfrm>
              <a:off x="7748920" y="4020058"/>
              <a:ext cx="1548157" cy="1546161"/>
            </a:xfrm>
            <a:custGeom>
              <a:avLst/>
              <a:gdLst>
                <a:gd name="connsiteX0" fmla="*/ 1246360 w 2340862"/>
                <a:gd name="connsiteY0" fmla="*/ 0 h 2337846"/>
                <a:gd name="connsiteX1" fmla="*/ 1207741 w 2340862"/>
                <a:gd name="connsiteY1" fmla="*/ 126135 h 2337846"/>
                <a:gd name="connsiteX2" fmla="*/ 1389933 w 2340862"/>
                <a:gd name="connsiteY2" fmla="*/ 60821 h 2337846"/>
                <a:gd name="connsiteX3" fmla="*/ 1362433 w 2340862"/>
                <a:gd name="connsiteY3" fmla="*/ 133010 h 2337846"/>
                <a:gd name="connsiteX4" fmla="*/ 1486186 w 2340862"/>
                <a:gd name="connsiteY4" fmla="*/ 105509 h 2337846"/>
                <a:gd name="connsiteX5" fmla="*/ 1444935 w 2340862"/>
                <a:gd name="connsiteY5" fmla="*/ 174261 h 2337846"/>
                <a:gd name="connsiteX6" fmla="*/ 1594094 w 2340862"/>
                <a:gd name="connsiteY6" fmla="*/ 262618 h 2337846"/>
                <a:gd name="connsiteX7" fmla="*/ 1664941 w 2340862"/>
                <a:gd name="connsiteY7" fmla="*/ 438956 h 2337846"/>
                <a:gd name="connsiteX8" fmla="*/ 1678691 w 2340862"/>
                <a:gd name="connsiteY8" fmla="*/ 793028 h 2337846"/>
                <a:gd name="connsiteX9" fmla="*/ 1709630 w 2340862"/>
                <a:gd name="connsiteY9" fmla="*/ 875530 h 2337846"/>
                <a:gd name="connsiteX10" fmla="*/ 1678691 w 2340862"/>
                <a:gd name="connsiteY10" fmla="*/ 1013034 h 2337846"/>
                <a:gd name="connsiteX11" fmla="*/ 1604926 w 2340862"/>
                <a:gd name="connsiteY11" fmla="*/ 1097650 h 2337846"/>
                <a:gd name="connsiteX12" fmla="*/ 1541707 w 2340862"/>
                <a:gd name="connsiteY12" fmla="*/ 1293341 h 2337846"/>
                <a:gd name="connsiteX13" fmla="*/ 1472420 w 2340862"/>
                <a:gd name="connsiteY13" fmla="*/ 1385548 h 2337846"/>
                <a:gd name="connsiteX14" fmla="*/ 1471364 w 2340862"/>
                <a:gd name="connsiteY14" fmla="*/ 1386394 h 2337846"/>
                <a:gd name="connsiteX15" fmla="*/ 1485438 w 2340862"/>
                <a:gd name="connsiteY15" fmla="*/ 1386394 h 2337846"/>
                <a:gd name="connsiteX16" fmla="*/ 1480078 w 2340862"/>
                <a:gd name="connsiteY16" fmla="*/ 1395490 h 2337846"/>
                <a:gd name="connsiteX17" fmla="*/ 1466971 w 2340862"/>
                <a:gd name="connsiteY17" fmla="*/ 1428525 h 2337846"/>
                <a:gd name="connsiteX18" fmla="*/ 1482292 w 2340862"/>
                <a:gd name="connsiteY18" fmla="*/ 1524281 h 2337846"/>
                <a:gd name="connsiteX19" fmla="*/ 1516764 w 2340862"/>
                <a:gd name="connsiteY19" fmla="*/ 1539603 h 2337846"/>
                <a:gd name="connsiteX20" fmla="*/ 1555065 w 2340862"/>
                <a:gd name="connsiteY20" fmla="*/ 1593225 h 2337846"/>
                <a:gd name="connsiteX21" fmla="*/ 1796369 w 2340862"/>
                <a:gd name="connsiteY21" fmla="*/ 1662168 h 2337846"/>
                <a:gd name="connsiteX22" fmla="*/ 2018522 w 2340862"/>
                <a:gd name="connsiteY22" fmla="*/ 1719622 h 2337846"/>
                <a:gd name="connsiteX23" fmla="*/ 2148749 w 2340862"/>
                <a:gd name="connsiteY23" fmla="*/ 1761754 h 2337846"/>
                <a:gd name="connsiteX24" fmla="*/ 2259825 w 2340862"/>
                <a:gd name="connsiteY24" fmla="*/ 1803886 h 2337846"/>
                <a:gd name="connsiteX25" fmla="*/ 2294297 w 2340862"/>
                <a:gd name="connsiteY25" fmla="*/ 1953264 h 2337846"/>
                <a:gd name="connsiteX26" fmla="*/ 2321108 w 2340862"/>
                <a:gd name="connsiteY26" fmla="*/ 2148605 h 2337846"/>
                <a:gd name="connsiteX27" fmla="*/ 2340259 w 2340862"/>
                <a:gd name="connsiteY27" fmla="*/ 2324795 h 2337846"/>
                <a:gd name="connsiteX28" fmla="*/ 2336430 w 2340862"/>
                <a:gd name="connsiteY28" fmla="*/ 2324795 h 2337846"/>
                <a:gd name="connsiteX29" fmla="*/ 1195027 w 2340862"/>
                <a:gd name="connsiteY29" fmla="*/ 2328624 h 2337846"/>
                <a:gd name="connsiteX30" fmla="*/ 0 w 2340862"/>
                <a:gd name="connsiteY30" fmla="*/ 2324795 h 2337846"/>
                <a:gd name="connsiteX31" fmla="*/ 57453 w 2340862"/>
                <a:gd name="connsiteY31" fmla="*/ 1937944 h 2337846"/>
                <a:gd name="connsiteX32" fmla="*/ 103415 w 2340862"/>
                <a:gd name="connsiteY32" fmla="*/ 1800056 h 2337846"/>
                <a:gd name="connsiteX33" fmla="*/ 214492 w 2340862"/>
                <a:gd name="connsiteY33" fmla="*/ 1746433 h 2337846"/>
                <a:gd name="connsiteX34" fmla="*/ 831157 w 2340862"/>
                <a:gd name="connsiteY34" fmla="*/ 1570243 h 2337846"/>
                <a:gd name="connsiteX35" fmla="*/ 854139 w 2340862"/>
                <a:gd name="connsiteY35" fmla="*/ 1516622 h 2337846"/>
                <a:gd name="connsiteX36" fmla="*/ 877119 w 2340862"/>
                <a:gd name="connsiteY36" fmla="*/ 1482148 h 2337846"/>
                <a:gd name="connsiteX37" fmla="*/ 876639 w 2340862"/>
                <a:gd name="connsiteY37" fmla="*/ 1432116 h 2337846"/>
                <a:gd name="connsiteX38" fmla="*/ 867840 w 2340862"/>
                <a:gd name="connsiteY38" fmla="*/ 1386394 h 2337846"/>
                <a:gd name="connsiteX39" fmla="*/ 870670 w 2340862"/>
                <a:gd name="connsiteY39" fmla="*/ 1386394 h 2337846"/>
                <a:gd name="connsiteX40" fmla="*/ 845132 w 2340862"/>
                <a:gd name="connsiteY40" fmla="*/ 1351221 h 2337846"/>
                <a:gd name="connsiteX41" fmla="*/ 812418 w 2340862"/>
                <a:gd name="connsiteY41" fmla="*/ 1298354 h 2337846"/>
                <a:gd name="connsiteX42" fmla="*/ 753979 w 2340862"/>
                <a:gd name="connsiteY42" fmla="*/ 1092099 h 2337846"/>
                <a:gd name="connsiteX43" fmla="*/ 661164 w 2340862"/>
                <a:gd name="connsiteY43" fmla="*/ 992408 h 2337846"/>
                <a:gd name="connsiteX44" fmla="*/ 625193 w 2340862"/>
                <a:gd name="connsiteY44" fmla="*/ 833491 h 2337846"/>
                <a:gd name="connsiteX45" fmla="*/ 668039 w 2340862"/>
                <a:gd name="connsiteY45" fmla="*/ 768965 h 2337846"/>
                <a:gd name="connsiteX46" fmla="*/ 643976 w 2340862"/>
                <a:gd name="connsiteY46" fmla="*/ 603960 h 2337846"/>
                <a:gd name="connsiteX47" fmla="*/ 685227 w 2340862"/>
                <a:gd name="connsiteY47" fmla="*/ 339266 h 2337846"/>
                <a:gd name="connsiteX48" fmla="*/ 795230 w 2340862"/>
                <a:gd name="connsiteY48" fmla="*/ 174261 h 2337846"/>
                <a:gd name="connsiteX49" fmla="*/ 798667 w 2340862"/>
                <a:gd name="connsiteY49" fmla="*/ 212075 h 2337846"/>
                <a:gd name="connsiteX50" fmla="*/ 949921 w 2340862"/>
                <a:gd name="connsiteY50" fmla="*/ 105509 h 2337846"/>
                <a:gd name="connsiteX51" fmla="*/ 953359 w 2340862"/>
                <a:gd name="connsiteY51" fmla="*/ 143323 h 2337846"/>
                <a:gd name="connsiteX52" fmla="*/ 1246360 w 2340862"/>
                <a:gd name="connsiteY52" fmla="*/ 0 h 2337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340862" h="2337846">
                  <a:moveTo>
                    <a:pt x="1246360" y="0"/>
                  </a:moveTo>
                  <a:cubicBezTo>
                    <a:pt x="1260182" y="32854"/>
                    <a:pt x="1242153" y="87820"/>
                    <a:pt x="1207741" y="126135"/>
                  </a:cubicBezTo>
                  <a:cubicBezTo>
                    <a:pt x="1259055" y="100157"/>
                    <a:pt x="1309383" y="78725"/>
                    <a:pt x="1389933" y="60821"/>
                  </a:cubicBezTo>
                  <a:cubicBezTo>
                    <a:pt x="1391903" y="92923"/>
                    <a:pt x="1346391" y="125562"/>
                    <a:pt x="1362433" y="133010"/>
                  </a:cubicBezTo>
                  <a:cubicBezTo>
                    <a:pt x="1378475" y="140458"/>
                    <a:pt x="1472436" y="98634"/>
                    <a:pt x="1486186" y="105509"/>
                  </a:cubicBezTo>
                  <a:cubicBezTo>
                    <a:pt x="1499936" y="112384"/>
                    <a:pt x="1432903" y="158792"/>
                    <a:pt x="1444935" y="174261"/>
                  </a:cubicBezTo>
                  <a:cubicBezTo>
                    <a:pt x="1497448" y="184968"/>
                    <a:pt x="1557426" y="218502"/>
                    <a:pt x="1594094" y="262618"/>
                  </a:cubicBezTo>
                  <a:cubicBezTo>
                    <a:pt x="1630762" y="306734"/>
                    <a:pt x="1650842" y="350554"/>
                    <a:pt x="1664941" y="438956"/>
                  </a:cubicBezTo>
                  <a:cubicBezTo>
                    <a:pt x="1679040" y="527358"/>
                    <a:pt x="1705619" y="713391"/>
                    <a:pt x="1678691" y="793028"/>
                  </a:cubicBezTo>
                  <a:cubicBezTo>
                    <a:pt x="1706764" y="827977"/>
                    <a:pt x="1709630" y="838862"/>
                    <a:pt x="1709630" y="875530"/>
                  </a:cubicBezTo>
                  <a:cubicBezTo>
                    <a:pt x="1709630" y="912198"/>
                    <a:pt x="1696142" y="976014"/>
                    <a:pt x="1678691" y="1013034"/>
                  </a:cubicBezTo>
                  <a:cubicBezTo>
                    <a:pt x="1661240" y="1050054"/>
                    <a:pt x="1624979" y="1054107"/>
                    <a:pt x="1604926" y="1097650"/>
                  </a:cubicBezTo>
                  <a:cubicBezTo>
                    <a:pt x="1584872" y="1181674"/>
                    <a:pt x="1564535" y="1218054"/>
                    <a:pt x="1541707" y="1293341"/>
                  </a:cubicBezTo>
                  <a:cubicBezTo>
                    <a:pt x="1529102" y="1320268"/>
                    <a:pt x="1504884" y="1354282"/>
                    <a:pt x="1472420" y="1385548"/>
                  </a:cubicBezTo>
                  <a:lnTo>
                    <a:pt x="1471364" y="1386394"/>
                  </a:lnTo>
                  <a:lnTo>
                    <a:pt x="1485438" y="1386394"/>
                  </a:lnTo>
                  <a:lnTo>
                    <a:pt x="1480078" y="1395490"/>
                  </a:lnTo>
                  <a:cubicBezTo>
                    <a:pt x="1471759" y="1407938"/>
                    <a:pt x="1467929" y="1410332"/>
                    <a:pt x="1466971" y="1428525"/>
                  </a:cubicBezTo>
                  <a:cubicBezTo>
                    <a:pt x="1465694" y="1452783"/>
                    <a:pt x="1473993" y="1505769"/>
                    <a:pt x="1482292" y="1524281"/>
                  </a:cubicBezTo>
                  <a:cubicBezTo>
                    <a:pt x="1490591" y="1542794"/>
                    <a:pt x="1505911" y="1526198"/>
                    <a:pt x="1516764" y="1539603"/>
                  </a:cubicBezTo>
                  <a:cubicBezTo>
                    <a:pt x="1527616" y="1553009"/>
                    <a:pt x="1508463" y="1572798"/>
                    <a:pt x="1555065" y="1593225"/>
                  </a:cubicBezTo>
                  <a:cubicBezTo>
                    <a:pt x="1601666" y="1613652"/>
                    <a:pt x="1719126" y="1641103"/>
                    <a:pt x="1796369" y="1662168"/>
                  </a:cubicBezTo>
                  <a:cubicBezTo>
                    <a:pt x="1873612" y="1683235"/>
                    <a:pt x="1959792" y="1703024"/>
                    <a:pt x="2018522" y="1719622"/>
                  </a:cubicBezTo>
                  <a:cubicBezTo>
                    <a:pt x="2077252" y="1736219"/>
                    <a:pt x="2108531" y="1747709"/>
                    <a:pt x="2148749" y="1761754"/>
                  </a:cubicBezTo>
                  <a:cubicBezTo>
                    <a:pt x="2188967" y="1775798"/>
                    <a:pt x="2235567" y="1771967"/>
                    <a:pt x="2259825" y="1803886"/>
                  </a:cubicBezTo>
                  <a:cubicBezTo>
                    <a:pt x="2284083" y="1835805"/>
                    <a:pt x="2284083" y="1895811"/>
                    <a:pt x="2294297" y="1953264"/>
                  </a:cubicBezTo>
                  <a:cubicBezTo>
                    <a:pt x="2304510" y="2010718"/>
                    <a:pt x="2313448" y="2086683"/>
                    <a:pt x="2321108" y="2148605"/>
                  </a:cubicBezTo>
                  <a:cubicBezTo>
                    <a:pt x="2328769" y="2210527"/>
                    <a:pt x="2337705" y="2295430"/>
                    <a:pt x="2340259" y="2324795"/>
                  </a:cubicBezTo>
                  <a:cubicBezTo>
                    <a:pt x="2342813" y="2354160"/>
                    <a:pt x="2336430" y="2324795"/>
                    <a:pt x="2336430" y="2324795"/>
                  </a:cubicBezTo>
                  <a:lnTo>
                    <a:pt x="1195027" y="2328624"/>
                  </a:lnTo>
                  <a:cubicBezTo>
                    <a:pt x="924359" y="2335646"/>
                    <a:pt x="597513" y="2326709"/>
                    <a:pt x="0" y="2324795"/>
                  </a:cubicBezTo>
                  <a:cubicBezTo>
                    <a:pt x="1915" y="2282663"/>
                    <a:pt x="40218" y="2025401"/>
                    <a:pt x="57453" y="1937944"/>
                  </a:cubicBezTo>
                  <a:cubicBezTo>
                    <a:pt x="74689" y="1850487"/>
                    <a:pt x="77242" y="1831975"/>
                    <a:pt x="103415" y="1800056"/>
                  </a:cubicBezTo>
                  <a:cubicBezTo>
                    <a:pt x="129589" y="1768137"/>
                    <a:pt x="93202" y="1784736"/>
                    <a:pt x="214492" y="1746433"/>
                  </a:cubicBezTo>
                  <a:cubicBezTo>
                    <a:pt x="335781" y="1708131"/>
                    <a:pt x="820304" y="1577904"/>
                    <a:pt x="831157" y="1570243"/>
                  </a:cubicBezTo>
                  <a:cubicBezTo>
                    <a:pt x="842010" y="1562583"/>
                    <a:pt x="846478" y="1531304"/>
                    <a:pt x="854139" y="1516622"/>
                  </a:cubicBezTo>
                  <a:cubicBezTo>
                    <a:pt x="861799" y="1501939"/>
                    <a:pt x="875204" y="1505768"/>
                    <a:pt x="877119" y="1482148"/>
                  </a:cubicBezTo>
                  <a:cubicBezTo>
                    <a:pt x="878076" y="1470339"/>
                    <a:pt x="878236" y="1451826"/>
                    <a:pt x="876639" y="1432116"/>
                  </a:cubicBezTo>
                  <a:lnTo>
                    <a:pt x="867840" y="1386394"/>
                  </a:lnTo>
                  <a:lnTo>
                    <a:pt x="870670" y="1386394"/>
                  </a:lnTo>
                  <a:lnTo>
                    <a:pt x="845132" y="1351221"/>
                  </a:lnTo>
                  <a:cubicBezTo>
                    <a:pt x="833213" y="1332821"/>
                    <a:pt x="822447" y="1314706"/>
                    <a:pt x="812418" y="1298354"/>
                  </a:cubicBezTo>
                  <a:cubicBezTo>
                    <a:pt x="772304" y="1232947"/>
                    <a:pt x="760411" y="1175431"/>
                    <a:pt x="753979" y="1092099"/>
                  </a:cubicBezTo>
                  <a:cubicBezTo>
                    <a:pt x="737302" y="1069817"/>
                    <a:pt x="682628" y="1035509"/>
                    <a:pt x="661164" y="992408"/>
                  </a:cubicBezTo>
                  <a:cubicBezTo>
                    <a:pt x="639700" y="949307"/>
                    <a:pt x="624047" y="870731"/>
                    <a:pt x="625193" y="833491"/>
                  </a:cubicBezTo>
                  <a:cubicBezTo>
                    <a:pt x="626339" y="796250"/>
                    <a:pt x="650224" y="779439"/>
                    <a:pt x="668039" y="768965"/>
                  </a:cubicBezTo>
                  <a:cubicBezTo>
                    <a:pt x="669185" y="732297"/>
                    <a:pt x="641111" y="675576"/>
                    <a:pt x="643976" y="603960"/>
                  </a:cubicBezTo>
                  <a:cubicBezTo>
                    <a:pt x="646841" y="532344"/>
                    <a:pt x="660018" y="410883"/>
                    <a:pt x="685227" y="339266"/>
                  </a:cubicBezTo>
                  <a:cubicBezTo>
                    <a:pt x="710436" y="267649"/>
                    <a:pt x="776323" y="195459"/>
                    <a:pt x="795230" y="174261"/>
                  </a:cubicBezTo>
                  <a:cubicBezTo>
                    <a:pt x="814137" y="153062"/>
                    <a:pt x="772885" y="223534"/>
                    <a:pt x="798667" y="212075"/>
                  </a:cubicBezTo>
                  <a:cubicBezTo>
                    <a:pt x="824449" y="200616"/>
                    <a:pt x="924139" y="116968"/>
                    <a:pt x="949921" y="105509"/>
                  </a:cubicBezTo>
                  <a:cubicBezTo>
                    <a:pt x="975703" y="94050"/>
                    <a:pt x="949196" y="127570"/>
                    <a:pt x="953359" y="143323"/>
                  </a:cubicBezTo>
                  <a:cubicBezTo>
                    <a:pt x="1076584" y="47156"/>
                    <a:pt x="1203963" y="2865"/>
                    <a:pt x="12463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8334301" y="5073670"/>
              <a:ext cx="377558" cy="551892"/>
              <a:chOff x="8334300" y="5005568"/>
              <a:chExt cx="435951" cy="637247"/>
            </a:xfrm>
          </p:grpSpPr>
          <p:sp>
            <p:nvSpPr>
              <p:cNvPr id="103" name="Freeform 102"/>
              <p:cNvSpPr/>
              <p:nvPr/>
            </p:nvSpPr>
            <p:spPr>
              <a:xfrm>
                <a:off x="8334300" y="5025839"/>
                <a:ext cx="172407" cy="616976"/>
              </a:xfrm>
              <a:custGeom>
                <a:avLst/>
                <a:gdLst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-1" fmla="*/ 1212 w 152735"/>
                  <a:gd name="connsiteY0-2" fmla="*/ 21993 h 633872"/>
                  <a:gd name="connsiteX1-3" fmla="*/ 105427 w 152735"/>
                  <a:gd name="connsiteY1-4" fmla="*/ 112761 h 633872"/>
                  <a:gd name="connsiteX2-5" fmla="*/ 115512 w 152735"/>
                  <a:gd name="connsiteY2-6" fmla="*/ 169911 h 633872"/>
                  <a:gd name="connsiteX3-7" fmla="*/ 152492 w 152735"/>
                  <a:gd name="connsiteY3-8" fmla="*/ 206890 h 633872"/>
                  <a:gd name="connsiteX4-9" fmla="*/ 95342 w 152735"/>
                  <a:gd name="connsiteY4-10" fmla="*/ 586770 h 633872"/>
                  <a:gd name="connsiteX5-11" fmla="*/ 51639 w 152735"/>
                  <a:gd name="connsiteY5-12" fmla="*/ 566599 h 633872"/>
                  <a:gd name="connsiteX6-13" fmla="*/ 1212 w 152735"/>
                  <a:gd name="connsiteY6-14" fmla="*/ 21993 h 633872"/>
                  <a:gd name="connsiteX0-15" fmla="*/ 1212 w 152492"/>
                  <a:gd name="connsiteY0-16" fmla="*/ 21993 h 633872"/>
                  <a:gd name="connsiteX1-17" fmla="*/ 105427 w 152492"/>
                  <a:gd name="connsiteY1-18" fmla="*/ 112761 h 633872"/>
                  <a:gd name="connsiteX2-19" fmla="*/ 115512 w 152492"/>
                  <a:gd name="connsiteY2-20" fmla="*/ 169911 h 633872"/>
                  <a:gd name="connsiteX3-21" fmla="*/ 152492 w 152492"/>
                  <a:gd name="connsiteY3-22" fmla="*/ 206890 h 633872"/>
                  <a:gd name="connsiteX4-23" fmla="*/ 95342 w 152492"/>
                  <a:gd name="connsiteY4-24" fmla="*/ 586770 h 633872"/>
                  <a:gd name="connsiteX5-25" fmla="*/ 51639 w 152492"/>
                  <a:gd name="connsiteY5-26" fmla="*/ 566599 h 633872"/>
                  <a:gd name="connsiteX6-27" fmla="*/ 1212 w 152492"/>
                  <a:gd name="connsiteY6-28" fmla="*/ 21993 h 633872"/>
                  <a:gd name="connsiteX0-29" fmla="*/ 1212 w 152492"/>
                  <a:gd name="connsiteY0-30" fmla="*/ 21993 h 633872"/>
                  <a:gd name="connsiteX1-31" fmla="*/ 105427 w 152492"/>
                  <a:gd name="connsiteY1-32" fmla="*/ 112761 h 633872"/>
                  <a:gd name="connsiteX2-33" fmla="*/ 115512 w 152492"/>
                  <a:gd name="connsiteY2-34" fmla="*/ 169911 h 633872"/>
                  <a:gd name="connsiteX3-35" fmla="*/ 152492 w 152492"/>
                  <a:gd name="connsiteY3-36" fmla="*/ 206890 h 633872"/>
                  <a:gd name="connsiteX4-37" fmla="*/ 95342 w 152492"/>
                  <a:gd name="connsiteY4-38" fmla="*/ 586770 h 633872"/>
                  <a:gd name="connsiteX5-39" fmla="*/ 51639 w 152492"/>
                  <a:gd name="connsiteY5-40" fmla="*/ 566599 h 633872"/>
                  <a:gd name="connsiteX6-41" fmla="*/ 1212 w 152492"/>
                  <a:gd name="connsiteY6-42" fmla="*/ 21993 h 633872"/>
                  <a:gd name="connsiteX0-43" fmla="*/ 1212 w 152492"/>
                  <a:gd name="connsiteY0-44" fmla="*/ 21993 h 633872"/>
                  <a:gd name="connsiteX1-45" fmla="*/ 105427 w 152492"/>
                  <a:gd name="connsiteY1-46" fmla="*/ 112761 h 633872"/>
                  <a:gd name="connsiteX2-47" fmla="*/ 115512 w 152492"/>
                  <a:gd name="connsiteY2-48" fmla="*/ 169911 h 633872"/>
                  <a:gd name="connsiteX3-49" fmla="*/ 152492 w 152492"/>
                  <a:gd name="connsiteY3-50" fmla="*/ 206890 h 633872"/>
                  <a:gd name="connsiteX4-51" fmla="*/ 95342 w 152492"/>
                  <a:gd name="connsiteY4-52" fmla="*/ 586770 h 633872"/>
                  <a:gd name="connsiteX5-53" fmla="*/ 51639 w 152492"/>
                  <a:gd name="connsiteY5-54" fmla="*/ 566599 h 633872"/>
                  <a:gd name="connsiteX6-55" fmla="*/ 1212 w 152492"/>
                  <a:gd name="connsiteY6-56" fmla="*/ 21993 h 633872"/>
                  <a:gd name="connsiteX0-57" fmla="*/ 1212 w 152492"/>
                  <a:gd name="connsiteY0-58" fmla="*/ 21993 h 633872"/>
                  <a:gd name="connsiteX1-59" fmla="*/ 105427 w 152492"/>
                  <a:gd name="connsiteY1-60" fmla="*/ 112761 h 633872"/>
                  <a:gd name="connsiteX2-61" fmla="*/ 108789 w 152492"/>
                  <a:gd name="connsiteY2-62" fmla="*/ 179996 h 633872"/>
                  <a:gd name="connsiteX3-63" fmla="*/ 152492 w 152492"/>
                  <a:gd name="connsiteY3-64" fmla="*/ 206890 h 633872"/>
                  <a:gd name="connsiteX4-65" fmla="*/ 95342 w 152492"/>
                  <a:gd name="connsiteY4-66" fmla="*/ 586770 h 633872"/>
                  <a:gd name="connsiteX5-67" fmla="*/ 51639 w 152492"/>
                  <a:gd name="connsiteY5-68" fmla="*/ 566599 h 633872"/>
                  <a:gd name="connsiteX6-69" fmla="*/ 1212 w 152492"/>
                  <a:gd name="connsiteY6-70" fmla="*/ 21993 h 633872"/>
                  <a:gd name="connsiteX0-71" fmla="*/ 1212 w 152492"/>
                  <a:gd name="connsiteY0-72" fmla="*/ 21993 h 633872"/>
                  <a:gd name="connsiteX1-73" fmla="*/ 105427 w 152492"/>
                  <a:gd name="connsiteY1-74" fmla="*/ 112761 h 633872"/>
                  <a:gd name="connsiteX2-75" fmla="*/ 108789 w 152492"/>
                  <a:gd name="connsiteY2-76" fmla="*/ 179996 h 633872"/>
                  <a:gd name="connsiteX3-77" fmla="*/ 152492 w 152492"/>
                  <a:gd name="connsiteY3-78" fmla="*/ 206890 h 633872"/>
                  <a:gd name="connsiteX4-79" fmla="*/ 95342 w 152492"/>
                  <a:gd name="connsiteY4-80" fmla="*/ 586770 h 633872"/>
                  <a:gd name="connsiteX5-81" fmla="*/ 51639 w 152492"/>
                  <a:gd name="connsiteY5-82" fmla="*/ 566599 h 633872"/>
                  <a:gd name="connsiteX6-83" fmla="*/ 1212 w 152492"/>
                  <a:gd name="connsiteY6-84" fmla="*/ 21993 h 633872"/>
                  <a:gd name="connsiteX0-85" fmla="*/ 1212 w 152492"/>
                  <a:gd name="connsiteY0-86" fmla="*/ 0 h 611879"/>
                  <a:gd name="connsiteX1-87" fmla="*/ 105427 w 152492"/>
                  <a:gd name="connsiteY1-88" fmla="*/ 90768 h 611879"/>
                  <a:gd name="connsiteX2-89" fmla="*/ 108789 w 152492"/>
                  <a:gd name="connsiteY2-90" fmla="*/ 158003 h 611879"/>
                  <a:gd name="connsiteX3-91" fmla="*/ 152492 w 152492"/>
                  <a:gd name="connsiteY3-92" fmla="*/ 184897 h 611879"/>
                  <a:gd name="connsiteX4-93" fmla="*/ 95342 w 152492"/>
                  <a:gd name="connsiteY4-94" fmla="*/ 564777 h 611879"/>
                  <a:gd name="connsiteX5-95" fmla="*/ 51639 w 152492"/>
                  <a:gd name="connsiteY5-96" fmla="*/ 544606 h 611879"/>
                  <a:gd name="connsiteX6-97" fmla="*/ 1212 w 152492"/>
                  <a:gd name="connsiteY6-98" fmla="*/ 0 h 611879"/>
                  <a:gd name="connsiteX0-99" fmla="*/ 1212 w 152492"/>
                  <a:gd name="connsiteY0-100" fmla="*/ 0 h 611879"/>
                  <a:gd name="connsiteX1-101" fmla="*/ 95342 w 152492"/>
                  <a:gd name="connsiteY1-102" fmla="*/ 90768 h 611879"/>
                  <a:gd name="connsiteX2-103" fmla="*/ 108789 w 152492"/>
                  <a:gd name="connsiteY2-104" fmla="*/ 158003 h 611879"/>
                  <a:gd name="connsiteX3-105" fmla="*/ 152492 w 152492"/>
                  <a:gd name="connsiteY3-106" fmla="*/ 184897 h 611879"/>
                  <a:gd name="connsiteX4-107" fmla="*/ 95342 w 152492"/>
                  <a:gd name="connsiteY4-108" fmla="*/ 564777 h 611879"/>
                  <a:gd name="connsiteX5-109" fmla="*/ 51639 w 152492"/>
                  <a:gd name="connsiteY5-110" fmla="*/ 544606 h 611879"/>
                  <a:gd name="connsiteX6-111" fmla="*/ 1212 w 152492"/>
                  <a:gd name="connsiteY6-112" fmla="*/ 0 h 611879"/>
                  <a:gd name="connsiteX0-113" fmla="*/ 1212 w 152492"/>
                  <a:gd name="connsiteY0-114" fmla="*/ 0 h 611879"/>
                  <a:gd name="connsiteX1-115" fmla="*/ 95342 w 152492"/>
                  <a:gd name="connsiteY1-116" fmla="*/ 90768 h 611879"/>
                  <a:gd name="connsiteX2-117" fmla="*/ 108789 w 152492"/>
                  <a:gd name="connsiteY2-118" fmla="*/ 158003 h 611879"/>
                  <a:gd name="connsiteX3-119" fmla="*/ 152492 w 152492"/>
                  <a:gd name="connsiteY3-120" fmla="*/ 184897 h 611879"/>
                  <a:gd name="connsiteX4-121" fmla="*/ 95342 w 152492"/>
                  <a:gd name="connsiteY4-122" fmla="*/ 564777 h 611879"/>
                  <a:gd name="connsiteX5-123" fmla="*/ 51639 w 152492"/>
                  <a:gd name="connsiteY5-124" fmla="*/ 544606 h 611879"/>
                  <a:gd name="connsiteX6-125" fmla="*/ 1212 w 152492"/>
                  <a:gd name="connsiteY6-126" fmla="*/ 0 h 611879"/>
                  <a:gd name="connsiteX0-127" fmla="*/ 1212 w 152492"/>
                  <a:gd name="connsiteY0-128" fmla="*/ 0 h 611879"/>
                  <a:gd name="connsiteX1-129" fmla="*/ 95342 w 152492"/>
                  <a:gd name="connsiteY1-130" fmla="*/ 90768 h 611879"/>
                  <a:gd name="connsiteX2-131" fmla="*/ 108789 w 152492"/>
                  <a:gd name="connsiteY2-132" fmla="*/ 158003 h 611879"/>
                  <a:gd name="connsiteX3-133" fmla="*/ 152492 w 152492"/>
                  <a:gd name="connsiteY3-134" fmla="*/ 184897 h 611879"/>
                  <a:gd name="connsiteX4-135" fmla="*/ 95342 w 152492"/>
                  <a:gd name="connsiteY4-136" fmla="*/ 564777 h 611879"/>
                  <a:gd name="connsiteX5-137" fmla="*/ 51639 w 152492"/>
                  <a:gd name="connsiteY5-138" fmla="*/ 544606 h 611879"/>
                  <a:gd name="connsiteX6-139" fmla="*/ 1212 w 152492"/>
                  <a:gd name="connsiteY6-140" fmla="*/ 0 h 611879"/>
                  <a:gd name="connsiteX0-141" fmla="*/ 957 w 152237"/>
                  <a:gd name="connsiteY0-142" fmla="*/ 0 h 616976"/>
                  <a:gd name="connsiteX1-143" fmla="*/ 95087 w 152237"/>
                  <a:gd name="connsiteY1-144" fmla="*/ 90768 h 616976"/>
                  <a:gd name="connsiteX2-145" fmla="*/ 108534 w 152237"/>
                  <a:gd name="connsiteY2-146" fmla="*/ 158003 h 616976"/>
                  <a:gd name="connsiteX3-147" fmla="*/ 152237 w 152237"/>
                  <a:gd name="connsiteY3-148" fmla="*/ 184897 h 616976"/>
                  <a:gd name="connsiteX4-149" fmla="*/ 95087 w 152237"/>
                  <a:gd name="connsiteY4-150" fmla="*/ 564777 h 616976"/>
                  <a:gd name="connsiteX5-151" fmla="*/ 64831 w 152237"/>
                  <a:gd name="connsiteY5-152" fmla="*/ 554691 h 616976"/>
                  <a:gd name="connsiteX6-153" fmla="*/ 957 w 152237"/>
                  <a:gd name="connsiteY6-154" fmla="*/ 0 h 616976"/>
                  <a:gd name="connsiteX0-155" fmla="*/ 957 w 135428"/>
                  <a:gd name="connsiteY0-156" fmla="*/ 0 h 616976"/>
                  <a:gd name="connsiteX1-157" fmla="*/ 95087 w 135428"/>
                  <a:gd name="connsiteY1-158" fmla="*/ 90768 h 616976"/>
                  <a:gd name="connsiteX2-159" fmla="*/ 108534 w 135428"/>
                  <a:gd name="connsiteY2-160" fmla="*/ 158003 h 616976"/>
                  <a:gd name="connsiteX3-161" fmla="*/ 135428 w 135428"/>
                  <a:gd name="connsiteY3-162" fmla="*/ 208429 h 616976"/>
                  <a:gd name="connsiteX4-163" fmla="*/ 95087 w 135428"/>
                  <a:gd name="connsiteY4-164" fmla="*/ 564777 h 616976"/>
                  <a:gd name="connsiteX5-165" fmla="*/ 64831 w 135428"/>
                  <a:gd name="connsiteY5-166" fmla="*/ 554691 h 616976"/>
                  <a:gd name="connsiteX6-167" fmla="*/ 957 w 135428"/>
                  <a:gd name="connsiteY6-168" fmla="*/ 0 h 616976"/>
                  <a:gd name="connsiteX0-169" fmla="*/ 957 w 135428"/>
                  <a:gd name="connsiteY0-170" fmla="*/ 0 h 616976"/>
                  <a:gd name="connsiteX1-171" fmla="*/ 95087 w 135428"/>
                  <a:gd name="connsiteY1-172" fmla="*/ 90768 h 616976"/>
                  <a:gd name="connsiteX2-173" fmla="*/ 108534 w 135428"/>
                  <a:gd name="connsiteY2-174" fmla="*/ 158003 h 616976"/>
                  <a:gd name="connsiteX3-175" fmla="*/ 135428 w 135428"/>
                  <a:gd name="connsiteY3-176" fmla="*/ 208429 h 616976"/>
                  <a:gd name="connsiteX4-177" fmla="*/ 95087 w 135428"/>
                  <a:gd name="connsiteY4-178" fmla="*/ 564777 h 616976"/>
                  <a:gd name="connsiteX5-179" fmla="*/ 64831 w 135428"/>
                  <a:gd name="connsiteY5-180" fmla="*/ 554691 h 616976"/>
                  <a:gd name="connsiteX6-181" fmla="*/ 957 w 135428"/>
                  <a:gd name="connsiteY6-182" fmla="*/ 0 h 616976"/>
                  <a:gd name="connsiteX0-183" fmla="*/ 957 w 135428"/>
                  <a:gd name="connsiteY0-184" fmla="*/ 0 h 616976"/>
                  <a:gd name="connsiteX1-185" fmla="*/ 95087 w 135428"/>
                  <a:gd name="connsiteY1-186" fmla="*/ 90768 h 616976"/>
                  <a:gd name="connsiteX2-187" fmla="*/ 135428 w 135428"/>
                  <a:gd name="connsiteY2-188" fmla="*/ 208429 h 616976"/>
                  <a:gd name="connsiteX3-189" fmla="*/ 95087 w 135428"/>
                  <a:gd name="connsiteY3-190" fmla="*/ 564777 h 616976"/>
                  <a:gd name="connsiteX4-191" fmla="*/ 64831 w 135428"/>
                  <a:gd name="connsiteY4-192" fmla="*/ 554691 h 616976"/>
                  <a:gd name="connsiteX5-193" fmla="*/ 957 w 135428"/>
                  <a:gd name="connsiteY5-194" fmla="*/ 0 h 616976"/>
                  <a:gd name="connsiteX0-195" fmla="*/ 957 w 135428"/>
                  <a:gd name="connsiteY0-196" fmla="*/ 0 h 616976"/>
                  <a:gd name="connsiteX1-197" fmla="*/ 95087 w 135428"/>
                  <a:gd name="connsiteY1-198" fmla="*/ 90768 h 616976"/>
                  <a:gd name="connsiteX2-199" fmla="*/ 135428 w 135428"/>
                  <a:gd name="connsiteY2-200" fmla="*/ 208429 h 616976"/>
                  <a:gd name="connsiteX3-201" fmla="*/ 95087 w 135428"/>
                  <a:gd name="connsiteY3-202" fmla="*/ 564777 h 616976"/>
                  <a:gd name="connsiteX4-203" fmla="*/ 64831 w 135428"/>
                  <a:gd name="connsiteY4-204" fmla="*/ 554691 h 616976"/>
                  <a:gd name="connsiteX5-205" fmla="*/ 957 w 135428"/>
                  <a:gd name="connsiteY5-206" fmla="*/ 0 h 616976"/>
                  <a:gd name="connsiteX0-207" fmla="*/ 957 w 135428"/>
                  <a:gd name="connsiteY0-208" fmla="*/ 0 h 616976"/>
                  <a:gd name="connsiteX1-209" fmla="*/ 95087 w 135428"/>
                  <a:gd name="connsiteY1-210" fmla="*/ 90768 h 616976"/>
                  <a:gd name="connsiteX2-211" fmla="*/ 135428 w 135428"/>
                  <a:gd name="connsiteY2-212" fmla="*/ 208429 h 616976"/>
                  <a:gd name="connsiteX3-213" fmla="*/ 95087 w 135428"/>
                  <a:gd name="connsiteY3-214" fmla="*/ 564777 h 616976"/>
                  <a:gd name="connsiteX4-215" fmla="*/ 64831 w 135428"/>
                  <a:gd name="connsiteY4-216" fmla="*/ 554691 h 616976"/>
                  <a:gd name="connsiteX5-217" fmla="*/ 957 w 135428"/>
                  <a:gd name="connsiteY5-218" fmla="*/ 0 h 61697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35428" h="616976">
                    <a:moveTo>
                      <a:pt x="957" y="0"/>
                    </a:moveTo>
                    <a:cubicBezTo>
                      <a:pt x="36815" y="65555"/>
                      <a:pt x="45781" y="66115"/>
                      <a:pt x="95087" y="90768"/>
                    </a:cubicBezTo>
                    <a:cubicBezTo>
                      <a:pt x="104052" y="145676"/>
                      <a:pt x="101810" y="183217"/>
                      <a:pt x="135428" y="208429"/>
                    </a:cubicBezTo>
                    <a:cubicBezTo>
                      <a:pt x="132066" y="277905"/>
                      <a:pt x="111896" y="504826"/>
                      <a:pt x="95087" y="564777"/>
                    </a:cubicBezTo>
                    <a:cubicBezTo>
                      <a:pt x="78278" y="624728"/>
                      <a:pt x="81080" y="647139"/>
                      <a:pt x="64831" y="554691"/>
                    </a:cubicBezTo>
                    <a:cubicBezTo>
                      <a:pt x="48582" y="462243"/>
                      <a:pt x="-8008" y="75640"/>
                      <a:pt x="95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76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>
              <a:xfrm flipH="1">
                <a:off x="8593754" y="5005568"/>
                <a:ext cx="176497" cy="608216"/>
              </a:xfrm>
              <a:custGeom>
                <a:avLst/>
                <a:gdLst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-1" fmla="*/ 1212 w 152735"/>
                  <a:gd name="connsiteY0-2" fmla="*/ 21993 h 633872"/>
                  <a:gd name="connsiteX1-3" fmla="*/ 105427 w 152735"/>
                  <a:gd name="connsiteY1-4" fmla="*/ 112761 h 633872"/>
                  <a:gd name="connsiteX2-5" fmla="*/ 115512 w 152735"/>
                  <a:gd name="connsiteY2-6" fmla="*/ 169911 h 633872"/>
                  <a:gd name="connsiteX3-7" fmla="*/ 152492 w 152735"/>
                  <a:gd name="connsiteY3-8" fmla="*/ 206890 h 633872"/>
                  <a:gd name="connsiteX4-9" fmla="*/ 95342 w 152735"/>
                  <a:gd name="connsiteY4-10" fmla="*/ 586770 h 633872"/>
                  <a:gd name="connsiteX5-11" fmla="*/ 51639 w 152735"/>
                  <a:gd name="connsiteY5-12" fmla="*/ 566599 h 633872"/>
                  <a:gd name="connsiteX6-13" fmla="*/ 1212 w 152735"/>
                  <a:gd name="connsiteY6-14" fmla="*/ 21993 h 633872"/>
                  <a:gd name="connsiteX0-15" fmla="*/ 1212 w 152492"/>
                  <a:gd name="connsiteY0-16" fmla="*/ 21993 h 633872"/>
                  <a:gd name="connsiteX1-17" fmla="*/ 105427 w 152492"/>
                  <a:gd name="connsiteY1-18" fmla="*/ 112761 h 633872"/>
                  <a:gd name="connsiteX2-19" fmla="*/ 115512 w 152492"/>
                  <a:gd name="connsiteY2-20" fmla="*/ 169911 h 633872"/>
                  <a:gd name="connsiteX3-21" fmla="*/ 152492 w 152492"/>
                  <a:gd name="connsiteY3-22" fmla="*/ 206890 h 633872"/>
                  <a:gd name="connsiteX4-23" fmla="*/ 95342 w 152492"/>
                  <a:gd name="connsiteY4-24" fmla="*/ 586770 h 633872"/>
                  <a:gd name="connsiteX5-25" fmla="*/ 51639 w 152492"/>
                  <a:gd name="connsiteY5-26" fmla="*/ 566599 h 633872"/>
                  <a:gd name="connsiteX6-27" fmla="*/ 1212 w 152492"/>
                  <a:gd name="connsiteY6-28" fmla="*/ 21993 h 633872"/>
                  <a:gd name="connsiteX0-29" fmla="*/ 1212 w 152492"/>
                  <a:gd name="connsiteY0-30" fmla="*/ 21993 h 633872"/>
                  <a:gd name="connsiteX1-31" fmla="*/ 105427 w 152492"/>
                  <a:gd name="connsiteY1-32" fmla="*/ 112761 h 633872"/>
                  <a:gd name="connsiteX2-33" fmla="*/ 115512 w 152492"/>
                  <a:gd name="connsiteY2-34" fmla="*/ 169911 h 633872"/>
                  <a:gd name="connsiteX3-35" fmla="*/ 152492 w 152492"/>
                  <a:gd name="connsiteY3-36" fmla="*/ 206890 h 633872"/>
                  <a:gd name="connsiteX4-37" fmla="*/ 95342 w 152492"/>
                  <a:gd name="connsiteY4-38" fmla="*/ 586770 h 633872"/>
                  <a:gd name="connsiteX5-39" fmla="*/ 51639 w 152492"/>
                  <a:gd name="connsiteY5-40" fmla="*/ 566599 h 633872"/>
                  <a:gd name="connsiteX6-41" fmla="*/ 1212 w 152492"/>
                  <a:gd name="connsiteY6-42" fmla="*/ 21993 h 633872"/>
                  <a:gd name="connsiteX0-43" fmla="*/ 1212 w 152492"/>
                  <a:gd name="connsiteY0-44" fmla="*/ 21993 h 633872"/>
                  <a:gd name="connsiteX1-45" fmla="*/ 105427 w 152492"/>
                  <a:gd name="connsiteY1-46" fmla="*/ 112761 h 633872"/>
                  <a:gd name="connsiteX2-47" fmla="*/ 115512 w 152492"/>
                  <a:gd name="connsiteY2-48" fmla="*/ 169911 h 633872"/>
                  <a:gd name="connsiteX3-49" fmla="*/ 152492 w 152492"/>
                  <a:gd name="connsiteY3-50" fmla="*/ 206890 h 633872"/>
                  <a:gd name="connsiteX4-51" fmla="*/ 95342 w 152492"/>
                  <a:gd name="connsiteY4-52" fmla="*/ 586770 h 633872"/>
                  <a:gd name="connsiteX5-53" fmla="*/ 51639 w 152492"/>
                  <a:gd name="connsiteY5-54" fmla="*/ 566599 h 633872"/>
                  <a:gd name="connsiteX6-55" fmla="*/ 1212 w 152492"/>
                  <a:gd name="connsiteY6-56" fmla="*/ 21993 h 633872"/>
                  <a:gd name="connsiteX0-57" fmla="*/ 1212 w 152492"/>
                  <a:gd name="connsiteY0-58" fmla="*/ 21993 h 633872"/>
                  <a:gd name="connsiteX1-59" fmla="*/ 105427 w 152492"/>
                  <a:gd name="connsiteY1-60" fmla="*/ 112761 h 633872"/>
                  <a:gd name="connsiteX2-61" fmla="*/ 108789 w 152492"/>
                  <a:gd name="connsiteY2-62" fmla="*/ 179996 h 633872"/>
                  <a:gd name="connsiteX3-63" fmla="*/ 152492 w 152492"/>
                  <a:gd name="connsiteY3-64" fmla="*/ 206890 h 633872"/>
                  <a:gd name="connsiteX4-65" fmla="*/ 95342 w 152492"/>
                  <a:gd name="connsiteY4-66" fmla="*/ 586770 h 633872"/>
                  <a:gd name="connsiteX5-67" fmla="*/ 51639 w 152492"/>
                  <a:gd name="connsiteY5-68" fmla="*/ 566599 h 633872"/>
                  <a:gd name="connsiteX6-69" fmla="*/ 1212 w 152492"/>
                  <a:gd name="connsiteY6-70" fmla="*/ 21993 h 633872"/>
                  <a:gd name="connsiteX0-71" fmla="*/ 1212 w 152492"/>
                  <a:gd name="connsiteY0-72" fmla="*/ 21993 h 633872"/>
                  <a:gd name="connsiteX1-73" fmla="*/ 105427 w 152492"/>
                  <a:gd name="connsiteY1-74" fmla="*/ 112761 h 633872"/>
                  <a:gd name="connsiteX2-75" fmla="*/ 108789 w 152492"/>
                  <a:gd name="connsiteY2-76" fmla="*/ 179996 h 633872"/>
                  <a:gd name="connsiteX3-77" fmla="*/ 152492 w 152492"/>
                  <a:gd name="connsiteY3-78" fmla="*/ 206890 h 633872"/>
                  <a:gd name="connsiteX4-79" fmla="*/ 95342 w 152492"/>
                  <a:gd name="connsiteY4-80" fmla="*/ 586770 h 633872"/>
                  <a:gd name="connsiteX5-81" fmla="*/ 51639 w 152492"/>
                  <a:gd name="connsiteY5-82" fmla="*/ 566599 h 633872"/>
                  <a:gd name="connsiteX6-83" fmla="*/ 1212 w 152492"/>
                  <a:gd name="connsiteY6-84" fmla="*/ 21993 h 633872"/>
                  <a:gd name="connsiteX0-85" fmla="*/ 1212 w 152492"/>
                  <a:gd name="connsiteY0-86" fmla="*/ 0 h 611879"/>
                  <a:gd name="connsiteX1-87" fmla="*/ 105427 w 152492"/>
                  <a:gd name="connsiteY1-88" fmla="*/ 90768 h 611879"/>
                  <a:gd name="connsiteX2-89" fmla="*/ 108789 w 152492"/>
                  <a:gd name="connsiteY2-90" fmla="*/ 158003 h 611879"/>
                  <a:gd name="connsiteX3-91" fmla="*/ 152492 w 152492"/>
                  <a:gd name="connsiteY3-92" fmla="*/ 184897 h 611879"/>
                  <a:gd name="connsiteX4-93" fmla="*/ 95342 w 152492"/>
                  <a:gd name="connsiteY4-94" fmla="*/ 564777 h 611879"/>
                  <a:gd name="connsiteX5-95" fmla="*/ 51639 w 152492"/>
                  <a:gd name="connsiteY5-96" fmla="*/ 544606 h 611879"/>
                  <a:gd name="connsiteX6-97" fmla="*/ 1212 w 152492"/>
                  <a:gd name="connsiteY6-98" fmla="*/ 0 h 611879"/>
                  <a:gd name="connsiteX0-99" fmla="*/ 1212 w 152492"/>
                  <a:gd name="connsiteY0-100" fmla="*/ 0 h 611879"/>
                  <a:gd name="connsiteX1-101" fmla="*/ 95342 w 152492"/>
                  <a:gd name="connsiteY1-102" fmla="*/ 90768 h 611879"/>
                  <a:gd name="connsiteX2-103" fmla="*/ 108789 w 152492"/>
                  <a:gd name="connsiteY2-104" fmla="*/ 158003 h 611879"/>
                  <a:gd name="connsiteX3-105" fmla="*/ 152492 w 152492"/>
                  <a:gd name="connsiteY3-106" fmla="*/ 184897 h 611879"/>
                  <a:gd name="connsiteX4-107" fmla="*/ 95342 w 152492"/>
                  <a:gd name="connsiteY4-108" fmla="*/ 564777 h 611879"/>
                  <a:gd name="connsiteX5-109" fmla="*/ 51639 w 152492"/>
                  <a:gd name="connsiteY5-110" fmla="*/ 544606 h 611879"/>
                  <a:gd name="connsiteX6-111" fmla="*/ 1212 w 152492"/>
                  <a:gd name="connsiteY6-112" fmla="*/ 0 h 611879"/>
                  <a:gd name="connsiteX0-113" fmla="*/ 1212 w 152492"/>
                  <a:gd name="connsiteY0-114" fmla="*/ 0 h 611879"/>
                  <a:gd name="connsiteX1-115" fmla="*/ 95342 w 152492"/>
                  <a:gd name="connsiteY1-116" fmla="*/ 90768 h 611879"/>
                  <a:gd name="connsiteX2-117" fmla="*/ 108789 w 152492"/>
                  <a:gd name="connsiteY2-118" fmla="*/ 158003 h 611879"/>
                  <a:gd name="connsiteX3-119" fmla="*/ 152492 w 152492"/>
                  <a:gd name="connsiteY3-120" fmla="*/ 184897 h 611879"/>
                  <a:gd name="connsiteX4-121" fmla="*/ 95342 w 152492"/>
                  <a:gd name="connsiteY4-122" fmla="*/ 564777 h 611879"/>
                  <a:gd name="connsiteX5-123" fmla="*/ 51639 w 152492"/>
                  <a:gd name="connsiteY5-124" fmla="*/ 544606 h 611879"/>
                  <a:gd name="connsiteX6-125" fmla="*/ 1212 w 152492"/>
                  <a:gd name="connsiteY6-126" fmla="*/ 0 h 611879"/>
                  <a:gd name="connsiteX0-127" fmla="*/ 1212 w 152492"/>
                  <a:gd name="connsiteY0-128" fmla="*/ 0 h 611879"/>
                  <a:gd name="connsiteX1-129" fmla="*/ 95342 w 152492"/>
                  <a:gd name="connsiteY1-130" fmla="*/ 90768 h 611879"/>
                  <a:gd name="connsiteX2-131" fmla="*/ 108789 w 152492"/>
                  <a:gd name="connsiteY2-132" fmla="*/ 158003 h 611879"/>
                  <a:gd name="connsiteX3-133" fmla="*/ 152492 w 152492"/>
                  <a:gd name="connsiteY3-134" fmla="*/ 184897 h 611879"/>
                  <a:gd name="connsiteX4-135" fmla="*/ 95342 w 152492"/>
                  <a:gd name="connsiteY4-136" fmla="*/ 564777 h 611879"/>
                  <a:gd name="connsiteX5-137" fmla="*/ 51639 w 152492"/>
                  <a:gd name="connsiteY5-138" fmla="*/ 544606 h 611879"/>
                  <a:gd name="connsiteX6-139" fmla="*/ 1212 w 152492"/>
                  <a:gd name="connsiteY6-140" fmla="*/ 0 h 611879"/>
                  <a:gd name="connsiteX0-141" fmla="*/ 957 w 152237"/>
                  <a:gd name="connsiteY0-142" fmla="*/ 0 h 616976"/>
                  <a:gd name="connsiteX1-143" fmla="*/ 95087 w 152237"/>
                  <a:gd name="connsiteY1-144" fmla="*/ 90768 h 616976"/>
                  <a:gd name="connsiteX2-145" fmla="*/ 108534 w 152237"/>
                  <a:gd name="connsiteY2-146" fmla="*/ 158003 h 616976"/>
                  <a:gd name="connsiteX3-147" fmla="*/ 152237 w 152237"/>
                  <a:gd name="connsiteY3-148" fmla="*/ 184897 h 616976"/>
                  <a:gd name="connsiteX4-149" fmla="*/ 95087 w 152237"/>
                  <a:gd name="connsiteY4-150" fmla="*/ 564777 h 616976"/>
                  <a:gd name="connsiteX5-151" fmla="*/ 64831 w 152237"/>
                  <a:gd name="connsiteY5-152" fmla="*/ 554691 h 616976"/>
                  <a:gd name="connsiteX6-153" fmla="*/ 957 w 152237"/>
                  <a:gd name="connsiteY6-154" fmla="*/ 0 h 616976"/>
                  <a:gd name="connsiteX0-155" fmla="*/ 957 w 135428"/>
                  <a:gd name="connsiteY0-156" fmla="*/ 0 h 616976"/>
                  <a:gd name="connsiteX1-157" fmla="*/ 95087 w 135428"/>
                  <a:gd name="connsiteY1-158" fmla="*/ 90768 h 616976"/>
                  <a:gd name="connsiteX2-159" fmla="*/ 108534 w 135428"/>
                  <a:gd name="connsiteY2-160" fmla="*/ 158003 h 616976"/>
                  <a:gd name="connsiteX3-161" fmla="*/ 135428 w 135428"/>
                  <a:gd name="connsiteY3-162" fmla="*/ 208429 h 616976"/>
                  <a:gd name="connsiteX4-163" fmla="*/ 95087 w 135428"/>
                  <a:gd name="connsiteY4-164" fmla="*/ 564777 h 616976"/>
                  <a:gd name="connsiteX5-165" fmla="*/ 64831 w 135428"/>
                  <a:gd name="connsiteY5-166" fmla="*/ 554691 h 616976"/>
                  <a:gd name="connsiteX6-167" fmla="*/ 957 w 135428"/>
                  <a:gd name="connsiteY6-168" fmla="*/ 0 h 616976"/>
                  <a:gd name="connsiteX0-169" fmla="*/ 957 w 135428"/>
                  <a:gd name="connsiteY0-170" fmla="*/ 0 h 616976"/>
                  <a:gd name="connsiteX1-171" fmla="*/ 95087 w 135428"/>
                  <a:gd name="connsiteY1-172" fmla="*/ 90768 h 616976"/>
                  <a:gd name="connsiteX2-173" fmla="*/ 108534 w 135428"/>
                  <a:gd name="connsiteY2-174" fmla="*/ 158003 h 616976"/>
                  <a:gd name="connsiteX3-175" fmla="*/ 135428 w 135428"/>
                  <a:gd name="connsiteY3-176" fmla="*/ 208429 h 616976"/>
                  <a:gd name="connsiteX4-177" fmla="*/ 95087 w 135428"/>
                  <a:gd name="connsiteY4-178" fmla="*/ 564777 h 616976"/>
                  <a:gd name="connsiteX5-179" fmla="*/ 64831 w 135428"/>
                  <a:gd name="connsiteY5-180" fmla="*/ 554691 h 616976"/>
                  <a:gd name="connsiteX6-181" fmla="*/ 957 w 135428"/>
                  <a:gd name="connsiteY6-182" fmla="*/ 0 h 616976"/>
                  <a:gd name="connsiteX0-183" fmla="*/ 957 w 135428"/>
                  <a:gd name="connsiteY0-184" fmla="*/ 0 h 616976"/>
                  <a:gd name="connsiteX1-185" fmla="*/ 95087 w 135428"/>
                  <a:gd name="connsiteY1-186" fmla="*/ 90768 h 616976"/>
                  <a:gd name="connsiteX2-187" fmla="*/ 135428 w 135428"/>
                  <a:gd name="connsiteY2-188" fmla="*/ 208429 h 616976"/>
                  <a:gd name="connsiteX3-189" fmla="*/ 95087 w 135428"/>
                  <a:gd name="connsiteY3-190" fmla="*/ 564777 h 616976"/>
                  <a:gd name="connsiteX4-191" fmla="*/ 64831 w 135428"/>
                  <a:gd name="connsiteY4-192" fmla="*/ 554691 h 616976"/>
                  <a:gd name="connsiteX5-193" fmla="*/ 957 w 135428"/>
                  <a:gd name="connsiteY5-194" fmla="*/ 0 h 616976"/>
                  <a:gd name="connsiteX0-195" fmla="*/ 957 w 135428"/>
                  <a:gd name="connsiteY0-196" fmla="*/ 0 h 616976"/>
                  <a:gd name="connsiteX1-197" fmla="*/ 95087 w 135428"/>
                  <a:gd name="connsiteY1-198" fmla="*/ 90768 h 616976"/>
                  <a:gd name="connsiteX2-199" fmla="*/ 135428 w 135428"/>
                  <a:gd name="connsiteY2-200" fmla="*/ 208429 h 616976"/>
                  <a:gd name="connsiteX3-201" fmla="*/ 95087 w 135428"/>
                  <a:gd name="connsiteY3-202" fmla="*/ 564777 h 616976"/>
                  <a:gd name="connsiteX4-203" fmla="*/ 64831 w 135428"/>
                  <a:gd name="connsiteY4-204" fmla="*/ 554691 h 616976"/>
                  <a:gd name="connsiteX5-205" fmla="*/ 957 w 135428"/>
                  <a:gd name="connsiteY5-206" fmla="*/ 0 h 616976"/>
                  <a:gd name="connsiteX0-207" fmla="*/ 957 w 135428"/>
                  <a:gd name="connsiteY0-208" fmla="*/ 0 h 616976"/>
                  <a:gd name="connsiteX1-209" fmla="*/ 95087 w 135428"/>
                  <a:gd name="connsiteY1-210" fmla="*/ 90768 h 616976"/>
                  <a:gd name="connsiteX2-211" fmla="*/ 135428 w 135428"/>
                  <a:gd name="connsiteY2-212" fmla="*/ 208429 h 616976"/>
                  <a:gd name="connsiteX3-213" fmla="*/ 95087 w 135428"/>
                  <a:gd name="connsiteY3-214" fmla="*/ 564777 h 616976"/>
                  <a:gd name="connsiteX4-215" fmla="*/ 64831 w 135428"/>
                  <a:gd name="connsiteY4-216" fmla="*/ 554691 h 616976"/>
                  <a:gd name="connsiteX5-217" fmla="*/ 957 w 135428"/>
                  <a:gd name="connsiteY5-218" fmla="*/ 0 h 616976"/>
                  <a:gd name="connsiteX0-219" fmla="*/ 957 w 135428"/>
                  <a:gd name="connsiteY0-220" fmla="*/ 0 h 616976"/>
                  <a:gd name="connsiteX1-221" fmla="*/ 85052 w 135428"/>
                  <a:gd name="connsiteY1-222" fmla="*/ 94129 h 616976"/>
                  <a:gd name="connsiteX2-223" fmla="*/ 135428 w 135428"/>
                  <a:gd name="connsiteY2-224" fmla="*/ 208429 h 616976"/>
                  <a:gd name="connsiteX3-225" fmla="*/ 95087 w 135428"/>
                  <a:gd name="connsiteY3-226" fmla="*/ 564777 h 616976"/>
                  <a:gd name="connsiteX4-227" fmla="*/ 64831 w 135428"/>
                  <a:gd name="connsiteY4-228" fmla="*/ 554691 h 616976"/>
                  <a:gd name="connsiteX5-229" fmla="*/ 957 w 135428"/>
                  <a:gd name="connsiteY5-230" fmla="*/ 0 h 616976"/>
                  <a:gd name="connsiteX0-231" fmla="*/ 680 w 165258"/>
                  <a:gd name="connsiteY0-232" fmla="*/ 0 h 631958"/>
                  <a:gd name="connsiteX1-233" fmla="*/ 114882 w 165258"/>
                  <a:gd name="connsiteY1-234" fmla="*/ 107576 h 631958"/>
                  <a:gd name="connsiteX2-235" fmla="*/ 165258 w 165258"/>
                  <a:gd name="connsiteY2-236" fmla="*/ 221876 h 631958"/>
                  <a:gd name="connsiteX3-237" fmla="*/ 124917 w 165258"/>
                  <a:gd name="connsiteY3-238" fmla="*/ 578224 h 631958"/>
                  <a:gd name="connsiteX4-239" fmla="*/ 94661 w 165258"/>
                  <a:gd name="connsiteY4-240" fmla="*/ 568138 h 631958"/>
                  <a:gd name="connsiteX5-241" fmla="*/ 680 w 165258"/>
                  <a:gd name="connsiteY5-242" fmla="*/ 0 h 631958"/>
                  <a:gd name="connsiteX0-243" fmla="*/ 1069 w 165647"/>
                  <a:gd name="connsiteY0-244" fmla="*/ 0 h 641425"/>
                  <a:gd name="connsiteX1-245" fmla="*/ 115271 w 165647"/>
                  <a:gd name="connsiteY1-246" fmla="*/ 107576 h 641425"/>
                  <a:gd name="connsiteX2-247" fmla="*/ 165647 w 165647"/>
                  <a:gd name="connsiteY2-248" fmla="*/ 221876 h 641425"/>
                  <a:gd name="connsiteX3-249" fmla="*/ 125306 w 165647"/>
                  <a:gd name="connsiteY3-250" fmla="*/ 578224 h 641425"/>
                  <a:gd name="connsiteX4-251" fmla="*/ 95050 w 165647"/>
                  <a:gd name="connsiteY4-252" fmla="*/ 568138 h 641425"/>
                  <a:gd name="connsiteX5-253" fmla="*/ 1069 w 165647"/>
                  <a:gd name="connsiteY5-254" fmla="*/ 0 h 641425"/>
                  <a:gd name="connsiteX0-255" fmla="*/ 1069 w 165647"/>
                  <a:gd name="connsiteY0-256" fmla="*/ 0 h 641425"/>
                  <a:gd name="connsiteX1-257" fmla="*/ 115271 w 165647"/>
                  <a:gd name="connsiteY1-258" fmla="*/ 107576 h 641425"/>
                  <a:gd name="connsiteX2-259" fmla="*/ 165647 w 165647"/>
                  <a:gd name="connsiteY2-260" fmla="*/ 221876 h 641425"/>
                  <a:gd name="connsiteX3-261" fmla="*/ 125306 w 165647"/>
                  <a:gd name="connsiteY3-262" fmla="*/ 578224 h 641425"/>
                  <a:gd name="connsiteX4-263" fmla="*/ 95050 w 165647"/>
                  <a:gd name="connsiteY4-264" fmla="*/ 568138 h 641425"/>
                  <a:gd name="connsiteX5-265" fmla="*/ 1069 w 165647"/>
                  <a:gd name="connsiteY5-266" fmla="*/ 0 h 641425"/>
                  <a:gd name="connsiteX0-267" fmla="*/ 1069 w 165647"/>
                  <a:gd name="connsiteY0-268" fmla="*/ 0 h 641425"/>
                  <a:gd name="connsiteX1-269" fmla="*/ 115271 w 165647"/>
                  <a:gd name="connsiteY1-270" fmla="*/ 107576 h 641425"/>
                  <a:gd name="connsiteX2-271" fmla="*/ 165647 w 165647"/>
                  <a:gd name="connsiteY2-272" fmla="*/ 221876 h 641425"/>
                  <a:gd name="connsiteX3-273" fmla="*/ 125306 w 165647"/>
                  <a:gd name="connsiteY3-274" fmla="*/ 578224 h 641425"/>
                  <a:gd name="connsiteX4-275" fmla="*/ 95050 w 165647"/>
                  <a:gd name="connsiteY4-276" fmla="*/ 568138 h 641425"/>
                  <a:gd name="connsiteX5-277" fmla="*/ 1069 w 165647"/>
                  <a:gd name="connsiteY5-278" fmla="*/ 0 h 641425"/>
                  <a:gd name="connsiteX0-279" fmla="*/ 1069 w 166511"/>
                  <a:gd name="connsiteY0-280" fmla="*/ 0 h 630644"/>
                  <a:gd name="connsiteX1-281" fmla="*/ 115271 w 166511"/>
                  <a:gd name="connsiteY1-282" fmla="*/ 107576 h 630644"/>
                  <a:gd name="connsiteX2-283" fmla="*/ 165647 w 166511"/>
                  <a:gd name="connsiteY2-284" fmla="*/ 221876 h 630644"/>
                  <a:gd name="connsiteX3-285" fmla="*/ 143686 w 166511"/>
                  <a:gd name="connsiteY3-286" fmla="*/ 416005 h 630644"/>
                  <a:gd name="connsiteX4-287" fmla="*/ 125306 w 166511"/>
                  <a:gd name="connsiteY4-288" fmla="*/ 578224 h 630644"/>
                  <a:gd name="connsiteX5-289" fmla="*/ 95050 w 166511"/>
                  <a:gd name="connsiteY5-290" fmla="*/ 568138 h 630644"/>
                  <a:gd name="connsiteX6-291" fmla="*/ 1069 w 166511"/>
                  <a:gd name="connsiteY6-292" fmla="*/ 0 h 630644"/>
                  <a:gd name="connsiteX0-293" fmla="*/ 5716 w 171158"/>
                  <a:gd name="connsiteY0-294" fmla="*/ 0 h 601393"/>
                  <a:gd name="connsiteX1-295" fmla="*/ 119918 w 171158"/>
                  <a:gd name="connsiteY1-296" fmla="*/ 107576 h 601393"/>
                  <a:gd name="connsiteX2-297" fmla="*/ 170294 w 171158"/>
                  <a:gd name="connsiteY2-298" fmla="*/ 221876 h 601393"/>
                  <a:gd name="connsiteX3-299" fmla="*/ 148333 w 171158"/>
                  <a:gd name="connsiteY3-300" fmla="*/ 416005 h 601393"/>
                  <a:gd name="connsiteX4-301" fmla="*/ 129953 w 171158"/>
                  <a:gd name="connsiteY4-302" fmla="*/ 578224 h 601393"/>
                  <a:gd name="connsiteX5-303" fmla="*/ 99697 w 171158"/>
                  <a:gd name="connsiteY5-304" fmla="*/ 568138 h 601393"/>
                  <a:gd name="connsiteX6-305" fmla="*/ 22713 w 171158"/>
                  <a:gd name="connsiteY6-306" fmla="*/ 276115 h 601393"/>
                  <a:gd name="connsiteX7" fmla="*/ 5716 w 171158"/>
                  <a:gd name="connsiteY7" fmla="*/ 0 h 601393"/>
                  <a:gd name="connsiteX0-307" fmla="*/ 4248 w 179875"/>
                  <a:gd name="connsiteY0-308" fmla="*/ 0 h 608216"/>
                  <a:gd name="connsiteX1-309" fmla="*/ 128635 w 179875"/>
                  <a:gd name="connsiteY1-310" fmla="*/ 114399 h 608216"/>
                  <a:gd name="connsiteX2-311" fmla="*/ 179011 w 179875"/>
                  <a:gd name="connsiteY2-312" fmla="*/ 228699 h 608216"/>
                  <a:gd name="connsiteX3-313" fmla="*/ 157050 w 179875"/>
                  <a:gd name="connsiteY3-314" fmla="*/ 422828 h 608216"/>
                  <a:gd name="connsiteX4-315" fmla="*/ 138670 w 179875"/>
                  <a:gd name="connsiteY4-316" fmla="*/ 585047 h 608216"/>
                  <a:gd name="connsiteX5-317" fmla="*/ 108414 w 179875"/>
                  <a:gd name="connsiteY5-318" fmla="*/ 574961 h 608216"/>
                  <a:gd name="connsiteX6-319" fmla="*/ 31430 w 179875"/>
                  <a:gd name="connsiteY6-320" fmla="*/ 282938 h 608216"/>
                  <a:gd name="connsiteX7-321" fmla="*/ 4248 w 179875"/>
                  <a:gd name="connsiteY7-322" fmla="*/ 0 h 608216"/>
                  <a:gd name="connsiteX0-323" fmla="*/ 0 w 175627"/>
                  <a:gd name="connsiteY0-324" fmla="*/ 0 h 608216"/>
                  <a:gd name="connsiteX1-325" fmla="*/ 124387 w 175627"/>
                  <a:gd name="connsiteY1-326" fmla="*/ 114399 h 608216"/>
                  <a:gd name="connsiteX2-327" fmla="*/ 174763 w 175627"/>
                  <a:gd name="connsiteY2-328" fmla="*/ 228699 h 608216"/>
                  <a:gd name="connsiteX3-329" fmla="*/ 152802 w 175627"/>
                  <a:gd name="connsiteY3-330" fmla="*/ 422828 h 608216"/>
                  <a:gd name="connsiteX4-331" fmla="*/ 134422 w 175627"/>
                  <a:gd name="connsiteY4-332" fmla="*/ 585047 h 608216"/>
                  <a:gd name="connsiteX5-333" fmla="*/ 104166 w 175627"/>
                  <a:gd name="connsiteY5-334" fmla="*/ 574961 h 608216"/>
                  <a:gd name="connsiteX6-335" fmla="*/ 27182 w 175627"/>
                  <a:gd name="connsiteY6-336" fmla="*/ 282938 h 608216"/>
                  <a:gd name="connsiteX7-337" fmla="*/ 0 w 175627"/>
                  <a:gd name="connsiteY7-338" fmla="*/ 0 h 608216"/>
                  <a:gd name="connsiteX0-339" fmla="*/ 0 w 175627"/>
                  <a:gd name="connsiteY0-340" fmla="*/ 0 h 608216"/>
                  <a:gd name="connsiteX1-341" fmla="*/ 124387 w 175627"/>
                  <a:gd name="connsiteY1-342" fmla="*/ 114399 h 608216"/>
                  <a:gd name="connsiteX2-343" fmla="*/ 129035 w 175627"/>
                  <a:gd name="connsiteY2-344" fmla="*/ 173757 h 608216"/>
                  <a:gd name="connsiteX3-345" fmla="*/ 174763 w 175627"/>
                  <a:gd name="connsiteY3-346" fmla="*/ 228699 h 608216"/>
                  <a:gd name="connsiteX4-347" fmla="*/ 152802 w 175627"/>
                  <a:gd name="connsiteY4-348" fmla="*/ 422828 h 608216"/>
                  <a:gd name="connsiteX5-349" fmla="*/ 134422 w 175627"/>
                  <a:gd name="connsiteY5-350" fmla="*/ 585047 h 608216"/>
                  <a:gd name="connsiteX6-351" fmla="*/ 104166 w 175627"/>
                  <a:gd name="connsiteY6-352" fmla="*/ 574961 h 608216"/>
                  <a:gd name="connsiteX7-353" fmla="*/ 27182 w 175627"/>
                  <a:gd name="connsiteY7-354" fmla="*/ 282938 h 608216"/>
                  <a:gd name="connsiteX8" fmla="*/ 0 w 175627"/>
                  <a:gd name="connsiteY8" fmla="*/ 0 h 608216"/>
                  <a:gd name="connsiteX0-355" fmla="*/ 0 w 175627"/>
                  <a:gd name="connsiteY0-356" fmla="*/ 0 h 608216"/>
                  <a:gd name="connsiteX1-357" fmla="*/ 124387 w 175627"/>
                  <a:gd name="connsiteY1-358" fmla="*/ 114399 h 608216"/>
                  <a:gd name="connsiteX2-359" fmla="*/ 129035 w 175627"/>
                  <a:gd name="connsiteY2-360" fmla="*/ 173757 h 608216"/>
                  <a:gd name="connsiteX3-361" fmla="*/ 174763 w 175627"/>
                  <a:gd name="connsiteY3-362" fmla="*/ 228699 h 608216"/>
                  <a:gd name="connsiteX4-363" fmla="*/ 152802 w 175627"/>
                  <a:gd name="connsiteY4-364" fmla="*/ 422828 h 608216"/>
                  <a:gd name="connsiteX5-365" fmla="*/ 134422 w 175627"/>
                  <a:gd name="connsiteY5-366" fmla="*/ 585047 h 608216"/>
                  <a:gd name="connsiteX6-367" fmla="*/ 104166 w 175627"/>
                  <a:gd name="connsiteY6-368" fmla="*/ 574961 h 608216"/>
                  <a:gd name="connsiteX7-369" fmla="*/ 27182 w 175627"/>
                  <a:gd name="connsiteY7-370" fmla="*/ 282938 h 608216"/>
                  <a:gd name="connsiteX8-371" fmla="*/ 0 w 175627"/>
                  <a:gd name="connsiteY8-372" fmla="*/ 0 h 608216"/>
                  <a:gd name="connsiteX0-373" fmla="*/ 0 w 175627"/>
                  <a:gd name="connsiteY0-374" fmla="*/ 0 h 608216"/>
                  <a:gd name="connsiteX1-375" fmla="*/ 124387 w 175627"/>
                  <a:gd name="connsiteY1-376" fmla="*/ 114399 h 608216"/>
                  <a:gd name="connsiteX2-377" fmla="*/ 129035 w 175627"/>
                  <a:gd name="connsiteY2-378" fmla="*/ 173757 h 608216"/>
                  <a:gd name="connsiteX3-379" fmla="*/ 174763 w 175627"/>
                  <a:gd name="connsiteY3-380" fmla="*/ 228699 h 608216"/>
                  <a:gd name="connsiteX4-381" fmla="*/ 152802 w 175627"/>
                  <a:gd name="connsiteY4-382" fmla="*/ 422828 h 608216"/>
                  <a:gd name="connsiteX5-383" fmla="*/ 134422 w 175627"/>
                  <a:gd name="connsiteY5-384" fmla="*/ 585047 h 608216"/>
                  <a:gd name="connsiteX6-385" fmla="*/ 104166 w 175627"/>
                  <a:gd name="connsiteY6-386" fmla="*/ 574961 h 608216"/>
                  <a:gd name="connsiteX7-387" fmla="*/ 27182 w 175627"/>
                  <a:gd name="connsiteY7-388" fmla="*/ 282938 h 608216"/>
                  <a:gd name="connsiteX8-389" fmla="*/ 0 w 175627"/>
                  <a:gd name="connsiteY8-390" fmla="*/ 0 h 60821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321" y="connsiteY7-322"/>
                  </a:cxn>
                  <a:cxn ang="0">
                    <a:pos x="connsiteX8-371" y="connsiteY8-372"/>
                  </a:cxn>
                </a:cxnLst>
                <a:rect l="l" t="t" r="r" b="b"/>
                <a:pathLst>
                  <a:path w="175627" h="608216">
                    <a:moveTo>
                      <a:pt x="0" y="0"/>
                    </a:moveTo>
                    <a:cubicBezTo>
                      <a:pt x="35858" y="65555"/>
                      <a:pt x="98847" y="86334"/>
                      <a:pt x="124387" y="114399"/>
                    </a:cubicBezTo>
                    <a:cubicBezTo>
                      <a:pt x="120428" y="142221"/>
                      <a:pt x="120639" y="154707"/>
                      <a:pt x="129035" y="173757"/>
                    </a:cubicBezTo>
                    <a:cubicBezTo>
                      <a:pt x="137431" y="192807"/>
                      <a:pt x="152129" y="206522"/>
                      <a:pt x="174763" y="228699"/>
                    </a:cubicBezTo>
                    <a:cubicBezTo>
                      <a:pt x="180065" y="280673"/>
                      <a:pt x="159526" y="363437"/>
                      <a:pt x="152802" y="422828"/>
                    </a:cubicBezTo>
                    <a:cubicBezTo>
                      <a:pt x="146079" y="482219"/>
                      <a:pt x="143094" y="560260"/>
                      <a:pt x="134422" y="585047"/>
                    </a:cubicBezTo>
                    <a:cubicBezTo>
                      <a:pt x="125750" y="609834"/>
                      <a:pt x="122039" y="625312"/>
                      <a:pt x="104166" y="574961"/>
                    </a:cubicBezTo>
                    <a:cubicBezTo>
                      <a:pt x="86293" y="524610"/>
                      <a:pt x="42845" y="377628"/>
                      <a:pt x="27182" y="282938"/>
                    </a:cubicBezTo>
                    <a:cubicBezTo>
                      <a:pt x="11519" y="188248"/>
                      <a:pt x="9262" y="68464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76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5" name="Group 104"/>
          <p:cNvGrpSpPr/>
          <p:nvPr/>
        </p:nvGrpSpPr>
        <p:grpSpPr>
          <a:xfrm>
            <a:off x="3329996" y="4200375"/>
            <a:ext cx="1344397" cy="1394196"/>
            <a:chOff x="2894923" y="4020058"/>
            <a:chExt cx="1548157" cy="1605504"/>
          </a:xfrm>
        </p:grpSpPr>
        <p:sp>
          <p:nvSpPr>
            <p:cNvPr id="106" name="Freeform 105"/>
            <p:cNvSpPr/>
            <p:nvPr/>
          </p:nvSpPr>
          <p:spPr>
            <a:xfrm>
              <a:off x="2894923" y="4020058"/>
              <a:ext cx="1548157" cy="1546161"/>
            </a:xfrm>
            <a:custGeom>
              <a:avLst/>
              <a:gdLst>
                <a:gd name="connsiteX0" fmla="*/ 1246360 w 2340862"/>
                <a:gd name="connsiteY0" fmla="*/ 0 h 2337846"/>
                <a:gd name="connsiteX1" fmla="*/ 1207741 w 2340862"/>
                <a:gd name="connsiteY1" fmla="*/ 126135 h 2337846"/>
                <a:gd name="connsiteX2" fmla="*/ 1389933 w 2340862"/>
                <a:gd name="connsiteY2" fmla="*/ 60821 h 2337846"/>
                <a:gd name="connsiteX3" fmla="*/ 1362433 w 2340862"/>
                <a:gd name="connsiteY3" fmla="*/ 133010 h 2337846"/>
                <a:gd name="connsiteX4" fmla="*/ 1486186 w 2340862"/>
                <a:gd name="connsiteY4" fmla="*/ 105509 h 2337846"/>
                <a:gd name="connsiteX5" fmla="*/ 1444935 w 2340862"/>
                <a:gd name="connsiteY5" fmla="*/ 174261 h 2337846"/>
                <a:gd name="connsiteX6" fmla="*/ 1594094 w 2340862"/>
                <a:gd name="connsiteY6" fmla="*/ 262618 h 2337846"/>
                <a:gd name="connsiteX7" fmla="*/ 1664941 w 2340862"/>
                <a:gd name="connsiteY7" fmla="*/ 438956 h 2337846"/>
                <a:gd name="connsiteX8" fmla="*/ 1678691 w 2340862"/>
                <a:gd name="connsiteY8" fmla="*/ 793028 h 2337846"/>
                <a:gd name="connsiteX9" fmla="*/ 1709630 w 2340862"/>
                <a:gd name="connsiteY9" fmla="*/ 875530 h 2337846"/>
                <a:gd name="connsiteX10" fmla="*/ 1678691 w 2340862"/>
                <a:gd name="connsiteY10" fmla="*/ 1013034 h 2337846"/>
                <a:gd name="connsiteX11" fmla="*/ 1604926 w 2340862"/>
                <a:gd name="connsiteY11" fmla="*/ 1097650 h 2337846"/>
                <a:gd name="connsiteX12" fmla="*/ 1541707 w 2340862"/>
                <a:gd name="connsiteY12" fmla="*/ 1293341 h 2337846"/>
                <a:gd name="connsiteX13" fmla="*/ 1472420 w 2340862"/>
                <a:gd name="connsiteY13" fmla="*/ 1385548 h 2337846"/>
                <a:gd name="connsiteX14" fmla="*/ 1471364 w 2340862"/>
                <a:gd name="connsiteY14" fmla="*/ 1386394 h 2337846"/>
                <a:gd name="connsiteX15" fmla="*/ 1485438 w 2340862"/>
                <a:gd name="connsiteY15" fmla="*/ 1386394 h 2337846"/>
                <a:gd name="connsiteX16" fmla="*/ 1480078 w 2340862"/>
                <a:gd name="connsiteY16" fmla="*/ 1395490 h 2337846"/>
                <a:gd name="connsiteX17" fmla="*/ 1466971 w 2340862"/>
                <a:gd name="connsiteY17" fmla="*/ 1428525 h 2337846"/>
                <a:gd name="connsiteX18" fmla="*/ 1482292 w 2340862"/>
                <a:gd name="connsiteY18" fmla="*/ 1524281 h 2337846"/>
                <a:gd name="connsiteX19" fmla="*/ 1516764 w 2340862"/>
                <a:gd name="connsiteY19" fmla="*/ 1539603 h 2337846"/>
                <a:gd name="connsiteX20" fmla="*/ 1555065 w 2340862"/>
                <a:gd name="connsiteY20" fmla="*/ 1593225 h 2337846"/>
                <a:gd name="connsiteX21" fmla="*/ 1796369 w 2340862"/>
                <a:gd name="connsiteY21" fmla="*/ 1662168 h 2337846"/>
                <a:gd name="connsiteX22" fmla="*/ 2018522 w 2340862"/>
                <a:gd name="connsiteY22" fmla="*/ 1719622 h 2337846"/>
                <a:gd name="connsiteX23" fmla="*/ 2148749 w 2340862"/>
                <a:gd name="connsiteY23" fmla="*/ 1761754 h 2337846"/>
                <a:gd name="connsiteX24" fmla="*/ 2259825 w 2340862"/>
                <a:gd name="connsiteY24" fmla="*/ 1803886 h 2337846"/>
                <a:gd name="connsiteX25" fmla="*/ 2294297 w 2340862"/>
                <a:gd name="connsiteY25" fmla="*/ 1953264 h 2337846"/>
                <a:gd name="connsiteX26" fmla="*/ 2321108 w 2340862"/>
                <a:gd name="connsiteY26" fmla="*/ 2148605 h 2337846"/>
                <a:gd name="connsiteX27" fmla="*/ 2340259 w 2340862"/>
                <a:gd name="connsiteY27" fmla="*/ 2324795 h 2337846"/>
                <a:gd name="connsiteX28" fmla="*/ 2336430 w 2340862"/>
                <a:gd name="connsiteY28" fmla="*/ 2324795 h 2337846"/>
                <a:gd name="connsiteX29" fmla="*/ 1195027 w 2340862"/>
                <a:gd name="connsiteY29" fmla="*/ 2328624 h 2337846"/>
                <a:gd name="connsiteX30" fmla="*/ 0 w 2340862"/>
                <a:gd name="connsiteY30" fmla="*/ 2324795 h 2337846"/>
                <a:gd name="connsiteX31" fmla="*/ 57453 w 2340862"/>
                <a:gd name="connsiteY31" fmla="*/ 1937944 h 2337846"/>
                <a:gd name="connsiteX32" fmla="*/ 103415 w 2340862"/>
                <a:gd name="connsiteY32" fmla="*/ 1800056 h 2337846"/>
                <a:gd name="connsiteX33" fmla="*/ 214492 w 2340862"/>
                <a:gd name="connsiteY33" fmla="*/ 1746433 h 2337846"/>
                <a:gd name="connsiteX34" fmla="*/ 831157 w 2340862"/>
                <a:gd name="connsiteY34" fmla="*/ 1570243 h 2337846"/>
                <a:gd name="connsiteX35" fmla="*/ 854139 w 2340862"/>
                <a:gd name="connsiteY35" fmla="*/ 1516622 h 2337846"/>
                <a:gd name="connsiteX36" fmla="*/ 877119 w 2340862"/>
                <a:gd name="connsiteY36" fmla="*/ 1482148 h 2337846"/>
                <a:gd name="connsiteX37" fmla="*/ 876639 w 2340862"/>
                <a:gd name="connsiteY37" fmla="*/ 1432116 h 2337846"/>
                <a:gd name="connsiteX38" fmla="*/ 867840 w 2340862"/>
                <a:gd name="connsiteY38" fmla="*/ 1386394 h 2337846"/>
                <a:gd name="connsiteX39" fmla="*/ 870670 w 2340862"/>
                <a:gd name="connsiteY39" fmla="*/ 1386394 h 2337846"/>
                <a:gd name="connsiteX40" fmla="*/ 845132 w 2340862"/>
                <a:gd name="connsiteY40" fmla="*/ 1351221 h 2337846"/>
                <a:gd name="connsiteX41" fmla="*/ 812418 w 2340862"/>
                <a:gd name="connsiteY41" fmla="*/ 1298354 h 2337846"/>
                <a:gd name="connsiteX42" fmla="*/ 753979 w 2340862"/>
                <a:gd name="connsiteY42" fmla="*/ 1092099 h 2337846"/>
                <a:gd name="connsiteX43" fmla="*/ 661164 w 2340862"/>
                <a:gd name="connsiteY43" fmla="*/ 992408 h 2337846"/>
                <a:gd name="connsiteX44" fmla="*/ 625193 w 2340862"/>
                <a:gd name="connsiteY44" fmla="*/ 833491 h 2337846"/>
                <a:gd name="connsiteX45" fmla="*/ 668039 w 2340862"/>
                <a:gd name="connsiteY45" fmla="*/ 768965 h 2337846"/>
                <a:gd name="connsiteX46" fmla="*/ 643976 w 2340862"/>
                <a:gd name="connsiteY46" fmla="*/ 603960 h 2337846"/>
                <a:gd name="connsiteX47" fmla="*/ 685227 w 2340862"/>
                <a:gd name="connsiteY47" fmla="*/ 339266 h 2337846"/>
                <a:gd name="connsiteX48" fmla="*/ 795230 w 2340862"/>
                <a:gd name="connsiteY48" fmla="*/ 174261 h 2337846"/>
                <a:gd name="connsiteX49" fmla="*/ 798667 w 2340862"/>
                <a:gd name="connsiteY49" fmla="*/ 212075 h 2337846"/>
                <a:gd name="connsiteX50" fmla="*/ 949921 w 2340862"/>
                <a:gd name="connsiteY50" fmla="*/ 105509 h 2337846"/>
                <a:gd name="connsiteX51" fmla="*/ 953359 w 2340862"/>
                <a:gd name="connsiteY51" fmla="*/ 143323 h 2337846"/>
                <a:gd name="connsiteX52" fmla="*/ 1246360 w 2340862"/>
                <a:gd name="connsiteY52" fmla="*/ 0 h 2337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340862" h="2337846">
                  <a:moveTo>
                    <a:pt x="1246360" y="0"/>
                  </a:moveTo>
                  <a:cubicBezTo>
                    <a:pt x="1260182" y="32854"/>
                    <a:pt x="1242153" y="87820"/>
                    <a:pt x="1207741" y="126135"/>
                  </a:cubicBezTo>
                  <a:cubicBezTo>
                    <a:pt x="1259055" y="100157"/>
                    <a:pt x="1309383" y="78725"/>
                    <a:pt x="1389933" y="60821"/>
                  </a:cubicBezTo>
                  <a:cubicBezTo>
                    <a:pt x="1391903" y="92923"/>
                    <a:pt x="1346391" y="125562"/>
                    <a:pt x="1362433" y="133010"/>
                  </a:cubicBezTo>
                  <a:cubicBezTo>
                    <a:pt x="1378475" y="140458"/>
                    <a:pt x="1472436" y="98634"/>
                    <a:pt x="1486186" y="105509"/>
                  </a:cubicBezTo>
                  <a:cubicBezTo>
                    <a:pt x="1499936" y="112384"/>
                    <a:pt x="1432903" y="158792"/>
                    <a:pt x="1444935" y="174261"/>
                  </a:cubicBezTo>
                  <a:cubicBezTo>
                    <a:pt x="1497448" y="184968"/>
                    <a:pt x="1557426" y="218502"/>
                    <a:pt x="1594094" y="262618"/>
                  </a:cubicBezTo>
                  <a:cubicBezTo>
                    <a:pt x="1630762" y="306734"/>
                    <a:pt x="1650842" y="350554"/>
                    <a:pt x="1664941" y="438956"/>
                  </a:cubicBezTo>
                  <a:cubicBezTo>
                    <a:pt x="1679040" y="527358"/>
                    <a:pt x="1705619" y="713391"/>
                    <a:pt x="1678691" y="793028"/>
                  </a:cubicBezTo>
                  <a:cubicBezTo>
                    <a:pt x="1706764" y="827977"/>
                    <a:pt x="1709630" y="838862"/>
                    <a:pt x="1709630" y="875530"/>
                  </a:cubicBezTo>
                  <a:cubicBezTo>
                    <a:pt x="1709630" y="912198"/>
                    <a:pt x="1696142" y="976014"/>
                    <a:pt x="1678691" y="1013034"/>
                  </a:cubicBezTo>
                  <a:cubicBezTo>
                    <a:pt x="1661240" y="1050054"/>
                    <a:pt x="1624979" y="1054107"/>
                    <a:pt x="1604926" y="1097650"/>
                  </a:cubicBezTo>
                  <a:cubicBezTo>
                    <a:pt x="1584872" y="1181674"/>
                    <a:pt x="1564535" y="1218054"/>
                    <a:pt x="1541707" y="1293341"/>
                  </a:cubicBezTo>
                  <a:cubicBezTo>
                    <a:pt x="1529102" y="1320268"/>
                    <a:pt x="1504884" y="1354282"/>
                    <a:pt x="1472420" y="1385548"/>
                  </a:cubicBezTo>
                  <a:lnTo>
                    <a:pt x="1471364" y="1386394"/>
                  </a:lnTo>
                  <a:lnTo>
                    <a:pt x="1485438" y="1386394"/>
                  </a:lnTo>
                  <a:lnTo>
                    <a:pt x="1480078" y="1395490"/>
                  </a:lnTo>
                  <a:cubicBezTo>
                    <a:pt x="1471759" y="1407938"/>
                    <a:pt x="1467929" y="1410332"/>
                    <a:pt x="1466971" y="1428525"/>
                  </a:cubicBezTo>
                  <a:cubicBezTo>
                    <a:pt x="1465694" y="1452783"/>
                    <a:pt x="1473993" y="1505769"/>
                    <a:pt x="1482292" y="1524281"/>
                  </a:cubicBezTo>
                  <a:cubicBezTo>
                    <a:pt x="1490591" y="1542794"/>
                    <a:pt x="1505911" y="1526198"/>
                    <a:pt x="1516764" y="1539603"/>
                  </a:cubicBezTo>
                  <a:cubicBezTo>
                    <a:pt x="1527616" y="1553009"/>
                    <a:pt x="1508463" y="1572798"/>
                    <a:pt x="1555065" y="1593225"/>
                  </a:cubicBezTo>
                  <a:cubicBezTo>
                    <a:pt x="1601666" y="1613652"/>
                    <a:pt x="1719126" y="1641103"/>
                    <a:pt x="1796369" y="1662168"/>
                  </a:cubicBezTo>
                  <a:cubicBezTo>
                    <a:pt x="1873612" y="1683235"/>
                    <a:pt x="1959792" y="1703024"/>
                    <a:pt x="2018522" y="1719622"/>
                  </a:cubicBezTo>
                  <a:cubicBezTo>
                    <a:pt x="2077252" y="1736219"/>
                    <a:pt x="2108531" y="1747709"/>
                    <a:pt x="2148749" y="1761754"/>
                  </a:cubicBezTo>
                  <a:cubicBezTo>
                    <a:pt x="2188967" y="1775798"/>
                    <a:pt x="2235567" y="1771967"/>
                    <a:pt x="2259825" y="1803886"/>
                  </a:cubicBezTo>
                  <a:cubicBezTo>
                    <a:pt x="2284083" y="1835805"/>
                    <a:pt x="2284083" y="1895811"/>
                    <a:pt x="2294297" y="1953264"/>
                  </a:cubicBezTo>
                  <a:cubicBezTo>
                    <a:pt x="2304510" y="2010718"/>
                    <a:pt x="2313448" y="2086683"/>
                    <a:pt x="2321108" y="2148605"/>
                  </a:cubicBezTo>
                  <a:cubicBezTo>
                    <a:pt x="2328769" y="2210527"/>
                    <a:pt x="2337705" y="2295430"/>
                    <a:pt x="2340259" y="2324795"/>
                  </a:cubicBezTo>
                  <a:cubicBezTo>
                    <a:pt x="2342813" y="2354160"/>
                    <a:pt x="2336430" y="2324795"/>
                    <a:pt x="2336430" y="2324795"/>
                  </a:cubicBezTo>
                  <a:lnTo>
                    <a:pt x="1195027" y="2328624"/>
                  </a:lnTo>
                  <a:cubicBezTo>
                    <a:pt x="924359" y="2335646"/>
                    <a:pt x="597513" y="2326709"/>
                    <a:pt x="0" y="2324795"/>
                  </a:cubicBezTo>
                  <a:cubicBezTo>
                    <a:pt x="1915" y="2282663"/>
                    <a:pt x="40218" y="2025401"/>
                    <a:pt x="57453" y="1937944"/>
                  </a:cubicBezTo>
                  <a:cubicBezTo>
                    <a:pt x="74689" y="1850487"/>
                    <a:pt x="77242" y="1831975"/>
                    <a:pt x="103415" y="1800056"/>
                  </a:cubicBezTo>
                  <a:cubicBezTo>
                    <a:pt x="129589" y="1768137"/>
                    <a:pt x="93202" y="1784736"/>
                    <a:pt x="214492" y="1746433"/>
                  </a:cubicBezTo>
                  <a:cubicBezTo>
                    <a:pt x="335781" y="1708131"/>
                    <a:pt x="820304" y="1577904"/>
                    <a:pt x="831157" y="1570243"/>
                  </a:cubicBezTo>
                  <a:cubicBezTo>
                    <a:pt x="842010" y="1562583"/>
                    <a:pt x="846478" y="1531304"/>
                    <a:pt x="854139" y="1516622"/>
                  </a:cubicBezTo>
                  <a:cubicBezTo>
                    <a:pt x="861799" y="1501939"/>
                    <a:pt x="875204" y="1505768"/>
                    <a:pt x="877119" y="1482148"/>
                  </a:cubicBezTo>
                  <a:cubicBezTo>
                    <a:pt x="878076" y="1470339"/>
                    <a:pt x="878236" y="1451826"/>
                    <a:pt x="876639" y="1432116"/>
                  </a:cubicBezTo>
                  <a:lnTo>
                    <a:pt x="867840" y="1386394"/>
                  </a:lnTo>
                  <a:lnTo>
                    <a:pt x="870670" y="1386394"/>
                  </a:lnTo>
                  <a:lnTo>
                    <a:pt x="845132" y="1351221"/>
                  </a:lnTo>
                  <a:cubicBezTo>
                    <a:pt x="833213" y="1332821"/>
                    <a:pt x="822447" y="1314706"/>
                    <a:pt x="812418" y="1298354"/>
                  </a:cubicBezTo>
                  <a:cubicBezTo>
                    <a:pt x="772304" y="1232947"/>
                    <a:pt x="760411" y="1175431"/>
                    <a:pt x="753979" y="1092099"/>
                  </a:cubicBezTo>
                  <a:cubicBezTo>
                    <a:pt x="737302" y="1069817"/>
                    <a:pt x="682628" y="1035509"/>
                    <a:pt x="661164" y="992408"/>
                  </a:cubicBezTo>
                  <a:cubicBezTo>
                    <a:pt x="639700" y="949307"/>
                    <a:pt x="624047" y="870731"/>
                    <a:pt x="625193" y="833491"/>
                  </a:cubicBezTo>
                  <a:cubicBezTo>
                    <a:pt x="626339" y="796250"/>
                    <a:pt x="650224" y="779439"/>
                    <a:pt x="668039" y="768965"/>
                  </a:cubicBezTo>
                  <a:cubicBezTo>
                    <a:pt x="669185" y="732297"/>
                    <a:pt x="641111" y="675576"/>
                    <a:pt x="643976" y="603960"/>
                  </a:cubicBezTo>
                  <a:cubicBezTo>
                    <a:pt x="646841" y="532344"/>
                    <a:pt x="660018" y="410883"/>
                    <a:pt x="685227" y="339266"/>
                  </a:cubicBezTo>
                  <a:cubicBezTo>
                    <a:pt x="710436" y="267649"/>
                    <a:pt x="776323" y="195459"/>
                    <a:pt x="795230" y="174261"/>
                  </a:cubicBezTo>
                  <a:cubicBezTo>
                    <a:pt x="814137" y="153062"/>
                    <a:pt x="772885" y="223534"/>
                    <a:pt x="798667" y="212075"/>
                  </a:cubicBezTo>
                  <a:cubicBezTo>
                    <a:pt x="824449" y="200616"/>
                    <a:pt x="924139" y="116968"/>
                    <a:pt x="949921" y="105509"/>
                  </a:cubicBezTo>
                  <a:cubicBezTo>
                    <a:pt x="975703" y="94050"/>
                    <a:pt x="949196" y="127570"/>
                    <a:pt x="953359" y="143323"/>
                  </a:cubicBezTo>
                  <a:cubicBezTo>
                    <a:pt x="1076584" y="47156"/>
                    <a:pt x="1203963" y="2865"/>
                    <a:pt x="12463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3461062" y="5073670"/>
              <a:ext cx="377558" cy="551892"/>
              <a:chOff x="8334300" y="5005568"/>
              <a:chExt cx="435951" cy="637247"/>
            </a:xfrm>
          </p:grpSpPr>
          <p:sp>
            <p:nvSpPr>
              <p:cNvPr id="108" name="Freeform 107"/>
              <p:cNvSpPr/>
              <p:nvPr/>
            </p:nvSpPr>
            <p:spPr>
              <a:xfrm>
                <a:off x="8334300" y="5025839"/>
                <a:ext cx="172407" cy="616976"/>
              </a:xfrm>
              <a:custGeom>
                <a:avLst/>
                <a:gdLst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-1" fmla="*/ 1212 w 152735"/>
                  <a:gd name="connsiteY0-2" fmla="*/ 21993 h 633872"/>
                  <a:gd name="connsiteX1-3" fmla="*/ 105427 w 152735"/>
                  <a:gd name="connsiteY1-4" fmla="*/ 112761 h 633872"/>
                  <a:gd name="connsiteX2-5" fmla="*/ 115512 w 152735"/>
                  <a:gd name="connsiteY2-6" fmla="*/ 169911 h 633872"/>
                  <a:gd name="connsiteX3-7" fmla="*/ 152492 w 152735"/>
                  <a:gd name="connsiteY3-8" fmla="*/ 206890 h 633872"/>
                  <a:gd name="connsiteX4-9" fmla="*/ 95342 w 152735"/>
                  <a:gd name="connsiteY4-10" fmla="*/ 586770 h 633872"/>
                  <a:gd name="connsiteX5-11" fmla="*/ 51639 w 152735"/>
                  <a:gd name="connsiteY5-12" fmla="*/ 566599 h 633872"/>
                  <a:gd name="connsiteX6-13" fmla="*/ 1212 w 152735"/>
                  <a:gd name="connsiteY6-14" fmla="*/ 21993 h 633872"/>
                  <a:gd name="connsiteX0-15" fmla="*/ 1212 w 152492"/>
                  <a:gd name="connsiteY0-16" fmla="*/ 21993 h 633872"/>
                  <a:gd name="connsiteX1-17" fmla="*/ 105427 w 152492"/>
                  <a:gd name="connsiteY1-18" fmla="*/ 112761 h 633872"/>
                  <a:gd name="connsiteX2-19" fmla="*/ 115512 w 152492"/>
                  <a:gd name="connsiteY2-20" fmla="*/ 169911 h 633872"/>
                  <a:gd name="connsiteX3-21" fmla="*/ 152492 w 152492"/>
                  <a:gd name="connsiteY3-22" fmla="*/ 206890 h 633872"/>
                  <a:gd name="connsiteX4-23" fmla="*/ 95342 w 152492"/>
                  <a:gd name="connsiteY4-24" fmla="*/ 586770 h 633872"/>
                  <a:gd name="connsiteX5-25" fmla="*/ 51639 w 152492"/>
                  <a:gd name="connsiteY5-26" fmla="*/ 566599 h 633872"/>
                  <a:gd name="connsiteX6-27" fmla="*/ 1212 w 152492"/>
                  <a:gd name="connsiteY6-28" fmla="*/ 21993 h 633872"/>
                  <a:gd name="connsiteX0-29" fmla="*/ 1212 w 152492"/>
                  <a:gd name="connsiteY0-30" fmla="*/ 21993 h 633872"/>
                  <a:gd name="connsiteX1-31" fmla="*/ 105427 w 152492"/>
                  <a:gd name="connsiteY1-32" fmla="*/ 112761 h 633872"/>
                  <a:gd name="connsiteX2-33" fmla="*/ 115512 w 152492"/>
                  <a:gd name="connsiteY2-34" fmla="*/ 169911 h 633872"/>
                  <a:gd name="connsiteX3-35" fmla="*/ 152492 w 152492"/>
                  <a:gd name="connsiteY3-36" fmla="*/ 206890 h 633872"/>
                  <a:gd name="connsiteX4-37" fmla="*/ 95342 w 152492"/>
                  <a:gd name="connsiteY4-38" fmla="*/ 586770 h 633872"/>
                  <a:gd name="connsiteX5-39" fmla="*/ 51639 w 152492"/>
                  <a:gd name="connsiteY5-40" fmla="*/ 566599 h 633872"/>
                  <a:gd name="connsiteX6-41" fmla="*/ 1212 w 152492"/>
                  <a:gd name="connsiteY6-42" fmla="*/ 21993 h 633872"/>
                  <a:gd name="connsiteX0-43" fmla="*/ 1212 w 152492"/>
                  <a:gd name="connsiteY0-44" fmla="*/ 21993 h 633872"/>
                  <a:gd name="connsiteX1-45" fmla="*/ 105427 w 152492"/>
                  <a:gd name="connsiteY1-46" fmla="*/ 112761 h 633872"/>
                  <a:gd name="connsiteX2-47" fmla="*/ 115512 w 152492"/>
                  <a:gd name="connsiteY2-48" fmla="*/ 169911 h 633872"/>
                  <a:gd name="connsiteX3-49" fmla="*/ 152492 w 152492"/>
                  <a:gd name="connsiteY3-50" fmla="*/ 206890 h 633872"/>
                  <a:gd name="connsiteX4-51" fmla="*/ 95342 w 152492"/>
                  <a:gd name="connsiteY4-52" fmla="*/ 586770 h 633872"/>
                  <a:gd name="connsiteX5-53" fmla="*/ 51639 w 152492"/>
                  <a:gd name="connsiteY5-54" fmla="*/ 566599 h 633872"/>
                  <a:gd name="connsiteX6-55" fmla="*/ 1212 w 152492"/>
                  <a:gd name="connsiteY6-56" fmla="*/ 21993 h 633872"/>
                  <a:gd name="connsiteX0-57" fmla="*/ 1212 w 152492"/>
                  <a:gd name="connsiteY0-58" fmla="*/ 21993 h 633872"/>
                  <a:gd name="connsiteX1-59" fmla="*/ 105427 w 152492"/>
                  <a:gd name="connsiteY1-60" fmla="*/ 112761 h 633872"/>
                  <a:gd name="connsiteX2-61" fmla="*/ 108789 w 152492"/>
                  <a:gd name="connsiteY2-62" fmla="*/ 179996 h 633872"/>
                  <a:gd name="connsiteX3-63" fmla="*/ 152492 w 152492"/>
                  <a:gd name="connsiteY3-64" fmla="*/ 206890 h 633872"/>
                  <a:gd name="connsiteX4-65" fmla="*/ 95342 w 152492"/>
                  <a:gd name="connsiteY4-66" fmla="*/ 586770 h 633872"/>
                  <a:gd name="connsiteX5-67" fmla="*/ 51639 w 152492"/>
                  <a:gd name="connsiteY5-68" fmla="*/ 566599 h 633872"/>
                  <a:gd name="connsiteX6-69" fmla="*/ 1212 w 152492"/>
                  <a:gd name="connsiteY6-70" fmla="*/ 21993 h 633872"/>
                  <a:gd name="connsiteX0-71" fmla="*/ 1212 w 152492"/>
                  <a:gd name="connsiteY0-72" fmla="*/ 21993 h 633872"/>
                  <a:gd name="connsiteX1-73" fmla="*/ 105427 w 152492"/>
                  <a:gd name="connsiteY1-74" fmla="*/ 112761 h 633872"/>
                  <a:gd name="connsiteX2-75" fmla="*/ 108789 w 152492"/>
                  <a:gd name="connsiteY2-76" fmla="*/ 179996 h 633872"/>
                  <a:gd name="connsiteX3-77" fmla="*/ 152492 w 152492"/>
                  <a:gd name="connsiteY3-78" fmla="*/ 206890 h 633872"/>
                  <a:gd name="connsiteX4-79" fmla="*/ 95342 w 152492"/>
                  <a:gd name="connsiteY4-80" fmla="*/ 586770 h 633872"/>
                  <a:gd name="connsiteX5-81" fmla="*/ 51639 w 152492"/>
                  <a:gd name="connsiteY5-82" fmla="*/ 566599 h 633872"/>
                  <a:gd name="connsiteX6-83" fmla="*/ 1212 w 152492"/>
                  <a:gd name="connsiteY6-84" fmla="*/ 21993 h 633872"/>
                  <a:gd name="connsiteX0-85" fmla="*/ 1212 w 152492"/>
                  <a:gd name="connsiteY0-86" fmla="*/ 0 h 611879"/>
                  <a:gd name="connsiteX1-87" fmla="*/ 105427 w 152492"/>
                  <a:gd name="connsiteY1-88" fmla="*/ 90768 h 611879"/>
                  <a:gd name="connsiteX2-89" fmla="*/ 108789 w 152492"/>
                  <a:gd name="connsiteY2-90" fmla="*/ 158003 h 611879"/>
                  <a:gd name="connsiteX3-91" fmla="*/ 152492 w 152492"/>
                  <a:gd name="connsiteY3-92" fmla="*/ 184897 h 611879"/>
                  <a:gd name="connsiteX4-93" fmla="*/ 95342 w 152492"/>
                  <a:gd name="connsiteY4-94" fmla="*/ 564777 h 611879"/>
                  <a:gd name="connsiteX5-95" fmla="*/ 51639 w 152492"/>
                  <a:gd name="connsiteY5-96" fmla="*/ 544606 h 611879"/>
                  <a:gd name="connsiteX6-97" fmla="*/ 1212 w 152492"/>
                  <a:gd name="connsiteY6-98" fmla="*/ 0 h 611879"/>
                  <a:gd name="connsiteX0-99" fmla="*/ 1212 w 152492"/>
                  <a:gd name="connsiteY0-100" fmla="*/ 0 h 611879"/>
                  <a:gd name="connsiteX1-101" fmla="*/ 95342 w 152492"/>
                  <a:gd name="connsiteY1-102" fmla="*/ 90768 h 611879"/>
                  <a:gd name="connsiteX2-103" fmla="*/ 108789 w 152492"/>
                  <a:gd name="connsiteY2-104" fmla="*/ 158003 h 611879"/>
                  <a:gd name="connsiteX3-105" fmla="*/ 152492 w 152492"/>
                  <a:gd name="connsiteY3-106" fmla="*/ 184897 h 611879"/>
                  <a:gd name="connsiteX4-107" fmla="*/ 95342 w 152492"/>
                  <a:gd name="connsiteY4-108" fmla="*/ 564777 h 611879"/>
                  <a:gd name="connsiteX5-109" fmla="*/ 51639 w 152492"/>
                  <a:gd name="connsiteY5-110" fmla="*/ 544606 h 611879"/>
                  <a:gd name="connsiteX6-111" fmla="*/ 1212 w 152492"/>
                  <a:gd name="connsiteY6-112" fmla="*/ 0 h 611879"/>
                  <a:gd name="connsiteX0-113" fmla="*/ 1212 w 152492"/>
                  <a:gd name="connsiteY0-114" fmla="*/ 0 h 611879"/>
                  <a:gd name="connsiteX1-115" fmla="*/ 95342 w 152492"/>
                  <a:gd name="connsiteY1-116" fmla="*/ 90768 h 611879"/>
                  <a:gd name="connsiteX2-117" fmla="*/ 108789 w 152492"/>
                  <a:gd name="connsiteY2-118" fmla="*/ 158003 h 611879"/>
                  <a:gd name="connsiteX3-119" fmla="*/ 152492 w 152492"/>
                  <a:gd name="connsiteY3-120" fmla="*/ 184897 h 611879"/>
                  <a:gd name="connsiteX4-121" fmla="*/ 95342 w 152492"/>
                  <a:gd name="connsiteY4-122" fmla="*/ 564777 h 611879"/>
                  <a:gd name="connsiteX5-123" fmla="*/ 51639 w 152492"/>
                  <a:gd name="connsiteY5-124" fmla="*/ 544606 h 611879"/>
                  <a:gd name="connsiteX6-125" fmla="*/ 1212 w 152492"/>
                  <a:gd name="connsiteY6-126" fmla="*/ 0 h 611879"/>
                  <a:gd name="connsiteX0-127" fmla="*/ 1212 w 152492"/>
                  <a:gd name="connsiteY0-128" fmla="*/ 0 h 611879"/>
                  <a:gd name="connsiteX1-129" fmla="*/ 95342 w 152492"/>
                  <a:gd name="connsiteY1-130" fmla="*/ 90768 h 611879"/>
                  <a:gd name="connsiteX2-131" fmla="*/ 108789 w 152492"/>
                  <a:gd name="connsiteY2-132" fmla="*/ 158003 h 611879"/>
                  <a:gd name="connsiteX3-133" fmla="*/ 152492 w 152492"/>
                  <a:gd name="connsiteY3-134" fmla="*/ 184897 h 611879"/>
                  <a:gd name="connsiteX4-135" fmla="*/ 95342 w 152492"/>
                  <a:gd name="connsiteY4-136" fmla="*/ 564777 h 611879"/>
                  <a:gd name="connsiteX5-137" fmla="*/ 51639 w 152492"/>
                  <a:gd name="connsiteY5-138" fmla="*/ 544606 h 611879"/>
                  <a:gd name="connsiteX6-139" fmla="*/ 1212 w 152492"/>
                  <a:gd name="connsiteY6-140" fmla="*/ 0 h 611879"/>
                  <a:gd name="connsiteX0-141" fmla="*/ 957 w 152237"/>
                  <a:gd name="connsiteY0-142" fmla="*/ 0 h 616976"/>
                  <a:gd name="connsiteX1-143" fmla="*/ 95087 w 152237"/>
                  <a:gd name="connsiteY1-144" fmla="*/ 90768 h 616976"/>
                  <a:gd name="connsiteX2-145" fmla="*/ 108534 w 152237"/>
                  <a:gd name="connsiteY2-146" fmla="*/ 158003 h 616976"/>
                  <a:gd name="connsiteX3-147" fmla="*/ 152237 w 152237"/>
                  <a:gd name="connsiteY3-148" fmla="*/ 184897 h 616976"/>
                  <a:gd name="connsiteX4-149" fmla="*/ 95087 w 152237"/>
                  <a:gd name="connsiteY4-150" fmla="*/ 564777 h 616976"/>
                  <a:gd name="connsiteX5-151" fmla="*/ 64831 w 152237"/>
                  <a:gd name="connsiteY5-152" fmla="*/ 554691 h 616976"/>
                  <a:gd name="connsiteX6-153" fmla="*/ 957 w 152237"/>
                  <a:gd name="connsiteY6-154" fmla="*/ 0 h 616976"/>
                  <a:gd name="connsiteX0-155" fmla="*/ 957 w 135428"/>
                  <a:gd name="connsiteY0-156" fmla="*/ 0 h 616976"/>
                  <a:gd name="connsiteX1-157" fmla="*/ 95087 w 135428"/>
                  <a:gd name="connsiteY1-158" fmla="*/ 90768 h 616976"/>
                  <a:gd name="connsiteX2-159" fmla="*/ 108534 w 135428"/>
                  <a:gd name="connsiteY2-160" fmla="*/ 158003 h 616976"/>
                  <a:gd name="connsiteX3-161" fmla="*/ 135428 w 135428"/>
                  <a:gd name="connsiteY3-162" fmla="*/ 208429 h 616976"/>
                  <a:gd name="connsiteX4-163" fmla="*/ 95087 w 135428"/>
                  <a:gd name="connsiteY4-164" fmla="*/ 564777 h 616976"/>
                  <a:gd name="connsiteX5-165" fmla="*/ 64831 w 135428"/>
                  <a:gd name="connsiteY5-166" fmla="*/ 554691 h 616976"/>
                  <a:gd name="connsiteX6-167" fmla="*/ 957 w 135428"/>
                  <a:gd name="connsiteY6-168" fmla="*/ 0 h 616976"/>
                  <a:gd name="connsiteX0-169" fmla="*/ 957 w 135428"/>
                  <a:gd name="connsiteY0-170" fmla="*/ 0 h 616976"/>
                  <a:gd name="connsiteX1-171" fmla="*/ 95087 w 135428"/>
                  <a:gd name="connsiteY1-172" fmla="*/ 90768 h 616976"/>
                  <a:gd name="connsiteX2-173" fmla="*/ 108534 w 135428"/>
                  <a:gd name="connsiteY2-174" fmla="*/ 158003 h 616976"/>
                  <a:gd name="connsiteX3-175" fmla="*/ 135428 w 135428"/>
                  <a:gd name="connsiteY3-176" fmla="*/ 208429 h 616976"/>
                  <a:gd name="connsiteX4-177" fmla="*/ 95087 w 135428"/>
                  <a:gd name="connsiteY4-178" fmla="*/ 564777 h 616976"/>
                  <a:gd name="connsiteX5-179" fmla="*/ 64831 w 135428"/>
                  <a:gd name="connsiteY5-180" fmla="*/ 554691 h 616976"/>
                  <a:gd name="connsiteX6-181" fmla="*/ 957 w 135428"/>
                  <a:gd name="connsiteY6-182" fmla="*/ 0 h 616976"/>
                  <a:gd name="connsiteX0-183" fmla="*/ 957 w 135428"/>
                  <a:gd name="connsiteY0-184" fmla="*/ 0 h 616976"/>
                  <a:gd name="connsiteX1-185" fmla="*/ 95087 w 135428"/>
                  <a:gd name="connsiteY1-186" fmla="*/ 90768 h 616976"/>
                  <a:gd name="connsiteX2-187" fmla="*/ 135428 w 135428"/>
                  <a:gd name="connsiteY2-188" fmla="*/ 208429 h 616976"/>
                  <a:gd name="connsiteX3-189" fmla="*/ 95087 w 135428"/>
                  <a:gd name="connsiteY3-190" fmla="*/ 564777 h 616976"/>
                  <a:gd name="connsiteX4-191" fmla="*/ 64831 w 135428"/>
                  <a:gd name="connsiteY4-192" fmla="*/ 554691 h 616976"/>
                  <a:gd name="connsiteX5-193" fmla="*/ 957 w 135428"/>
                  <a:gd name="connsiteY5-194" fmla="*/ 0 h 616976"/>
                  <a:gd name="connsiteX0-195" fmla="*/ 957 w 135428"/>
                  <a:gd name="connsiteY0-196" fmla="*/ 0 h 616976"/>
                  <a:gd name="connsiteX1-197" fmla="*/ 95087 w 135428"/>
                  <a:gd name="connsiteY1-198" fmla="*/ 90768 h 616976"/>
                  <a:gd name="connsiteX2-199" fmla="*/ 135428 w 135428"/>
                  <a:gd name="connsiteY2-200" fmla="*/ 208429 h 616976"/>
                  <a:gd name="connsiteX3-201" fmla="*/ 95087 w 135428"/>
                  <a:gd name="connsiteY3-202" fmla="*/ 564777 h 616976"/>
                  <a:gd name="connsiteX4-203" fmla="*/ 64831 w 135428"/>
                  <a:gd name="connsiteY4-204" fmla="*/ 554691 h 616976"/>
                  <a:gd name="connsiteX5-205" fmla="*/ 957 w 135428"/>
                  <a:gd name="connsiteY5-206" fmla="*/ 0 h 616976"/>
                  <a:gd name="connsiteX0-207" fmla="*/ 957 w 135428"/>
                  <a:gd name="connsiteY0-208" fmla="*/ 0 h 616976"/>
                  <a:gd name="connsiteX1-209" fmla="*/ 95087 w 135428"/>
                  <a:gd name="connsiteY1-210" fmla="*/ 90768 h 616976"/>
                  <a:gd name="connsiteX2-211" fmla="*/ 135428 w 135428"/>
                  <a:gd name="connsiteY2-212" fmla="*/ 208429 h 616976"/>
                  <a:gd name="connsiteX3-213" fmla="*/ 95087 w 135428"/>
                  <a:gd name="connsiteY3-214" fmla="*/ 564777 h 616976"/>
                  <a:gd name="connsiteX4-215" fmla="*/ 64831 w 135428"/>
                  <a:gd name="connsiteY4-216" fmla="*/ 554691 h 616976"/>
                  <a:gd name="connsiteX5-217" fmla="*/ 957 w 135428"/>
                  <a:gd name="connsiteY5-218" fmla="*/ 0 h 61697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35428" h="616976">
                    <a:moveTo>
                      <a:pt x="957" y="0"/>
                    </a:moveTo>
                    <a:cubicBezTo>
                      <a:pt x="36815" y="65555"/>
                      <a:pt x="45781" y="66115"/>
                      <a:pt x="95087" y="90768"/>
                    </a:cubicBezTo>
                    <a:cubicBezTo>
                      <a:pt x="104052" y="145676"/>
                      <a:pt x="101810" y="183217"/>
                      <a:pt x="135428" y="208429"/>
                    </a:cubicBezTo>
                    <a:cubicBezTo>
                      <a:pt x="132066" y="277905"/>
                      <a:pt x="111896" y="504826"/>
                      <a:pt x="95087" y="564777"/>
                    </a:cubicBezTo>
                    <a:cubicBezTo>
                      <a:pt x="78278" y="624728"/>
                      <a:pt x="81080" y="647139"/>
                      <a:pt x="64831" y="554691"/>
                    </a:cubicBezTo>
                    <a:cubicBezTo>
                      <a:pt x="48582" y="462243"/>
                      <a:pt x="-8008" y="75640"/>
                      <a:pt x="95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76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9" name="Freeform 108"/>
              <p:cNvSpPr/>
              <p:nvPr/>
            </p:nvSpPr>
            <p:spPr>
              <a:xfrm flipH="1">
                <a:off x="8593754" y="5005568"/>
                <a:ext cx="176497" cy="608216"/>
              </a:xfrm>
              <a:custGeom>
                <a:avLst/>
                <a:gdLst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-1" fmla="*/ 1212 w 152735"/>
                  <a:gd name="connsiteY0-2" fmla="*/ 21993 h 633872"/>
                  <a:gd name="connsiteX1-3" fmla="*/ 105427 w 152735"/>
                  <a:gd name="connsiteY1-4" fmla="*/ 112761 h 633872"/>
                  <a:gd name="connsiteX2-5" fmla="*/ 115512 w 152735"/>
                  <a:gd name="connsiteY2-6" fmla="*/ 169911 h 633872"/>
                  <a:gd name="connsiteX3-7" fmla="*/ 152492 w 152735"/>
                  <a:gd name="connsiteY3-8" fmla="*/ 206890 h 633872"/>
                  <a:gd name="connsiteX4-9" fmla="*/ 95342 w 152735"/>
                  <a:gd name="connsiteY4-10" fmla="*/ 586770 h 633872"/>
                  <a:gd name="connsiteX5-11" fmla="*/ 51639 w 152735"/>
                  <a:gd name="connsiteY5-12" fmla="*/ 566599 h 633872"/>
                  <a:gd name="connsiteX6-13" fmla="*/ 1212 w 152735"/>
                  <a:gd name="connsiteY6-14" fmla="*/ 21993 h 633872"/>
                  <a:gd name="connsiteX0-15" fmla="*/ 1212 w 152492"/>
                  <a:gd name="connsiteY0-16" fmla="*/ 21993 h 633872"/>
                  <a:gd name="connsiteX1-17" fmla="*/ 105427 w 152492"/>
                  <a:gd name="connsiteY1-18" fmla="*/ 112761 h 633872"/>
                  <a:gd name="connsiteX2-19" fmla="*/ 115512 w 152492"/>
                  <a:gd name="connsiteY2-20" fmla="*/ 169911 h 633872"/>
                  <a:gd name="connsiteX3-21" fmla="*/ 152492 w 152492"/>
                  <a:gd name="connsiteY3-22" fmla="*/ 206890 h 633872"/>
                  <a:gd name="connsiteX4-23" fmla="*/ 95342 w 152492"/>
                  <a:gd name="connsiteY4-24" fmla="*/ 586770 h 633872"/>
                  <a:gd name="connsiteX5-25" fmla="*/ 51639 w 152492"/>
                  <a:gd name="connsiteY5-26" fmla="*/ 566599 h 633872"/>
                  <a:gd name="connsiteX6-27" fmla="*/ 1212 w 152492"/>
                  <a:gd name="connsiteY6-28" fmla="*/ 21993 h 633872"/>
                  <a:gd name="connsiteX0-29" fmla="*/ 1212 w 152492"/>
                  <a:gd name="connsiteY0-30" fmla="*/ 21993 h 633872"/>
                  <a:gd name="connsiteX1-31" fmla="*/ 105427 w 152492"/>
                  <a:gd name="connsiteY1-32" fmla="*/ 112761 h 633872"/>
                  <a:gd name="connsiteX2-33" fmla="*/ 115512 w 152492"/>
                  <a:gd name="connsiteY2-34" fmla="*/ 169911 h 633872"/>
                  <a:gd name="connsiteX3-35" fmla="*/ 152492 w 152492"/>
                  <a:gd name="connsiteY3-36" fmla="*/ 206890 h 633872"/>
                  <a:gd name="connsiteX4-37" fmla="*/ 95342 w 152492"/>
                  <a:gd name="connsiteY4-38" fmla="*/ 586770 h 633872"/>
                  <a:gd name="connsiteX5-39" fmla="*/ 51639 w 152492"/>
                  <a:gd name="connsiteY5-40" fmla="*/ 566599 h 633872"/>
                  <a:gd name="connsiteX6-41" fmla="*/ 1212 w 152492"/>
                  <a:gd name="connsiteY6-42" fmla="*/ 21993 h 633872"/>
                  <a:gd name="connsiteX0-43" fmla="*/ 1212 w 152492"/>
                  <a:gd name="connsiteY0-44" fmla="*/ 21993 h 633872"/>
                  <a:gd name="connsiteX1-45" fmla="*/ 105427 w 152492"/>
                  <a:gd name="connsiteY1-46" fmla="*/ 112761 h 633872"/>
                  <a:gd name="connsiteX2-47" fmla="*/ 115512 w 152492"/>
                  <a:gd name="connsiteY2-48" fmla="*/ 169911 h 633872"/>
                  <a:gd name="connsiteX3-49" fmla="*/ 152492 w 152492"/>
                  <a:gd name="connsiteY3-50" fmla="*/ 206890 h 633872"/>
                  <a:gd name="connsiteX4-51" fmla="*/ 95342 w 152492"/>
                  <a:gd name="connsiteY4-52" fmla="*/ 586770 h 633872"/>
                  <a:gd name="connsiteX5-53" fmla="*/ 51639 w 152492"/>
                  <a:gd name="connsiteY5-54" fmla="*/ 566599 h 633872"/>
                  <a:gd name="connsiteX6-55" fmla="*/ 1212 w 152492"/>
                  <a:gd name="connsiteY6-56" fmla="*/ 21993 h 633872"/>
                  <a:gd name="connsiteX0-57" fmla="*/ 1212 w 152492"/>
                  <a:gd name="connsiteY0-58" fmla="*/ 21993 h 633872"/>
                  <a:gd name="connsiteX1-59" fmla="*/ 105427 w 152492"/>
                  <a:gd name="connsiteY1-60" fmla="*/ 112761 h 633872"/>
                  <a:gd name="connsiteX2-61" fmla="*/ 108789 w 152492"/>
                  <a:gd name="connsiteY2-62" fmla="*/ 179996 h 633872"/>
                  <a:gd name="connsiteX3-63" fmla="*/ 152492 w 152492"/>
                  <a:gd name="connsiteY3-64" fmla="*/ 206890 h 633872"/>
                  <a:gd name="connsiteX4-65" fmla="*/ 95342 w 152492"/>
                  <a:gd name="connsiteY4-66" fmla="*/ 586770 h 633872"/>
                  <a:gd name="connsiteX5-67" fmla="*/ 51639 w 152492"/>
                  <a:gd name="connsiteY5-68" fmla="*/ 566599 h 633872"/>
                  <a:gd name="connsiteX6-69" fmla="*/ 1212 w 152492"/>
                  <a:gd name="connsiteY6-70" fmla="*/ 21993 h 633872"/>
                  <a:gd name="connsiteX0-71" fmla="*/ 1212 w 152492"/>
                  <a:gd name="connsiteY0-72" fmla="*/ 21993 h 633872"/>
                  <a:gd name="connsiteX1-73" fmla="*/ 105427 w 152492"/>
                  <a:gd name="connsiteY1-74" fmla="*/ 112761 h 633872"/>
                  <a:gd name="connsiteX2-75" fmla="*/ 108789 w 152492"/>
                  <a:gd name="connsiteY2-76" fmla="*/ 179996 h 633872"/>
                  <a:gd name="connsiteX3-77" fmla="*/ 152492 w 152492"/>
                  <a:gd name="connsiteY3-78" fmla="*/ 206890 h 633872"/>
                  <a:gd name="connsiteX4-79" fmla="*/ 95342 w 152492"/>
                  <a:gd name="connsiteY4-80" fmla="*/ 586770 h 633872"/>
                  <a:gd name="connsiteX5-81" fmla="*/ 51639 w 152492"/>
                  <a:gd name="connsiteY5-82" fmla="*/ 566599 h 633872"/>
                  <a:gd name="connsiteX6-83" fmla="*/ 1212 w 152492"/>
                  <a:gd name="connsiteY6-84" fmla="*/ 21993 h 633872"/>
                  <a:gd name="connsiteX0-85" fmla="*/ 1212 w 152492"/>
                  <a:gd name="connsiteY0-86" fmla="*/ 0 h 611879"/>
                  <a:gd name="connsiteX1-87" fmla="*/ 105427 w 152492"/>
                  <a:gd name="connsiteY1-88" fmla="*/ 90768 h 611879"/>
                  <a:gd name="connsiteX2-89" fmla="*/ 108789 w 152492"/>
                  <a:gd name="connsiteY2-90" fmla="*/ 158003 h 611879"/>
                  <a:gd name="connsiteX3-91" fmla="*/ 152492 w 152492"/>
                  <a:gd name="connsiteY3-92" fmla="*/ 184897 h 611879"/>
                  <a:gd name="connsiteX4-93" fmla="*/ 95342 w 152492"/>
                  <a:gd name="connsiteY4-94" fmla="*/ 564777 h 611879"/>
                  <a:gd name="connsiteX5-95" fmla="*/ 51639 w 152492"/>
                  <a:gd name="connsiteY5-96" fmla="*/ 544606 h 611879"/>
                  <a:gd name="connsiteX6-97" fmla="*/ 1212 w 152492"/>
                  <a:gd name="connsiteY6-98" fmla="*/ 0 h 611879"/>
                  <a:gd name="connsiteX0-99" fmla="*/ 1212 w 152492"/>
                  <a:gd name="connsiteY0-100" fmla="*/ 0 h 611879"/>
                  <a:gd name="connsiteX1-101" fmla="*/ 95342 w 152492"/>
                  <a:gd name="connsiteY1-102" fmla="*/ 90768 h 611879"/>
                  <a:gd name="connsiteX2-103" fmla="*/ 108789 w 152492"/>
                  <a:gd name="connsiteY2-104" fmla="*/ 158003 h 611879"/>
                  <a:gd name="connsiteX3-105" fmla="*/ 152492 w 152492"/>
                  <a:gd name="connsiteY3-106" fmla="*/ 184897 h 611879"/>
                  <a:gd name="connsiteX4-107" fmla="*/ 95342 w 152492"/>
                  <a:gd name="connsiteY4-108" fmla="*/ 564777 h 611879"/>
                  <a:gd name="connsiteX5-109" fmla="*/ 51639 w 152492"/>
                  <a:gd name="connsiteY5-110" fmla="*/ 544606 h 611879"/>
                  <a:gd name="connsiteX6-111" fmla="*/ 1212 w 152492"/>
                  <a:gd name="connsiteY6-112" fmla="*/ 0 h 611879"/>
                  <a:gd name="connsiteX0-113" fmla="*/ 1212 w 152492"/>
                  <a:gd name="connsiteY0-114" fmla="*/ 0 h 611879"/>
                  <a:gd name="connsiteX1-115" fmla="*/ 95342 w 152492"/>
                  <a:gd name="connsiteY1-116" fmla="*/ 90768 h 611879"/>
                  <a:gd name="connsiteX2-117" fmla="*/ 108789 w 152492"/>
                  <a:gd name="connsiteY2-118" fmla="*/ 158003 h 611879"/>
                  <a:gd name="connsiteX3-119" fmla="*/ 152492 w 152492"/>
                  <a:gd name="connsiteY3-120" fmla="*/ 184897 h 611879"/>
                  <a:gd name="connsiteX4-121" fmla="*/ 95342 w 152492"/>
                  <a:gd name="connsiteY4-122" fmla="*/ 564777 h 611879"/>
                  <a:gd name="connsiteX5-123" fmla="*/ 51639 w 152492"/>
                  <a:gd name="connsiteY5-124" fmla="*/ 544606 h 611879"/>
                  <a:gd name="connsiteX6-125" fmla="*/ 1212 w 152492"/>
                  <a:gd name="connsiteY6-126" fmla="*/ 0 h 611879"/>
                  <a:gd name="connsiteX0-127" fmla="*/ 1212 w 152492"/>
                  <a:gd name="connsiteY0-128" fmla="*/ 0 h 611879"/>
                  <a:gd name="connsiteX1-129" fmla="*/ 95342 w 152492"/>
                  <a:gd name="connsiteY1-130" fmla="*/ 90768 h 611879"/>
                  <a:gd name="connsiteX2-131" fmla="*/ 108789 w 152492"/>
                  <a:gd name="connsiteY2-132" fmla="*/ 158003 h 611879"/>
                  <a:gd name="connsiteX3-133" fmla="*/ 152492 w 152492"/>
                  <a:gd name="connsiteY3-134" fmla="*/ 184897 h 611879"/>
                  <a:gd name="connsiteX4-135" fmla="*/ 95342 w 152492"/>
                  <a:gd name="connsiteY4-136" fmla="*/ 564777 h 611879"/>
                  <a:gd name="connsiteX5-137" fmla="*/ 51639 w 152492"/>
                  <a:gd name="connsiteY5-138" fmla="*/ 544606 h 611879"/>
                  <a:gd name="connsiteX6-139" fmla="*/ 1212 w 152492"/>
                  <a:gd name="connsiteY6-140" fmla="*/ 0 h 611879"/>
                  <a:gd name="connsiteX0-141" fmla="*/ 957 w 152237"/>
                  <a:gd name="connsiteY0-142" fmla="*/ 0 h 616976"/>
                  <a:gd name="connsiteX1-143" fmla="*/ 95087 w 152237"/>
                  <a:gd name="connsiteY1-144" fmla="*/ 90768 h 616976"/>
                  <a:gd name="connsiteX2-145" fmla="*/ 108534 w 152237"/>
                  <a:gd name="connsiteY2-146" fmla="*/ 158003 h 616976"/>
                  <a:gd name="connsiteX3-147" fmla="*/ 152237 w 152237"/>
                  <a:gd name="connsiteY3-148" fmla="*/ 184897 h 616976"/>
                  <a:gd name="connsiteX4-149" fmla="*/ 95087 w 152237"/>
                  <a:gd name="connsiteY4-150" fmla="*/ 564777 h 616976"/>
                  <a:gd name="connsiteX5-151" fmla="*/ 64831 w 152237"/>
                  <a:gd name="connsiteY5-152" fmla="*/ 554691 h 616976"/>
                  <a:gd name="connsiteX6-153" fmla="*/ 957 w 152237"/>
                  <a:gd name="connsiteY6-154" fmla="*/ 0 h 616976"/>
                  <a:gd name="connsiteX0-155" fmla="*/ 957 w 135428"/>
                  <a:gd name="connsiteY0-156" fmla="*/ 0 h 616976"/>
                  <a:gd name="connsiteX1-157" fmla="*/ 95087 w 135428"/>
                  <a:gd name="connsiteY1-158" fmla="*/ 90768 h 616976"/>
                  <a:gd name="connsiteX2-159" fmla="*/ 108534 w 135428"/>
                  <a:gd name="connsiteY2-160" fmla="*/ 158003 h 616976"/>
                  <a:gd name="connsiteX3-161" fmla="*/ 135428 w 135428"/>
                  <a:gd name="connsiteY3-162" fmla="*/ 208429 h 616976"/>
                  <a:gd name="connsiteX4-163" fmla="*/ 95087 w 135428"/>
                  <a:gd name="connsiteY4-164" fmla="*/ 564777 h 616976"/>
                  <a:gd name="connsiteX5-165" fmla="*/ 64831 w 135428"/>
                  <a:gd name="connsiteY5-166" fmla="*/ 554691 h 616976"/>
                  <a:gd name="connsiteX6-167" fmla="*/ 957 w 135428"/>
                  <a:gd name="connsiteY6-168" fmla="*/ 0 h 616976"/>
                  <a:gd name="connsiteX0-169" fmla="*/ 957 w 135428"/>
                  <a:gd name="connsiteY0-170" fmla="*/ 0 h 616976"/>
                  <a:gd name="connsiteX1-171" fmla="*/ 95087 w 135428"/>
                  <a:gd name="connsiteY1-172" fmla="*/ 90768 h 616976"/>
                  <a:gd name="connsiteX2-173" fmla="*/ 108534 w 135428"/>
                  <a:gd name="connsiteY2-174" fmla="*/ 158003 h 616976"/>
                  <a:gd name="connsiteX3-175" fmla="*/ 135428 w 135428"/>
                  <a:gd name="connsiteY3-176" fmla="*/ 208429 h 616976"/>
                  <a:gd name="connsiteX4-177" fmla="*/ 95087 w 135428"/>
                  <a:gd name="connsiteY4-178" fmla="*/ 564777 h 616976"/>
                  <a:gd name="connsiteX5-179" fmla="*/ 64831 w 135428"/>
                  <a:gd name="connsiteY5-180" fmla="*/ 554691 h 616976"/>
                  <a:gd name="connsiteX6-181" fmla="*/ 957 w 135428"/>
                  <a:gd name="connsiteY6-182" fmla="*/ 0 h 616976"/>
                  <a:gd name="connsiteX0-183" fmla="*/ 957 w 135428"/>
                  <a:gd name="connsiteY0-184" fmla="*/ 0 h 616976"/>
                  <a:gd name="connsiteX1-185" fmla="*/ 95087 w 135428"/>
                  <a:gd name="connsiteY1-186" fmla="*/ 90768 h 616976"/>
                  <a:gd name="connsiteX2-187" fmla="*/ 135428 w 135428"/>
                  <a:gd name="connsiteY2-188" fmla="*/ 208429 h 616976"/>
                  <a:gd name="connsiteX3-189" fmla="*/ 95087 w 135428"/>
                  <a:gd name="connsiteY3-190" fmla="*/ 564777 h 616976"/>
                  <a:gd name="connsiteX4-191" fmla="*/ 64831 w 135428"/>
                  <a:gd name="connsiteY4-192" fmla="*/ 554691 h 616976"/>
                  <a:gd name="connsiteX5-193" fmla="*/ 957 w 135428"/>
                  <a:gd name="connsiteY5-194" fmla="*/ 0 h 616976"/>
                  <a:gd name="connsiteX0-195" fmla="*/ 957 w 135428"/>
                  <a:gd name="connsiteY0-196" fmla="*/ 0 h 616976"/>
                  <a:gd name="connsiteX1-197" fmla="*/ 95087 w 135428"/>
                  <a:gd name="connsiteY1-198" fmla="*/ 90768 h 616976"/>
                  <a:gd name="connsiteX2-199" fmla="*/ 135428 w 135428"/>
                  <a:gd name="connsiteY2-200" fmla="*/ 208429 h 616976"/>
                  <a:gd name="connsiteX3-201" fmla="*/ 95087 w 135428"/>
                  <a:gd name="connsiteY3-202" fmla="*/ 564777 h 616976"/>
                  <a:gd name="connsiteX4-203" fmla="*/ 64831 w 135428"/>
                  <a:gd name="connsiteY4-204" fmla="*/ 554691 h 616976"/>
                  <a:gd name="connsiteX5-205" fmla="*/ 957 w 135428"/>
                  <a:gd name="connsiteY5-206" fmla="*/ 0 h 616976"/>
                  <a:gd name="connsiteX0-207" fmla="*/ 957 w 135428"/>
                  <a:gd name="connsiteY0-208" fmla="*/ 0 h 616976"/>
                  <a:gd name="connsiteX1-209" fmla="*/ 95087 w 135428"/>
                  <a:gd name="connsiteY1-210" fmla="*/ 90768 h 616976"/>
                  <a:gd name="connsiteX2-211" fmla="*/ 135428 w 135428"/>
                  <a:gd name="connsiteY2-212" fmla="*/ 208429 h 616976"/>
                  <a:gd name="connsiteX3-213" fmla="*/ 95087 w 135428"/>
                  <a:gd name="connsiteY3-214" fmla="*/ 564777 h 616976"/>
                  <a:gd name="connsiteX4-215" fmla="*/ 64831 w 135428"/>
                  <a:gd name="connsiteY4-216" fmla="*/ 554691 h 616976"/>
                  <a:gd name="connsiteX5-217" fmla="*/ 957 w 135428"/>
                  <a:gd name="connsiteY5-218" fmla="*/ 0 h 616976"/>
                  <a:gd name="connsiteX0-219" fmla="*/ 957 w 135428"/>
                  <a:gd name="connsiteY0-220" fmla="*/ 0 h 616976"/>
                  <a:gd name="connsiteX1-221" fmla="*/ 85052 w 135428"/>
                  <a:gd name="connsiteY1-222" fmla="*/ 94129 h 616976"/>
                  <a:gd name="connsiteX2-223" fmla="*/ 135428 w 135428"/>
                  <a:gd name="connsiteY2-224" fmla="*/ 208429 h 616976"/>
                  <a:gd name="connsiteX3-225" fmla="*/ 95087 w 135428"/>
                  <a:gd name="connsiteY3-226" fmla="*/ 564777 h 616976"/>
                  <a:gd name="connsiteX4-227" fmla="*/ 64831 w 135428"/>
                  <a:gd name="connsiteY4-228" fmla="*/ 554691 h 616976"/>
                  <a:gd name="connsiteX5-229" fmla="*/ 957 w 135428"/>
                  <a:gd name="connsiteY5-230" fmla="*/ 0 h 616976"/>
                  <a:gd name="connsiteX0-231" fmla="*/ 680 w 165258"/>
                  <a:gd name="connsiteY0-232" fmla="*/ 0 h 631958"/>
                  <a:gd name="connsiteX1-233" fmla="*/ 114882 w 165258"/>
                  <a:gd name="connsiteY1-234" fmla="*/ 107576 h 631958"/>
                  <a:gd name="connsiteX2-235" fmla="*/ 165258 w 165258"/>
                  <a:gd name="connsiteY2-236" fmla="*/ 221876 h 631958"/>
                  <a:gd name="connsiteX3-237" fmla="*/ 124917 w 165258"/>
                  <a:gd name="connsiteY3-238" fmla="*/ 578224 h 631958"/>
                  <a:gd name="connsiteX4-239" fmla="*/ 94661 w 165258"/>
                  <a:gd name="connsiteY4-240" fmla="*/ 568138 h 631958"/>
                  <a:gd name="connsiteX5-241" fmla="*/ 680 w 165258"/>
                  <a:gd name="connsiteY5-242" fmla="*/ 0 h 631958"/>
                  <a:gd name="connsiteX0-243" fmla="*/ 1069 w 165647"/>
                  <a:gd name="connsiteY0-244" fmla="*/ 0 h 641425"/>
                  <a:gd name="connsiteX1-245" fmla="*/ 115271 w 165647"/>
                  <a:gd name="connsiteY1-246" fmla="*/ 107576 h 641425"/>
                  <a:gd name="connsiteX2-247" fmla="*/ 165647 w 165647"/>
                  <a:gd name="connsiteY2-248" fmla="*/ 221876 h 641425"/>
                  <a:gd name="connsiteX3-249" fmla="*/ 125306 w 165647"/>
                  <a:gd name="connsiteY3-250" fmla="*/ 578224 h 641425"/>
                  <a:gd name="connsiteX4-251" fmla="*/ 95050 w 165647"/>
                  <a:gd name="connsiteY4-252" fmla="*/ 568138 h 641425"/>
                  <a:gd name="connsiteX5-253" fmla="*/ 1069 w 165647"/>
                  <a:gd name="connsiteY5-254" fmla="*/ 0 h 641425"/>
                  <a:gd name="connsiteX0-255" fmla="*/ 1069 w 165647"/>
                  <a:gd name="connsiteY0-256" fmla="*/ 0 h 641425"/>
                  <a:gd name="connsiteX1-257" fmla="*/ 115271 w 165647"/>
                  <a:gd name="connsiteY1-258" fmla="*/ 107576 h 641425"/>
                  <a:gd name="connsiteX2-259" fmla="*/ 165647 w 165647"/>
                  <a:gd name="connsiteY2-260" fmla="*/ 221876 h 641425"/>
                  <a:gd name="connsiteX3-261" fmla="*/ 125306 w 165647"/>
                  <a:gd name="connsiteY3-262" fmla="*/ 578224 h 641425"/>
                  <a:gd name="connsiteX4-263" fmla="*/ 95050 w 165647"/>
                  <a:gd name="connsiteY4-264" fmla="*/ 568138 h 641425"/>
                  <a:gd name="connsiteX5-265" fmla="*/ 1069 w 165647"/>
                  <a:gd name="connsiteY5-266" fmla="*/ 0 h 641425"/>
                  <a:gd name="connsiteX0-267" fmla="*/ 1069 w 165647"/>
                  <a:gd name="connsiteY0-268" fmla="*/ 0 h 641425"/>
                  <a:gd name="connsiteX1-269" fmla="*/ 115271 w 165647"/>
                  <a:gd name="connsiteY1-270" fmla="*/ 107576 h 641425"/>
                  <a:gd name="connsiteX2-271" fmla="*/ 165647 w 165647"/>
                  <a:gd name="connsiteY2-272" fmla="*/ 221876 h 641425"/>
                  <a:gd name="connsiteX3-273" fmla="*/ 125306 w 165647"/>
                  <a:gd name="connsiteY3-274" fmla="*/ 578224 h 641425"/>
                  <a:gd name="connsiteX4-275" fmla="*/ 95050 w 165647"/>
                  <a:gd name="connsiteY4-276" fmla="*/ 568138 h 641425"/>
                  <a:gd name="connsiteX5-277" fmla="*/ 1069 w 165647"/>
                  <a:gd name="connsiteY5-278" fmla="*/ 0 h 641425"/>
                  <a:gd name="connsiteX0-279" fmla="*/ 1069 w 166511"/>
                  <a:gd name="connsiteY0-280" fmla="*/ 0 h 630644"/>
                  <a:gd name="connsiteX1-281" fmla="*/ 115271 w 166511"/>
                  <a:gd name="connsiteY1-282" fmla="*/ 107576 h 630644"/>
                  <a:gd name="connsiteX2-283" fmla="*/ 165647 w 166511"/>
                  <a:gd name="connsiteY2-284" fmla="*/ 221876 h 630644"/>
                  <a:gd name="connsiteX3-285" fmla="*/ 143686 w 166511"/>
                  <a:gd name="connsiteY3-286" fmla="*/ 416005 h 630644"/>
                  <a:gd name="connsiteX4-287" fmla="*/ 125306 w 166511"/>
                  <a:gd name="connsiteY4-288" fmla="*/ 578224 h 630644"/>
                  <a:gd name="connsiteX5-289" fmla="*/ 95050 w 166511"/>
                  <a:gd name="connsiteY5-290" fmla="*/ 568138 h 630644"/>
                  <a:gd name="connsiteX6-291" fmla="*/ 1069 w 166511"/>
                  <a:gd name="connsiteY6-292" fmla="*/ 0 h 630644"/>
                  <a:gd name="connsiteX0-293" fmla="*/ 5716 w 171158"/>
                  <a:gd name="connsiteY0-294" fmla="*/ 0 h 601393"/>
                  <a:gd name="connsiteX1-295" fmla="*/ 119918 w 171158"/>
                  <a:gd name="connsiteY1-296" fmla="*/ 107576 h 601393"/>
                  <a:gd name="connsiteX2-297" fmla="*/ 170294 w 171158"/>
                  <a:gd name="connsiteY2-298" fmla="*/ 221876 h 601393"/>
                  <a:gd name="connsiteX3-299" fmla="*/ 148333 w 171158"/>
                  <a:gd name="connsiteY3-300" fmla="*/ 416005 h 601393"/>
                  <a:gd name="connsiteX4-301" fmla="*/ 129953 w 171158"/>
                  <a:gd name="connsiteY4-302" fmla="*/ 578224 h 601393"/>
                  <a:gd name="connsiteX5-303" fmla="*/ 99697 w 171158"/>
                  <a:gd name="connsiteY5-304" fmla="*/ 568138 h 601393"/>
                  <a:gd name="connsiteX6-305" fmla="*/ 22713 w 171158"/>
                  <a:gd name="connsiteY6-306" fmla="*/ 276115 h 601393"/>
                  <a:gd name="connsiteX7" fmla="*/ 5716 w 171158"/>
                  <a:gd name="connsiteY7" fmla="*/ 0 h 601393"/>
                  <a:gd name="connsiteX0-307" fmla="*/ 4248 w 179875"/>
                  <a:gd name="connsiteY0-308" fmla="*/ 0 h 608216"/>
                  <a:gd name="connsiteX1-309" fmla="*/ 128635 w 179875"/>
                  <a:gd name="connsiteY1-310" fmla="*/ 114399 h 608216"/>
                  <a:gd name="connsiteX2-311" fmla="*/ 179011 w 179875"/>
                  <a:gd name="connsiteY2-312" fmla="*/ 228699 h 608216"/>
                  <a:gd name="connsiteX3-313" fmla="*/ 157050 w 179875"/>
                  <a:gd name="connsiteY3-314" fmla="*/ 422828 h 608216"/>
                  <a:gd name="connsiteX4-315" fmla="*/ 138670 w 179875"/>
                  <a:gd name="connsiteY4-316" fmla="*/ 585047 h 608216"/>
                  <a:gd name="connsiteX5-317" fmla="*/ 108414 w 179875"/>
                  <a:gd name="connsiteY5-318" fmla="*/ 574961 h 608216"/>
                  <a:gd name="connsiteX6-319" fmla="*/ 31430 w 179875"/>
                  <a:gd name="connsiteY6-320" fmla="*/ 282938 h 608216"/>
                  <a:gd name="connsiteX7-321" fmla="*/ 4248 w 179875"/>
                  <a:gd name="connsiteY7-322" fmla="*/ 0 h 608216"/>
                  <a:gd name="connsiteX0-323" fmla="*/ 0 w 175627"/>
                  <a:gd name="connsiteY0-324" fmla="*/ 0 h 608216"/>
                  <a:gd name="connsiteX1-325" fmla="*/ 124387 w 175627"/>
                  <a:gd name="connsiteY1-326" fmla="*/ 114399 h 608216"/>
                  <a:gd name="connsiteX2-327" fmla="*/ 174763 w 175627"/>
                  <a:gd name="connsiteY2-328" fmla="*/ 228699 h 608216"/>
                  <a:gd name="connsiteX3-329" fmla="*/ 152802 w 175627"/>
                  <a:gd name="connsiteY3-330" fmla="*/ 422828 h 608216"/>
                  <a:gd name="connsiteX4-331" fmla="*/ 134422 w 175627"/>
                  <a:gd name="connsiteY4-332" fmla="*/ 585047 h 608216"/>
                  <a:gd name="connsiteX5-333" fmla="*/ 104166 w 175627"/>
                  <a:gd name="connsiteY5-334" fmla="*/ 574961 h 608216"/>
                  <a:gd name="connsiteX6-335" fmla="*/ 27182 w 175627"/>
                  <a:gd name="connsiteY6-336" fmla="*/ 282938 h 608216"/>
                  <a:gd name="connsiteX7-337" fmla="*/ 0 w 175627"/>
                  <a:gd name="connsiteY7-338" fmla="*/ 0 h 608216"/>
                  <a:gd name="connsiteX0-339" fmla="*/ 0 w 175627"/>
                  <a:gd name="connsiteY0-340" fmla="*/ 0 h 608216"/>
                  <a:gd name="connsiteX1-341" fmla="*/ 124387 w 175627"/>
                  <a:gd name="connsiteY1-342" fmla="*/ 114399 h 608216"/>
                  <a:gd name="connsiteX2-343" fmla="*/ 129035 w 175627"/>
                  <a:gd name="connsiteY2-344" fmla="*/ 173757 h 608216"/>
                  <a:gd name="connsiteX3-345" fmla="*/ 174763 w 175627"/>
                  <a:gd name="connsiteY3-346" fmla="*/ 228699 h 608216"/>
                  <a:gd name="connsiteX4-347" fmla="*/ 152802 w 175627"/>
                  <a:gd name="connsiteY4-348" fmla="*/ 422828 h 608216"/>
                  <a:gd name="connsiteX5-349" fmla="*/ 134422 w 175627"/>
                  <a:gd name="connsiteY5-350" fmla="*/ 585047 h 608216"/>
                  <a:gd name="connsiteX6-351" fmla="*/ 104166 w 175627"/>
                  <a:gd name="connsiteY6-352" fmla="*/ 574961 h 608216"/>
                  <a:gd name="connsiteX7-353" fmla="*/ 27182 w 175627"/>
                  <a:gd name="connsiteY7-354" fmla="*/ 282938 h 608216"/>
                  <a:gd name="connsiteX8" fmla="*/ 0 w 175627"/>
                  <a:gd name="connsiteY8" fmla="*/ 0 h 608216"/>
                  <a:gd name="connsiteX0-355" fmla="*/ 0 w 175627"/>
                  <a:gd name="connsiteY0-356" fmla="*/ 0 h 608216"/>
                  <a:gd name="connsiteX1-357" fmla="*/ 124387 w 175627"/>
                  <a:gd name="connsiteY1-358" fmla="*/ 114399 h 608216"/>
                  <a:gd name="connsiteX2-359" fmla="*/ 129035 w 175627"/>
                  <a:gd name="connsiteY2-360" fmla="*/ 173757 h 608216"/>
                  <a:gd name="connsiteX3-361" fmla="*/ 174763 w 175627"/>
                  <a:gd name="connsiteY3-362" fmla="*/ 228699 h 608216"/>
                  <a:gd name="connsiteX4-363" fmla="*/ 152802 w 175627"/>
                  <a:gd name="connsiteY4-364" fmla="*/ 422828 h 608216"/>
                  <a:gd name="connsiteX5-365" fmla="*/ 134422 w 175627"/>
                  <a:gd name="connsiteY5-366" fmla="*/ 585047 h 608216"/>
                  <a:gd name="connsiteX6-367" fmla="*/ 104166 w 175627"/>
                  <a:gd name="connsiteY6-368" fmla="*/ 574961 h 608216"/>
                  <a:gd name="connsiteX7-369" fmla="*/ 27182 w 175627"/>
                  <a:gd name="connsiteY7-370" fmla="*/ 282938 h 608216"/>
                  <a:gd name="connsiteX8-371" fmla="*/ 0 w 175627"/>
                  <a:gd name="connsiteY8-372" fmla="*/ 0 h 608216"/>
                  <a:gd name="connsiteX0-373" fmla="*/ 0 w 175627"/>
                  <a:gd name="connsiteY0-374" fmla="*/ 0 h 608216"/>
                  <a:gd name="connsiteX1-375" fmla="*/ 124387 w 175627"/>
                  <a:gd name="connsiteY1-376" fmla="*/ 114399 h 608216"/>
                  <a:gd name="connsiteX2-377" fmla="*/ 129035 w 175627"/>
                  <a:gd name="connsiteY2-378" fmla="*/ 173757 h 608216"/>
                  <a:gd name="connsiteX3-379" fmla="*/ 174763 w 175627"/>
                  <a:gd name="connsiteY3-380" fmla="*/ 228699 h 608216"/>
                  <a:gd name="connsiteX4-381" fmla="*/ 152802 w 175627"/>
                  <a:gd name="connsiteY4-382" fmla="*/ 422828 h 608216"/>
                  <a:gd name="connsiteX5-383" fmla="*/ 134422 w 175627"/>
                  <a:gd name="connsiteY5-384" fmla="*/ 585047 h 608216"/>
                  <a:gd name="connsiteX6-385" fmla="*/ 104166 w 175627"/>
                  <a:gd name="connsiteY6-386" fmla="*/ 574961 h 608216"/>
                  <a:gd name="connsiteX7-387" fmla="*/ 27182 w 175627"/>
                  <a:gd name="connsiteY7-388" fmla="*/ 282938 h 608216"/>
                  <a:gd name="connsiteX8-389" fmla="*/ 0 w 175627"/>
                  <a:gd name="connsiteY8-390" fmla="*/ 0 h 60821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321" y="connsiteY7-322"/>
                  </a:cxn>
                  <a:cxn ang="0">
                    <a:pos x="connsiteX8-371" y="connsiteY8-372"/>
                  </a:cxn>
                </a:cxnLst>
                <a:rect l="l" t="t" r="r" b="b"/>
                <a:pathLst>
                  <a:path w="175627" h="608216">
                    <a:moveTo>
                      <a:pt x="0" y="0"/>
                    </a:moveTo>
                    <a:cubicBezTo>
                      <a:pt x="35858" y="65555"/>
                      <a:pt x="98847" y="86334"/>
                      <a:pt x="124387" y="114399"/>
                    </a:cubicBezTo>
                    <a:cubicBezTo>
                      <a:pt x="120428" y="142221"/>
                      <a:pt x="120639" y="154707"/>
                      <a:pt x="129035" y="173757"/>
                    </a:cubicBezTo>
                    <a:cubicBezTo>
                      <a:pt x="137431" y="192807"/>
                      <a:pt x="152129" y="206522"/>
                      <a:pt x="174763" y="228699"/>
                    </a:cubicBezTo>
                    <a:cubicBezTo>
                      <a:pt x="180065" y="280673"/>
                      <a:pt x="159526" y="363437"/>
                      <a:pt x="152802" y="422828"/>
                    </a:cubicBezTo>
                    <a:cubicBezTo>
                      <a:pt x="146079" y="482219"/>
                      <a:pt x="143094" y="560260"/>
                      <a:pt x="134422" y="585047"/>
                    </a:cubicBezTo>
                    <a:cubicBezTo>
                      <a:pt x="125750" y="609834"/>
                      <a:pt x="122039" y="625312"/>
                      <a:pt x="104166" y="574961"/>
                    </a:cubicBezTo>
                    <a:cubicBezTo>
                      <a:pt x="86293" y="524610"/>
                      <a:pt x="42845" y="377628"/>
                      <a:pt x="27182" y="282938"/>
                    </a:cubicBezTo>
                    <a:cubicBezTo>
                      <a:pt x="11519" y="188248"/>
                      <a:pt x="9262" y="68464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76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10" name="Group 109"/>
          <p:cNvGrpSpPr/>
          <p:nvPr/>
        </p:nvGrpSpPr>
        <p:grpSpPr>
          <a:xfrm>
            <a:off x="4383781" y="4236102"/>
            <a:ext cx="1282033" cy="1306938"/>
            <a:chOff x="4108423" y="4061198"/>
            <a:chExt cx="1476341" cy="1505021"/>
          </a:xfrm>
        </p:grpSpPr>
        <p:sp>
          <p:nvSpPr>
            <p:cNvPr id="112" name="Freeform 111"/>
            <p:cNvSpPr/>
            <p:nvPr/>
          </p:nvSpPr>
          <p:spPr>
            <a:xfrm>
              <a:off x="4108423" y="4061198"/>
              <a:ext cx="1476341" cy="1505021"/>
            </a:xfrm>
            <a:custGeom>
              <a:avLst/>
              <a:gdLst>
                <a:gd name="connsiteX0" fmla="*/ 1205855 w 2187259"/>
                <a:gd name="connsiteY0" fmla="*/ 0 h 2229751"/>
                <a:gd name="connsiteX1" fmla="*/ 1395041 w 2187259"/>
                <a:gd name="connsiteY1" fmla="*/ 70944 h 2229751"/>
                <a:gd name="connsiteX2" fmla="*/ 1473869 w 2187259"/>
                <a:gd name="connsiteY2" fmla="*/ 173421 h 2229751"/>
                <a:gd name="connsiteX3" fmla="*/ 1532990 w 2187259"/>
                <a:gd name="connsiteY3" fmla="*/ 201010 h 2229751"/>
                <a:gd name="connsiteX4" fmla="*/ 1655173 w 2187259"/>
                <a:gd name="connsiteY4" fmla="*/ 417786 h 2229751"/>
                <a:gd name="connsiteX5" fmla="*/ 1722176 w 2187259"/>
                <a:gd name="connsiteY5" fmla="*/ 827690 h 2229751"/>
                <a:gd name="connsiteX6" fmla="*/ 1670938 w 2187259"/>
                <a:gd name="connsiteY6" fmla="*/ 1119352 h 2229751"/>
                <a:gd name="connsiteX7" fmla="*/ 1639407 w 2187259"/>
                <a:gd name="connsiteY7" fmla="*/ 1308538 h 2229751"/>
                <a:gd name="connsiteX8" fmla="*/ 1749766 w 2187259"/>
                <a:gd name="connsiteY8" fmla="*/ 1450428 h 2229751"/>
                <a:gd name="connsiteX9" fmla="*/ 1879831 w 2187259"/>
                <a:gd name="connsiteY9" fmla="*/ 1501666 h 2229751"/>
                <a:gd name="connsiteX10" fmla="*/ 1787733 w 2187259"/>
                <a:gd name="connsiteY10" fmla="*/ 1589423 h 2229751"/>
                <a:gd name="connsiteX11" fmla="*/ 1726096 w 2187259"/>
                <a:gd name="connsiteY11" fmla="*/ 1610673 h 2229751"/>
                <a:gd name="connsiteX12" fmla="*/ 1788770 w 2187259"/>
                <a:gd name="connsiteY12" fmla="*/ 1626818 h 2229751"/>
                <a:gd name="connsiteX13" fmla="*/ 1886070 w 2187259"/>
                <a:gd name="connsiteY13" fmla="*/ 1652094 h 2229751"/>
                <a:gd name="connsiteX14" fmla="*/ 2007752 w 2187259"/>
                <a:gd name="connsiteY14" fmla="*/ 1691462 h 2229751"/>
                <a:gd name="connsiteX15" fmla="*/ 2111540 w 2187259"/>
                <a:gd name="connsiteY15" fmla="*/ 1730829 h 2229751"/>
                <a:gd name="connsiteX16" fmla="*/ 2143749 w 2187259"/>
                <a:gd name="connsiteY16" fmla="*/ 1870406 h 2229751"/>
                <a:gd name="connsiteX17" fmla="*/ 2168802 w 2187259"/>
                <a:gd name="connsiteY17" fmla="*/ 2052928 h 2229751"/>
                <a:gd name="connsiteX18" fmla="*/ 2186696 w 2187259"/>
                <a:gd name="connsiteY18" fmla="*/ 2217557 h 2229751"/>
                <a:gd name="connsiteX19" fmla="*/ 2183118 w 2187259"/>
                <a:gd name="connsiteY19" fmla="*/ 2217557 h 2229751"/>
                <a:gd name="connsiteX20" fmla="*/ 1116611 w 2187259"/>
                <a:gd name="connsiteY20" fmla="*/ 2221135 h 2229751"/>
                <a:gd name="connsiteX21" fmla="*/ 0 w 2187259"/>
                <a:gd name="connsiteY21" fmla="*/ 2217557 h 2229751"/>
                <a:gd name="connsiteX22" fmla="*/ 53683 w 2187259"/>
                <a:gd name="connsiteY22" fmla="*/ 1856091 h 2229751"/>
                <a:gd name="connsiteX23" fmla="*/ 96629 w 2187259"/>
                <a:gd name="connsiteY23" fmla="*/ 1727251 h 2229751"/>
                <a:gd name="connsiteX24" fmla="*/ 200417 w 2187259"/>
                <a:gd name="connsiteY24" fmla="*/ 1677146 h 2229751"/>
                <a:gd name="connsiteX25" fmla="*/ 429860 w 2187259"/>
                <a:gd name="connsiteY25" fmla="*/ 1611216 h 2229751"/>
                <a:gd name="connsiteX26" fmla="*/ 450554 w 2187259"/>
                <a:gd name="connsiteY26" fmla="*/ 1605451 h 2229751"/>
                <a:gd name="connsiteX27" fmla="*/ 449457 w 2187259"/>
                <a:gd name="connsiteY27" fmla="*/ 1605046 h 2229751"/>
                <a:gd name="connsiteX28" fmla="*/ 350576 w 2187259"/>
                <a:gd name="connsiteY28" fmla="*/ 1505607 h 2229751"/>
                <a:gd name="connsiteX29" fmla="*/ 484583 w 2187259"/>
                <a:gd name="connsiteY29" fmla="*/ 1430721 h 2229751"/>
                <a:gd name="connsiteX30" fmla="*/ 575235 w 2187259"/>
                <a:gd name="connsiteY30" fmla="*/ 1280948 h 2229751"/>
                <a:gd name="connsiteX31" fmla="*/ 512173 w 2187259"/>
                <a:gd name="connsiteY31" fmla="*/ 997169 h 2229751"/>
                <a:gd name="connsiteX32" fmla="*/ 508231 w 2187259"/>
                <a:gd name="connsiteY32" fmla="*/ 520262 h 2229751"/>
                <a:gd name="connsiteX33" fmla="*/ 638297 w 2187259"/>
                <a:gd name="connsiteY33" fmla="*/ 216776 h 2229751"/>
                <a:gd name="connsiteX34" fmla="*/ 859014 w 2187259"/>
                <a:gd name="connsiteY34" fmla="*/ 70945 h 2229751"/>
                <a:gd name="connsiteX35" fmla="*/ 1205855 w 2187259"/>
                <a:gd name="connsiteY35" fmla="*/ 0 h 2229751"/>
                <a:gd name="connsiteX0-1" fmla="*/ 1205855 w 2187259"/>
                <a:gd name="connsiteY0-2" fmla="*/ 0 h 2229751"/>
                <a:gd name="connsiteX1-3" fmla="*/ 1395041 w 2187259"/>
                <a:gd name="connsiteY1-4" fmla="*/ 70944 h 2229751"/>
                <a:gd name="connsiteX2-5" fmla="*/ 1473869 w 2187259"/>
                <a:gd name="connsiteY2-6" fmla="*/ 173421 h 2229751"/>
                <a:gd name="connsiteX3-7" fmla="*/ 1532990 w 2187259"/>
                <a:gd name="connsiteY3-8" fmla="*/ 201010 h 2229751"/>
                <a:gd name="connsiteX4-9" fmla="*/ 1655173 w 2187259"/>
                <a:gd name="connsiteY4-10" fmla="*/ 417786 h 2229751"/>
                <a:gd name="connsiteX5-11" fmla="*/ 1722176 w 2187259"/>
                <a:gd name="connsiteY5-12" fmla="*/ 827690 h 2229751"/>
                <a:gd name="connsiteX6-13" fmla="*/ 1670938 w 2187259"/>
                <a:gd name="connsiteY6-14" fmla="*/ 1119352 h 2229751"/>
                <a:gd name="connsiteX7-15" fmla="*/ 1639407 w 2187259"/>
                <a:gd name="connsiteY7-16" fmla="*/ 1308538 h 2229751"/>
                <a:gd name="connsiteX8-17" fmla="*/ 1749766 w 2187259"/>
                <a:gd name="connsiteY8-18" fmla="*/ 1450428 h 2229751"/>
                <a:gd name="connsiteX9-19" fmla="*/ 1879831 w 2187259"/>
                <a:gd name="connsiteY9-20" fmla="*/ 1501666 h 2229751"/>
                <a:gd name="connsiteX10-21" fmla="*/ 1787733 w 2187259"/>
                <a:gd name="connsiteY10-22" fmla="*/ 1589423 h 2229751"/>
                <a:gd name="connsiteX11-23" fmla="*/ 1726096 w 2187259"/>
                <a:gd name="connsiteY11-24" fmla="*/ 1610673 h 2229751"/>
                <a:gd name="connsiteX12-25" fmla="*/ 1788770 w 2187259"/>
                <a:gd name="connsiteY12-26" fmla="*/ 1626818 h 2229751"/>
                <a:gd name="connsiteX13-27" fmla="*/ 1886070 w 2187259"/>
                <a:gd name="connsiteY13-28" fmla="*/ 1652094 h 2229751"/>
                <a:gd name="connsiteX14-29" fmla="*/ 2007752 w 2187259"/>
                <a:gd name="connsiteY14-30" fmla="*/ 1691462 h 2229751"/>
                <a:gd name="connsiteX15-31" fmla="*/ 2111540 w 2187259"/>
                <a:gd name="connsiteY15-32" fmla="*/ 1730829 h 2229751"/>
                <a:gd name="connsiteX16-33" fmla="*/ 2143749 w 2187259"/>
                <a:gd name="connsiteY16-34" fmla="*/ 1870406 h 2229751"/>
                <a:gd name="connsiteX17-35" fmla="*/ 2168802 w 2187259"/>
                <a:gd name="connsiteY17-36" fmla="*/ 2052928 h 2229751"/>
                <a:gd name="connsiteX18-37" fmla="*/ 2186696 w 2187259"/>
                <a:gd name="connsiteY18-38" fmla="*/ 2217557 h 2229751"/>
                <a:gd name="connsiteX19-39" fmla="*/ 2183118 w 2187259"/>
                <a:gd name="connsiteY19-40" fmla="*/ 2217557 h 2229751"/>
                <a:gd name="connsiteX20-41" fmla="*/ 1116611 w 2187259"/>
                <a:gd name="connsiteY20-42" fmla="*/ 2221135 h 2229751"/>
                <a:gd name="connsiteX21-43" fmla="*/ 0 w 2187259"/>
                <a:gd name="connsiteY21-44" fmla="*/ 2217557 h 2229751"/>
                <a:gd name="connsiteX22-45" fmla="*/ 53683 w 2187259"/>
                <a:gd name="connsiteY22-46" fmla="*/ 1856091 h 2229751"/>
                <a:gd name="connsiteX23-47" fmla="*/ 96629 w 2187259"/>
                <a:gd name="connsiteY23-48" fmla="*/ 1727251 h 2229751"/>
                <a:gd name="connsiteX24-49" fmla="*/ 200417 w 2187259"/>
                <a:gd name="connsiteY24-50" fmla="*/ 1677146 h 2229751"/>
                <a:gd name="connsiteX25-51" fmla="*/ 429860 w 2187259"/>
                <a:gd name="connsiteY25-52" fmla="*/ 1611216 h 2229751"/>
                <a:gd name="connsiteX26-53" fmla="*/ 450554 w 2187259"/>
                <a:gd name="connsiteY26-54" fmla="*/ 1605451 h 2229751"/>
                <a:gd name="connsiteX27-55" fmla="*/ 449457 w 2187259"/>
                <a:gd name="connsiteY27-56" fmla="*/ 1605046 h 2229751"/>
                <a:gd name="connsiteX28-57" fmla="*/ 350576 w 2187259"/>
                <a:gd name="connsiteY28-58" fmla="*/ 1505607 h 2229751"/>
                <a:gd name="connsiteX29-59" fmla="*/ 484583 w 2187259"/>
                <a:gd name="connsiteY29-60" fmla="*/ 1430721 h 2229751"/>
                <a:gd name="connsiteX30-61" fmla="*/ 575235 w 2187259"/>
                <a:gd name="connsiteY30-62" fmla="*/ 1280948 h 2229751"/>
                <a:gd name="connsiteX31-63" fmla="*/ 512173 w 2187259"/>
                <a:gd name="connsiteY31-64" fmla="*/ 997169 h 2229751"/>
                <a:gd name="connsiteX32-65" fmla="*/ 508231 w 2187259"/>
                <a:gd name="connsiteY32-66" fmla="*/ 520262 h 2229751"/>
                <a:gd name="connsiteX33-67" fmla="*/ 638297 w 2187259"/>
                <a:gd name="connsiteY33-68" fmla="*/ 216776 h 2229751"/>
                <a:gd name="connsiteX34-69" fmla="*/ 859014 w 2187259"/>
                <a:gd name="connsiteY34-70" fmla="*/ 70945 h 2229751"/>
                <a:gd name="connsiteX35-71" fmla="*/ 1205855 w 2187259"/>
                <a:gd name="connsiteY35-72" fmla="*/ 0 h 2229751"/>
                <a:gd name="connsiteX0-73" fmla="*/ 1205855 w 2187259"/>
                <a:gd name="connsiteY0-74" fmla="*/ 0 h 2229751"/>
                <a:gd name="connsiteX1-75" fmla="*/ 1395041 w 2187259"/>
                <a:gd name="connsiteY1-76" fmla="*/ 70944 h 2229751"/>
                <a:gd name="connsiteX2-77" fmla="*/ 1473869 w 2187259"/>
                <a:gd name="connsiteY2-78" fmla="*/ 173421 h 2229751"/>
                <a:gd name="connsiteX3-79" fmla="*/ 1532990 w 2187259"/>
                <a:gd name="connsiteY3-80" fmla="*/ 201010 h 2229751"/>
                <a:gd name="connsiteX4-81" fmla="*/ 1655173 w 2187259"/>
                <a:gd name="connsiteY4-82" fmla="*/ 417786 h 2229751"/>
                <a:gd name="connsiteX5-83" fmla="*/ 1722176 w 2187259"/>
                <a:gd name="connsiteY5-84" fmla="*/ 827690 h 2229751"/>
                <a:gd name="connsiteX6-85" fmla="*/ 1670938 w 2187259"/>
                <a:gd name="connsiteY6-86" fmla="*/ 1119352 h 2229751"/>
                <a:gd name="connsiteX7-87" fmla="*/ 1639407 w 2187259"/>
                <a:gd name="connsiteY7-88" fmla="*/ 1308538 h 2229751"/>
                <a:gd name="connsiteX8-89" fmla="*/ 1749766 w 2187259"/>
                <a:gd name="connsiteY8-90" fmla="*/ 1450428 h 2229751"/>
                <a:gd name="connsiteX9-91" fmla="*/ 1879831 w 2187259"/>
                <a:gd name="connsiteY9-92" fmla="*/ 1501666 h 2229751"/>
                <a:gd name="connsiteX10-93" fmla="*/ 1787733 w 2187259"/>
                <a:gd name="connsiteY10-94" fmla="*/ 1589423 h 2229751"/>
                <a:gd name="connsiteX11-95" fmla="*/ 1726096 w 2187259"/>
                <a:gd name="connsiteY11-96" fmla="*/ 1610673 h 2229751"/>
                <a:gd name="connsiteX12-97" fmla="*/ 1788770 w 2187259"/>
                <a:gd name="connsiteY12-98" fmla="*/ 1626818 h 2229751"/>
                <a:gd name="connsiteX13-99" fmla="*/ 1886070 w 2187259"/>
                <a:gd name="connsiteY13-100" fmla="*/ 1652094 h 2229751"/>
                <a:gd name="connsiteX14-101" fmla="*/ 2007752 w 2187259"/>
                <a:gd name="connsiteY14-102" fmla="*/ 1691462 h 2229751"/>
                <a:gd name="connsiteX15-103" fmla="*/ 2111540 w 2187259"/>
                <a:gd name="connsiteY15-104" fmla="*/ 1730829 h 2229751"/>
                <a:gd name="connsiteX16-105" fmla="*/ 2143749 w 2187259"/>
                <a:gd name="connsiteY16-106" fmla="*/ 1870406 h 2229751"/>
                <a:gd name="connsiteX17-107" fmla="*/ 2168802 w 2187259"/>
                <a:gd name="connsiteY17-108" fmla="*/ 2052928 h 2229751"/>
                <a:gd name="connsiteX18-109" fmla="*/ 2186696 w 2187259"/>
                <a:gd name="connsiteY18-110" fmla="*/ 2217557 h 2229751"/>
                <a:gd name="connsiteX19-111" fmla="*/ 2183118 w 2187259"/>
                <a:gd name="connsiteY19-112" fmla="*/ 2217557 h 2229751"/>
                <a:gd name="connsiteX20-113" fmla="*/ 1116611 w 2187259"/>
                <a:gd name="connsiteY20-114" fmla="*/ 2221135 h 2229751"/>
                <a:gd name="connsiteX21-115" fmla="*/ 0 w 2187259"/>
                <a:gd name="connsiteY21-116" fmla="*/ 2217557 h 2229751"/>
                <a:gd name="connsiteX22-117" fmla="*/ 53683 w 2187259"/>
                <a:gd name="connsiteY22-118" fmla="*/ 1856091 h 2229751"/>
                <a:gd name="connsiteX23-119" fmla="*/ 96629 w 2187259"/>
                <a:gd name="connsiteY23-120" fmla="*/ 1727251 h 2229751"/>
                <a:gd name="connsiteX24-121" fmla="*/ 200417 w 2187259"/>
                <a:gd name="connsiteY24-122" fmla="*/ 1677146 h 2229751"/>
                <a:gd name="connsiteX25-123" fmla="*/ 429860 w 2187259"/>
                <a:gd name="connsiteY25-124" fmla="*/ 1611216 h 2229751"/>
                <a:gd name="connsiteX26-125" fmla="*/ 450554 w 2187259"/>
                <a:gd name="connsiteY26-126" fmla="*/ 1605451 h 2229751"/>
                <a:gd name="connsiteX27-127" fmla="*/ 449457 w 2187259"/>
                <a:gd name="connsiteY27-128" fmla="*/ 1605046 h 2229751"/>
                <a:gd name="connsiteX28-129" fmla="*/ 350576 w 2187259"/>
                <a:gd name="connsiteY28-130" fmla="*/ 1505607 h 2229751"/>
                <a:gd name="connsiteX29-131" fmla="*/ 484583 w 2187259"/>
                <a:gd name="connsiteY29-132" fmla="*/ 1430721 h 2229751"/>
                <a:gd name="connsiteX30-133" fmla="*/ 575235 w 2187259"/>
                <a:gd name="connsiteY30-134" fmla="*/ 1280948 h 2229751"/>
                <a:gd name="connsiteX31-135" fmla="*/ 512173 w 2187259"/>
                <a:gd name="connsiteY31-136" fmla="*/ 997169 h 2229751"/>
                <a:gd name="connsiteX32-137" fmla="*/ 508231 w 2187259"/>
                <a:gd name="connsiteY32-138" fmla="*/ 520262 h 2229751"/>
                <a:gd name="connsiteX33-139" fmla="*/ 638297 w 2187259"/>
                <a:gd name="connsiteY33-140" fmla="*/ 216776 h 2229751"/>
                <a:gd name="connsiteX34-141" fmla="*/ 859014 w 2187259"/>
                <a:gd name="connsiteY34-142" fmla="*/ 70945 h 2229751"/>
                <a:gd name="connsiteX35-143" fmla="*/ 1205855 w 2187259"/>
                <a:gd name="connsiteY35-144" fmla="*/ 0 h 2229751"/>
                <a:gd name="connsiteX0-145" fmla="*/ 1205855 w 2187259"/>
                <a:gd name="connsiteY0-146" fmla="*/ 0 h 2229751"/>
                <a:gd name="connsiteX1-147" fmla="*/ 1395041 w 2187259"/>
                <a:gd name="connsiteY1-148" fmla="*/ 70944 h 2229751"/>
                <a:gd name="connsiteX2-149" fmla="*/ 1462044 w 2187259"/>
                <a:gd name="connsiteY2-150" fmla="*/ 149772 h 2229751"/>
                <a:gd name="connsiteX3-151" fmla="*/ 1532990 w 2187259"/>
                <a:gd name="connsiteY3-152" fmla="*/ 201010 h 2229751"/>
                <a:gd name="connsiteX4-153" fmla="*/ 1655173 w 2187259"/>
                <a:gd name="connsiteY4-154" fmla="*/ 417786 h 2229751"/>
                <a:gd name="connsiteX5-155" fmla="*/ 1722176 w 2187259"/>
                <a:gd name="connsiteY5-156" fmla="*/ 827690 h 2229751"/>
                <a:gd name="connsiteX6-157" fmla="*/ 1670938 w 2187259"/>
                <a:gd name="connsiteY6-158" fmla="*/ 1119352 h 2229751"/>
                <a:gd name="connsiteX7-159" fmla="*/ 1639407 w 2187259"/>
                <a:gd name="connsiteY7-160" fmla="*/ 1308538 h 2229751"/>
                <a:gd name="connsiteX8-161" fmla="*/ 1749766 w 2187259"/>
                <a:gd name="connsiteY8-162" fmla="*/ 1450428 h 2229751"/>
                <a:gd name="connsiteX9-163" fmla="*/ 1879831 w 2187259"/>
                <a:gd name="connsiteY9-164" fmla="*/ 1501666 h 2229751"/>
                <a:gd name="connsiteX10-165" fmla="*/ 1787733 w 2187259"/>
                <a:gd name="connsiteY10-166" fmla="*/ 1589423 h 2229751"/>
                <a:gd name="connsiteX11-167" fmla="*/ 1726096 w 2187259"/>
                <a:gd name="connsiteY11-168" fmla="*/ 1610673 h 2229751"/>
                <a:gd name="connsiteX12-169" fmla="*/ 1788770 w 2187259"/>
                <a:gd name="connsiteY12-170" fmla="*/ 1626818 h 2229751"/>
                <a:gd name="connsiteX13-171" fmla="*/ 1886070 w 2187259"/>
                <a:gd name="connsiteY13-172" fmla="*/ 1652094 h 2229751"/>
                <a:gd name="connsiteX14-173" fmla="*/ 2007752 w 2187259"/>
                <a:gd name="connsiteY14-174" fmla="*/ 1691462 h 2229751"/>
                <a:gd name="connsiteX15-175" fmla="*/ 2111540 w 2187259"/>
                <a:gd name="connsiteY15-176" fmla="*/ 1730829 h 2229751"/>
                <a:gd name="connsiteX16-177" fmla="*/ 2143749 w 2187259"/>
                <a:gd name="connsiteY16-178" fmla="*/ 1870406 h 2229751"/>
                <a:gd name="connsiteX17-179" fmla="*/ 2168802 w 2187259"/>
                <a:gd name="connsiteY17-180" fmla="*/ 2052928 h 2229751"/>
                <a:gd name="connsiteX18-181" fmla="*/ 2186696 w 2187259"/>
                <a:gd name="connsiteY18-182" fmla="*/ 2217557 h 2229751"/>
                <a:gd name="connsiteX19-183" fmla="*/ 2183118 w 2187259"/>
                <a:gd name="connsiteY19-184" fmla="*/ 2217557 h 2229751"/>
                <a:gd name="connsiteX20-185" fmla="*/ 1116611 w 2187259"/>
                <a:gd name="connsiteY20-186" fmla="*/ 2221135 h 2229751"/>
                <a:gd name="connsiteX21-187" fmla="*/ 0 w 2187259"/>
                <a:gd name="connsiteY21-188" fmla="*/ 2217557 h 2229751"/>
                <a:gd name="connsiteX22-189" fmla="*/ 53683 w 2187259"/>
                <a:gd name="connsiteY22-190" fmla="*/ 1856091 h 2229751"/>
                <a:gd name="connsiteX23-191" fmla="*/ 96629 w 2187259"/>
                <a:gd name="connsiteY23-192" fmla="*/ 1727251 h 2229751"/>
                <a:gd name="connsiteX24-193" fmla="*/ 200417 w 2187259"/>
                <a:gd name="connsiteY24-194" fmla="*/ 1677146 h 2229751"/>
                <a:gd name="connsiteX25-195" fmla="*/ 429860 w 2187259"/>
                <a:gd name="connsiteY25-196" fmla="*/ 1611216 h 2229751"/>
                <a:gd name="connsiteX26-197" fmla="*/ 450554 w 2187259"/>
                <a:gd name="connsiteY26-198" fmla="*/ 1605451 h 2229751"/>
                <a:gd name="connsiteX27-199" fmla="*/ 449457 w 2187259"/>
                <a:gd name="connsiteY27-200" fmla="*/ 1605046 h 2229751"/>
                <a:gd name="connsiteX28-201" fmla="*/ 350576 w 2187259"/>
                <a:gd name="connsiteY28-202" fmla="*/ 1505607 h 2229751"/>
                <a:gd name="connsiteX29-203" fmla="*/ 484583 w 2187259"/>
                <a:gd name="connsiteY29-204" fmla="*/ 1430721 h 2229751"/>
                <a:gd name="connsiteX30-205" fmla="*/ 575235 w 2187259"/>
                <a:gd name="connsiteY30-206" fmla="*/ 1280948 h 2229751"/>
                <a:gd name="connsiteX31-207" fmla="*/ 512173 w 2187259"/>
                <a:gd name="connsiteY31-208" fmla="*/ 997169 h 2229751"/>
                <a:gd name="connsiteX32-209" fmla="*/ 508231 w 2187259"/>
                <a:gd name="connsiteY32-210" fmla="*/ 520262 h 2229751"/>
                <a:gd name="connsiteX33-211" fmla="*/ 638297 w 2187259"/>
                <a:gd name="connsiteY33-212" fmla="*/ 216776 h 2229751"/>
                <a:gd name="connsiteX34-213" fmla="*/ 859014 w 2187259"/>
                <a:gd name="connsiteY34-214" fmla="*/ 70945 h 2229751"/>
                <a:gd name="connsiteX35-215" fmla="*/ 1205855 w 2187259"/>
                <a:gd name="connsiteY35-216" fmla="*/ 0 h 2229751"/>
                <a:gd name="connsiteX0-217" fmla="*/ 1205855 w 2187259"/>
                <a:gd name="connsiteY0-218" fmla="*/ 0 h 2229751"/>
                <a:gd name="connsiteX1-219" fmla="*/ 1395041 w 2187259"/>
                <a:gd name="connsiteY1-220" fmla="*/ 70944 h 2229751"/>
                <a:gd name="connsiteX2-221" fmla="*/ 1462044 w 2187259"/>
                <a:gd name="connsiteY2-222" fmla="*/ 149772 h 2229751"/>
                <a:gd name="connsiteX3-223" fmla="*/ 1532990 w 2187259"/>
                <a:gd name="connsiteY3-224" fmla="*/ 201010 h 2229751"/>
                <a:gd name="connsiteX4-225" fmla="*/ 1655173 w 2187259"/>
                <a:gd name="connsiteY4-226" fmla="*/ 417786 h 2229751"/>
                <a:gd name="connsiteX5-227" fmla="*/ 1722176 w 2187259"/>
                <a:gd name="connsiteY5-228" fmla="*/ 827690 h 2229751"/>
                <a:gd name="connsiteX6-229" fmla="*/ 1670938 w 2187259"/>
                <a:gd name="connsiteY6-230" fmla="*/ 1119352 h 2229751"/>
                <a:gd name="connsiteX7-231" fmla="*/ 1639407 w 2187259"/>
                <a:gd name="connsiteY7-232" fmla="*/ 1308538 h 2229751"/>
                <a:gd name="connsiteX8-233" fmla="*/ 1749766 w 2187259"/>
                <a:gd name="connsiteY8-234" fmla="*/ 1450428 h 2229751"/>
                <a:gd name="connsiteX9-235" fmla="*/ 1879831 w 2187259"/>
                <a:gd name="connsiteY9-236" fmla="*/ 1501666 h 2229751"/>
                <a:gd name="connsiteX10-237" fmla="*/ 1787733 w 2187259"/>
                <a:gd name="connsiteY10-238" fmla="*/ 1589423 h 2229751"/>
                <a:gd name="connsiteX11-239" fmla="*/ 1726096 w 2187259"/>
                <a:gd name="connsiteY11-240" fmla="*/ 1610673 h 2229751"/>
                <a:gd name="connsiteX12-241" fmla="*/ 1788770 w 2187259"/>
                <a:gd name="connsiteY12-242" fmla="*/ 1626818 h 2229751"/>
                <a:gd name="connsiteX13-243" fmla="*/ 1886070 w 2187259"/>
                <a:gd name="connsiteY13-244" fmla="*/ 1652094 h 2229751"/>
                <a:gd name="connsiteX14-245" fmla="*/ 2007752 w 2187259"/>
                <a:gd name="connsiteY14-246" fmla="*/ 1691462 h 2229751"/>
                <a:gd name="connsiteX15-247" fmla="*/ 2111540 w 2187259"/>
                <a:gd name="connsiteY15-248" fmla="*/ 1730829 h 2229751"/>
                <a:gd name="connsiteX16-249" fmla="*/ 2143749 w 2187259"/>
                <a:gd name="connsiteY16-250" fmla="*/ 1870406 h 2229751"/>
                <a:gd name="connsiteX17-251" fmla="*/ 2168802 w 2187259"/>
                <a:gd name="connsiteY17-252" fmla="*/ 2052928 h 2229751"/>
                <a:gd name="connsiteX18-253" fmla="*/ 2186696 w 2187259"/>
                <a:gd name="connsiteY18-254" fmla="*/ 2217557 h 2229751"/>
                <a:gd name="connsiteX19-255" fmla="*/ 2183118 w 2187259"/>
                <a:gd name="connsiteY19-256" fmla="*/ 2217557 h 2229751"/>
                <a:gd name="connsiteX20-257" fmla="*/ 1116611 w 2187259"/>
                <a:gd name="connsiteY20-258" fmla="*/ 2221135 h 2229751"/>
                <a:gd name="connsiteX21-259" fmla="*/ 0 w 2187259"/>
                <a:gd name="connsiteY21-260" fmla="*/ 2217557 h 2229751"/>
                <a:gd name="connsiteX22-261" fmla="*/ 53683 w 2187259"/>
                <a:gd name="connsiteY22-262" fmla="*/ 1856091 h 2229751"/>
                <a:gd name="connsiteX23-263" fmla="*/ 96629 w 2187259"/>
                <a:gd name="connsiteY23-264" fmla="*/ 1727251 h 2229751"/>
                <a:gd name="connsiteX24-265" fmla="*/ 200417 w 2187259"/>
                <a:gd name="connsiteY24-266" fmla="*/ 1677146 h 2229751"/>
                <a:gd name="connsiteX25-267" fmla="*/ 429860 w 2187259"/>
                <a:gd name="connsiteY25-268" fmla="*/ 1611216 h 2229751"/>
                <a:gd name="connsiteX26-269" fmla="*/ 450554 w 2187259"/>
                <a:gd name="connsiteY26-270" fmla="*/ 1605451 h 2229751"/>
                <a:gd name="connsiteX27-271" fmla="*/ 449457 w 2187259"/>
                <a:gd name="connsiteY27-272" fmla="*/ 1605046 h 2229751"/>
                <a:gd name="connsiteX28-273" fmla="*/ 350576 w 2187259"/>
                <a:gd name="connsiteY28-274" fmla="*/ 1505607 h 2229751"/>
                <a:gd name="connsiteX29-275" fmla="*/ 484583 w 2187259"/>
                <a:gd name="connsiteY29-276" fmla="*/ 1430721 h 2229751"/>
                <a:gd name="connsiteX30-277" fmla="*/ 575235 w 2187259"/>
                <a:gd name="connsiteY30-278" fmla="*/ 1280948 h 2229751"/>
                <a:gd name="connsiteX31-279" fmla="*/ 512173 w 2187259"/>
                <a:gd name="connsiteY31-280" fmla="*/ 997169 h 2229751"/>
                <a:gd name="connsiteX32-281" fmla="*/ 508231 w 2187259"/>
                <a:gd name="connsiteY32-282" fmla="*/ 520262 h 2229751"/>
                <a:gd name="connsiteX33-283" fmla="*/ 638297 w 2187259"/>
                <a:gd name="connsiteY33-284" fmla="*/ 216776 h 2229751"/>
                <a:gd name="connsiteX34-285" fmla="*/ 859014 w 2187259"/>
                <a:gd name="connsiteY34-286" fmla="*/ 70945 h 2229751"/>
                <a:gd name="connsiteX35-287" fmla="*/ 1205855 w 2187259"/>
                <a:gd name="connsiteY35-288" fmla="*/ 0 h 22297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</a:cxnLst>
              <a:rect l="l" t="t" r="r" b="b"/>
              <a:pathLst>
                <a:path w="2187259" h="2229751">
                  <a:moveTo>
                    <a:pt x="1205855" y="0"/>
                  </a:moveTo>
                  <a:cubicBezTo>
                    <a:pt x="1295193" y="0"/>
                    <a:pt x="1352343" y="45982"/>
                    <a:pt x="1395041" y="70944"/>
                  </a:cubicBezTo>
                  <a:cubicBezTo>
                    <a:pt x="1437739" y="95906"/>
                    <a:pt x="1454818" y="120212"/>
                    <a:pt x="1462044" y="149772"/>
                  </a:cubicBezTo>
                  <a:cubicBezTo>
                    <a:pt x="1496860" y="155684"/>
                    <a:pt x="1500802" y="156341"/>
                    <a:pt x="1532990" y="201010"/>
                  </a:cubicBezTo>
                  <a:cubicBezTo>
                    <a:pt x="1565178" y="245679"/>
                    <a:pt x="1623642" y="313339"/>
                    <a:pt x="1655173" y="417786"/>
                  </a:cubicBezTo>
                  <a:cubicBezTo>
                    <a:pt x="1686704" y="522233"/>
                    <a:pt x="1719549" y="710762"/>
                    <a:pt x="1722176" y="827690"/>
                  </a:cubicBezTo>
                  <a:cubicBezTo>
                    <a:pt x="1724803" y="944618"/>
                    <a:pt x="1684733" y="1039211"/>
                    <a:pt x="1670938" y="1119352"/>
                  </a:cubicBezTo>
                  <a:cubicBezTo>
                    <a:pt x="1657143" y="1199493"/>
                    <a:pt x="1626269" y="1253359"/>
                    <a:pt x="1639407" y="1308538"/>
                  </a:cubicBezTo>
                  <a:cubicBezTo>
                    <a:pt x="1652545" y="1363717"/>
                    <a:pt x="1709695" y="1418240"/>
                    <a:pt x="1749766" y="1450428"/>
                  </a:cubicBezTo>
                  <a:cubicBezTo>
                    <a:pt x="1789837" y="1482616"/>
                    <a:pt x="1833191" y="1498382"/>
                    <a:pt x="1879831" y="1501666"/>
                  </a:cubicBezTo>
                  <a:cubicBezTo>
                    <a:pt x="1876383" y="1521865"/>
                    <a:pt x="1844852" y="1561649"/>
                    <a:pt x="1787733" y="1589423"/>
                  </a:cubicBezTo>
                  <a:lnTo>
                    <a:pt x="1726096" y="1610673"/>
                  </a:lnTo>
                  <a:lnTo>
                    <a:pt x="1788770" y="1626818"/>
                  </a:lnTo>
                  <a:lnTo>
                    <a:pt x="1886070" y="1652094"/>
                  </a:lnTo>
                  <a:cubicBezTo>
                    <a:pt x="1940947" y="1667602"/>
                    <a:pt x="1970173" y="1678339"/>
                    <a:pt x="2007752" y="1691462"/>
                  </a:cubicBezTo>
                  <a:cubicBezTo>
                    <a:pt x="2045331" y="1704584"/>
                    <a:pt x="2088874" y="1701005"/>
                    <a:pt x="2111540" y="1730829"/>
                  </a:cubicBezTo>
                  <a:cubicBezTo>
                    <a:pt x="2134206" y="1760653"/>
                    <a:pt x="2134206" y="1816722"/>
                    <a:pt x="2143749" y="1870406"/>
                  </a:cubicBezTo>
                  <a:cubicBezTo>
                    <a:pt x="2153293" y="1924089"/>
                    <a:pt x="2161644" y="1995070"/>
                    <a:pt x="2168802" y="2052928"/>
                  </a:cubicBezTo>
                  <a:cubicBezTo>
                    <a:pt x="2175960" y="2110787"/>
                    <a:pt x="2184310" y="2190119"/>
                    <a:pt x="2186696" y="2217557"/>
                  </a:cubicBezTo>
                  <a:cubicBezTo>
                    <a:pt x="2189082" y="2244995"/>
                    <a:pt x="2183118" y="2217557"/>
                    <a:pt x="2183118" y="2217557"/>
                  </a:cubicBezTo>
                  <a:lnTo>
                    <a:pt x="1116611" y="2221135"/>
                  </a:lnTo>
                  <a:cubicBezTo>
                    <a:pt x="863704" y="2227696"/>
                    <a:pt x="558305" y="2219346"/>
                    <a:pt x="0" y="2217557"/>
                  </a:cubicBezTo>
                  <a:cubicBezTo>
                    <a:pt x="1790" y="2178190"/>
                    <a:pt x="37579" y="1937809"/>
                    <a:pt x="53683" y="1856091"/>
                  </a:cubicBezTo>
                  <a:cubicBezTo>
                    <a:pt x="69788" y="1774373"/>
                    <a:pt x="75753" y="1746338"/>
                    <a:pt x="96629" y="1727251"/>
                  </a:cubicBezTo>
                  <a:cubicBezTo>
                    <a:pt x="117506" y="1708163"/>
                    <a:pt x="87086" y="1712935"/>
                    <a:pt x="200417" y="1677146"/>
                  </a:cubicBezTo>
                  <a:cubicBezTo>
                    <a:pt x="242916" y="1663725"/>
                    <a:pt x="333143" y="1638226"/>
                    <a:pt x="429860" y="1611216"/>
                  </a:cubicBezTo>
                  <a:lnTo>
                    <a:pt x="450554" y="1605451"/>
                  </a:lnTo>
                  <a:lnTo>
                    <a:pt x="449457" y="1605046"/>
                  </a:lnTo>
                  <a:cubicBezTo>
                    <a:pt x="370437" y="1569655"/>
                    <a:pt x="349344" y="1527367"/>
                    <a:pt x="350576" y="1505607"/>
                  </a:cubicBezTo>
                  <a:cubicBezTo>
                    <a:pt x="388019" y="1502322"/>
                    <a:pt x="447140" y="1468164"/>
                    <a:pt x="484583" y="1430721"/>
                  </a:cubicBezTo>
                  <a:cubicBezTo>
                    <a:pt x="522026" y="1393278"/>
                    <a:pt x="570637" y="1353207"/>
                    <a:pt x="575235" y="1280948"/>
                  </a:cubicBezTo>
                  <a:cubicBezTo>
                    <a:pt x="579833" y="1208689"/>
                    <a:pt x="523340" y="1123950"/>
                    <a:pt x="512173" y="997169"/>
                  </a:cubicBezTo>
                  <a:cubicBezTo>
                    <a:pt x="501006" y="870388"/>
                    <a:pt x="487210" y="650327"/>
                    <a:pt x="508231" y="520262"/>
                  </a:cubicBezTo>
                  <a:cubicBezTo>
                    <a:pt x="529252" y="390197"/>
                    <a:pt x="579833" y="291662"/>
                    <a:pt x="638297" y="216776"/>
                  </a:cubicBezTo>
                  <a:cubicBezTo>
                    <a:pt x="696761" y="141890"/>
                    <a:pt x="764421" y="107074"/>
                    <a:pt x="859014" y="70945"/>
                  </a:cubicBezTo>
                  <a:cubicBezTo>
                    <a:pt x="953607" y="34816"/>
                    <a:pt x="1116517" y="0"/>
                    <a:pt x="1205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4572782" y="5172776"/>
              <a:ext cx="482232" cy="335501"/>
            </a:xfrm>
            <a:custGeom>
              <a:avLst/>
              <a:gdLst>
                <a:gd name="connsiteX0" fmla="*/ 63401 w 367760"/>
                <a:gd name="connsiteY0" fmla="*/ 16730 h 264802"/>
                <a:gd name="connsiteX1" fmla="*/ 150950 w 367760"/>
                <a:gd name="connsiteY1" fmla="*/ 152917 h 264802"/>
                <a:gd name="connsiteX2" fmla="*/ 184997 w 367760"/>
                <a:gd name="connsiteY2" fmla="*/ 186964 h 264802"/>
                <a:gd name="connsiteX3" fmla="*/ 243363 w 367760"/>
                <a:gd name="connsiteY3" fmla="*/ 84824 h 264802"/>
                <a:gd name="connsiteX4" fmla="*/ 272546 w 367760"/>
                <a:gd name="connsiteY4" fmla="*/ 7003 h 264802"/>
                <a:gd name="connsiteX5" fmla="*/ 296865 w 367760"/>
                <a:gd name="connsiteY5" fmla="*/ 7003 h 264802"/>
                <a:gd name="connsiteX6" fmla="*/ 345503 w 367760"/>
                <a:gd name="connsiteY6" fmla="*/ 36186 h 264802"/>
                <a:gd name="connsiteX7" fmla="*/ 364959 w 367760"/>
                <a:gd name="connsiteY7" fmla="*/ 94552 h 264802"/>
                <a:gd name="connsiteX8" fmla="*/ 287137 w 367760"/>
                <a:gd name="connsiteY8" fmla="*/ 118871 h 264802"/>
                <a:gd name="connsiteX9" fmla="*/ 184997 w 367760"/>
                <a:gd name="connsiteY9" fmla="*/ 264786 h 264802"/>
                <a:gd name="connsiteX10" fmla="*/ 82856 w 367760"/>
                <a:gd name="connsiteY10" fmla="*/ 109143 h 264802"/>
                <a:gd name="connsiteX11" fmla="*/ 14763 w 367760"/>
                <a:gd name="connsiteY11" fmla="*/ 89688 h 264802"/>
                <a:gd name="connsiteX12" fmla="*/ 171 w 367760"/>
                <a:gd name="connsiteY12" fmla="*/ 94552 h 264802"/>
                <a:gd name="connsiteX13" fmla="*/ 63401 w 367760"/>
                <a:gd name="connsiteY13" fmla="*/ 16730 h 264802"/>
                <a:gd name="connsiteX0-1" fmla="*/ 63401 w 367760"/>
                <a:gd name="connsiteY0-2" fmla="*/ 16730 h 264802"/>
                <a:gd name="connsiteX1-3" fmla="*/ 150950 w 367760"/>
                <a:gd name="connsiteY1-4" fmla="*/ 152917 h 264802"/>
                <a:gd name="connsiteX2-5" fmla="*/ 184997 w 367760"/>
                <a:gd name="connsiteY2-6" fmla="*/ 186964 h 264802"/>
                <a:gd name="connsiteX3-7" fmla="*/ 243363 w 367760"/>
                <a:gd name="connsiteY3-8" fmla="*/ 84824 h 264802"/>
                <a:gd name="connsiteX4-9" fmla="*/ 272546 w 367760"/>
                <a:gd name="connsiteY4-10" fmla="*/ 7003 h 264802"/>
                <a:gd name="connsiteX5-11" fmla="*/ 296865 w 367760"/>
                <a:gd name="connsiteY5-12" fmla="*/ 7003 h 264802"/>
                <a:gd name="connsiteX6-13" fmla="*/ 345503 w 367760"/>
                <a:gd name="connsiteY6-14" fmla="*/ 36186 h 264802"/>
                <a:gd name="connsiteX7-15" fmla="*/ 364959 w 367760"/>
                <a:gd name="connsiteY7-16" fmla="*/ 94552 h 264802"/>
                <a:gd name="connsiteX8-17" fmla="*/ 287137 w 367760"/>
                <a:gd name="connsiteY8-18" fmla="*/ 118871 h 264802"/>
                <a:gd name="connsiteX9-19" fmla="*/ 184997 w 367760"/>
                <a:gd name="connsiteY9-20" fmla="*/ 264786 h 264802"/>
                <a:gd name="connsiteX10-21" fmla="*/ 82856 w 367760"/>
                <a:gd name="connsiteY10-22" fmla="*/ 109143 h 264802"/>
                <a:gd name="connsiteX11-23" fmla="*/ 14763 w 367760"/>
                <a:gd name="connsiteY11-24" fmla="*/ 89688 h 264802"/>
                <a:gd name="connsiteX12-25" fmla="*/ 171 w 367760"/>
                <a:gd name="connsiteY12-26" fmla="*/ 94552 h 264802"/>
                <a:gd name="connsiteX13-27" fmla="*/ 63401 w 367760"/>
                <a:gd name="connsiteY13-28" fmla="*/ 16730 h 264802"/>
                <a:gd name="connsiteX0-29" fmla="*/ 63401 w 364959"/>
                <a:gd name="connsiteY0-30" fmla="*/ 16730 h 264802"/>
                <a:gd name="connsiteX1-31" fmla="*/ 150950 w 364959"/>
                <a:gd name="connsiteY1-32" fmla="*/ 152917 h 264802"/>
                <a:gd name="connsiteX2-33" fmla="*/ 184997 w 364959"/>
                <a:gd name="connsiteY2-34" fmla="*/ 186964 h 264802"/>
                <a:gd name="connsiteX3-35" fmla="*/ 243363 w 364959"/>
                <a:gd name="connsiteY3-36" fmla="*/ 84824 h 264802"/>
                <a:gd name="connsiteX4-37" fmla="*/ 272546 w 364959"/>
                <a:gd name="connsiteY4-38" fmla="*/ 7003 h 264802"/>
                <a:gd name="connsiteX5-39" fmla="*/ 296865 w 364959"/>
                <a:gd name="connsiteY5-40" fmla="*/ 7003 h 264802"/>
                <a:gd name="connsiteX6-41" fmla="*/ 345503 w 364959"/>
                <a:gd name="connsiteY6-42" fmla="*/ 36186 h 264802"/>
                <a:gd name="connsiteX7-43" fmla="*/ 364959 w 364959"/>
                <a:gd name="connsiteY7-44" fmla="*/ 94552 h 264802"/>
                <a:gd name="connsiteX8-45" fmla="*/ 287137 w 364959"/>
                <a:gd name="connsiteY8-46" fmla="*/ 118871 h 264802"/>
                <a:gd name="connsiteX9-47" fmla="*/ 184997 w 364959"/>
                <a:gd name="connsiteY9-48" fmla="*/ 264786 h 264802"/>
                <a:gd name="connsiteX10-49" fmla="*/ 82856 w 364959"/>
                <a:gd name="connsiteY10-50" fmla="*/ 109143 h 264802"/>
                <a:gd name="connsiteX11-51" fmla="*/ 14763 w 364959"/>
                <a:gd name="connsiteY11-52" fmla="*/ 89688 h 264802"/>
                <a:gd name="connsiteX12-53" fmla="*/ 171 w 364959"/>
                <a:gd name="connsiteY12-54" fmla="*/ 94552 h 264802"/>
                <a:gd name="connsiteX13-55" fmla="*/ 63401 w 364959"/>
                <a:gd name="connsiteY13-56" fmla="*/ 16730 h 264802"/>
                <a:gd name="connsiteX0-57" fmla="*/ 63401 w 364959"/>
                <a:gd name="connsiteY0-58" fmla="*/ 16730 h 264802"/>
                <a:gd name="connsiteX1-59" fmla="*/ 150950 w 364959"/>
                <a:gd name="connsiteY1-60" fmla="*/ 152917 h 264802"/>
                <a:gd name="connsiteX2-61" fmla="*/ 184997 w 364959"/>
                <a:gd name="connsiteY2-62" fmla="*/ 186964 h 264802"/>
                <a:gd name="connsiteX3-63" fmla="*/ 243363 w 364959"/>
                <a:gd name="connsiteY3-64" fmla="*/ 84824 h 264802"/>
                <a:gd name="connsiteX4-65" fmla="*/ 272546 w 364959"/>
                <a:gd name="connsiteY4-66" fmla="*/ 7003 h 264802"/>
                <a:gd name="connsiteX5-67" fmla="*/ 296865 w 364959"/>
                <a:gd name="connsiteY5-68" fmla="*/ 7003 h 264802"/>
                <a:gd name="connsiteX6-69" fmla="*/ 345503 w 364959"/>
                <a:gd name="connsiteY6-70" fmla="*/ 36186 h 264802"/>
                <a:gd name="connsiteX7-71" fmla="*/ 364959 w 364959"/>
                <a:gd name="connsiteY7-72" fmla="*/ 94552 h 264802"/>
                <a:gd name="connsiteX8-73" fmla="*/ 287137 w 364959"/>
                <a:gd name="connsiteY8-74" fmla="*/ 118871 h 264802"/>
                <a:gd name="connsiteX9-75" fmla="*/ 184997 w 364959"/>
                <a:gd name="connsiteY9-76" fmla="*/ 264786 h 264802"/>
                <a:gd name="connsiteX10-77" fmla="*/ 82856 w 364959"/>
                <a:gd name="connsiteY10-78" fmla="*/ 109143 h 264802"/>
                <a:gd name="connsiteX11-79" fmla="*/ 14763 w 364959"/>
                <a:gd name="connsiteY11-80" fmla="*/ 89688 h 264802"/>
                <a:gd name="connsiteX12-81" fmla="*/ 171 w 364959"/>
                <a:gd name="connsiteY12-82" fmla="*/ 94552 h 264802"/>
                <a:gd name="connsiteX13-83" fmla="*/ 63401 w 364959"/>
                <a:gd name="connsiteY13-84" fmla="*/ 16730 h 264802"/>
                <a:gd name="connsiteX0-85" fmla="*/ 63401 w 364959"/>
                <a:gd name="connsiteY0-86" fmla="*/ 16730 h 274528"/>
                <a:gd name="connsiteX1-87" fmla="*/ 150950 w 364959"/>
                <a:gd name="connsiteY1-88" fmla="*/ 152917 h 274528"/>
                <a:gd name="connsiteX2-89" fmla="*/ 184997 w 364959"/>
                <a:gd name="connsiteY2-90" fmla="*/ 186964 h 274528"/>
                <a:gd name="connsiteX3-91" fmla="*/ 243363 w 364959"/>
                <a:gd name="connsiteY3-92" fmla="*/ 84824 h 274528"/>
                <a:gd name="connsiteX4-93" fmla="*/ 272546 w 364959"/>
                <a:gd name="connsiteY4-94" fmla="*/ 7003 h 274528"/>
                <a:gd name="connsiteX5-95" fmla="*/ 296865 w 364959"/>
                <a:gd name="connsiteY5-96" fmla="*/ 7003 h 274528"/>
                <a:gd name="connsiteX6-97" fmla="*/ 345503 w 364959"/>
                <a:gd name="connsiteY6-98" fmla="*/ 36186 h 274528"/>
                <a:gd name="connsiteX7-99" fmla="*/ 364959 w 364959"/>
                <a:gd name="connsiteY7-100" fmla="*/ 94552 h 274528"/>
                <a:gd name="connsiteX8-101" fmla="*/ 287137 w 364959"/>
                <a:gd name="connsiteY8-102" fmla="*/ 118871 h 274528"/>
                <a:gd name="connsiteX9-103" fmla="*/ 184997 w 364959"/>
                <a:gd name="connsiteY9-104" fmla="*/ 274513 h 274528"/>
                <a:gd name="connsiteX10-105" fmla="*/ 82856 w 364959"/>
                <a:gd name="connsiteY10-106" fmla="*/ 109143 h 274528"/>
                <a:gd name="connsiteX11-107" fmla="*/ 14763 w 364959"/>
                <a:gd name="connsiteY11-108" fmla="*/ 89688 h 274528"/>
                <a:gd name="connsiteX12-109" fmla="*/ 171 w 364959"/>
                <a:gd name="connsiteY12-110" fmla="*/ 94552 h 274528"/>
                <a:gd name="connsiteX13-111" fmla="*/ 63401 w 364959"/>
                <a:gd name="connsiteY13-112" fmla="*/ 16730 h 274528"/>
                <a:gd name="connsiteX0-113" fmla="*/ 63401 w 364959"/>
                <a:gd name="connsiteY0-114" fmla="*/ 16730 h 274528"/>
                <a:gd name="connsiteX1-115" fmla="*/ 150950 w 364959"/>
                <a:gd name="connsiteY1-116" fmla="*/ 152917 h 274528"/>
                <a:gd name="connsiteX2-117" fmla="*/ 184997 w 364959"/>
                <a:gd name="connsiteY2-118" fmla="*/ 186964 h 274528"/>
                <a:gd name="connsiteX3-119" fmla="*/ 243363 w 364959"/>
                <a:gd name="connsiteY3-120" fmla="*/ 84824 h 274528"/>
                <a:gd name="connsiteX4-121" fmla="*/ 272546 w 364959"/>
                <a:gd name="connsiteY4-122" fmla="*/ 7003 h 274528"/>
                <a:gd name="connsiteX5-123" fmla="*/ 296865 w 364959"/>
                <a:gd name="connsiteY5-124" fmla="*/ 7003 h 274528"/>
                <a:gd name="connsiteX6-125" fmla="*/ 345503 w 364959"/>
                <a:gd name="connsiteY6-126" fmla="*/ 36186 h 274528"/>
                <a:gd name="connsiteX7-127" fmla="*/ 364959 w 364959"/>
                <a:gd name="connsiteY7-128" fmla="*/ 94552 h 274528"/>
                <a:gd name="connsiteX8-129" fmla="*/ 287137 w 364959"/>
                <a:gd name="connsiteY8-130" fmla="*/ 118871 h 274528"/>
                <a:gd name="connsiteX9-131" fmla="*/ 184997 w 364959"/>
                <a:gd name="connsiteY9-132" fmla="*/ 274513 h 274528"/>
                <a:gd name="connsiteX10-133" fmla="*/ 82856 w 364959"/>
                <a:gd name="connsiteY10-134" fmla="*/ 109143 h 274528"/>
                <a:gd name="connsiteX11-135" fmla="*/ 14763 w 364959"/>
                <a:gd name="connsiteY11-136" fmla="*/ 89688 h 274528"/>
                <a:gd name="connsiteX12-137" fmla="*/ 171 w 364959"/>
                <a:gd name="connsiteY12-138" fmla="*/ 94552 h 274528"/>
                <a:gd name="connsiteX13-139" fmla="*/ 63401 w 364959"/>
                <a:gd name="connsiteY13-140" fmla="*/ 16730 h 274528"/>
                <a:gd name="connsiteX0-141" fmla="*/ 63401 w 364959"/>
                <a:gd name="connsiteY0-142" fmla="*/ 16730 h 274513"/>
                <a:gd name="connsiteX1-143" fmla="*/ 150950 w 364959"/>
                <a:gd name="connsiteY1-144" fmla="*/ 152917 h 274513"/>
                <a:gd name="connsiteX2-145" fmla="*/ 184997 w 364959"/>
                <a:gd name="connsiteY2-146" fmla="*/ 186964 h 274513"/>
                <a:gd name="connsiteX3-147" fmla="*/ 243363 w 364959"/>
                <a:gd name="connsiteY3-148" fmla="*/ 84824 h 274513"/>
                <a:gd name="connsiteX4-149" fmla="*/ 272546 w 364959"/>
                <a:gd name="connsiteY4-150" fmla="*/ 7003 h 274513"/>
                <a:gd name="connsiteX5-151" fmla="*/ 296865 w 364959"/>
                <a:gd name="connsiteY5-152" fmla="*/ 7003 h 274513"/>
                <a:gd name="connsiteX6-153" fmla="*/ 345503 w 364959"/>
                <a:gd name="connsiteY6-154" fmla="*/ 36186 h 274513"/>
                <a:gd name="connsiteX7-155" fmla="*/ 364959 w 364959"/>
                <a:gd name="connsiteY7-156" fmla="*/ 94552 h 274513"/>
                <a:gd name="connsiteX8-157" fmla="*/ 287137 w 364959"/>
                <a:gd name="connsiteY8-158" fmla="*/ 118871 h 274513"/>
                <a:gd name="connsiteX9-159" fmla="*/ 184997 w 364959"/>
                <a:gd name="connsiteY9-160" fmla="*/ 274513 h 274513"/>
                <a:gd name="connsiteX10-161" fmla="*/ 82856 w 364959"/>
                <a:gd name="connsiteY10-162" fmla="*/ 109143 h 274513"/>
                <a:gd name="connsiteX11-163" fmla="*/ 14763 w 364959"/>
                <a:gd name="connsiteY11-164" fmla="*/ 89688 h 274513"/>
                <a:gd name="connsiteX12-165" fmla="*/ 171 w 364959"/>
                <a:gd name="connsiteY12-166" fmla="*/ 94552 h 274513"/>
                <a:gd name="connsiteX13-167" fmla="*/ 63401 w 364959"/>
                <a:gd name="connsiteY13-168" fmla="*/ 16730 h 274513"/>
                <a:gd name="connsiteX0-169" fmla="*/ 63401 w 364959"/>
                <a:gd name="connsiteY0-170" fmla="*/ 16730 h 274513"/>
                <a:gd name="connsiteX1-171" fmla="*/ 150950 w 364959"/>
                <a:gd name="connsiteY1-172" fmla="*/ 152917 h 274513"/>
                <a:gd name="connsiteX2-173" fmla="*/ 184997 w 364959"/>
                <a:gd name="connsiteY2-174" fmla="*/ 186964 h 274513"/>
                <a:gd name="connsiteX3-175" fmla="*/ 243363 w 364959"/>
                <a:gd name="connsiteY3-176" fmla="*/ 84824 h 274513"/>
                <a:gd name="connsiteX4-177" fmla="*/ 272546 w 364959"/>
                <a:gd name="connsiteY4-178" fmla="*/ 7003 h 274513"/>
                <a:gd name="connsiteX5-179" fmla="*/ 296865 w 364959"/>
                <a:gd name="connsiteY5-180" fmla="*/ 7003 h 274513"/>
                <a:gd name="connsiteX6-181" fmla="*/ 345503 w 364959"/>
                <a:gd name="connsiteY6-182" fmla="*/ 36186 h 274513"/>
                <a:gd name="connsiteX7-183" fmla="*/ 364959 w 364959"/>
                <a:gd name="connsiteY7-184" fmla="*/ 94552 h 274513"/>
                <a:gd name="connsiteX8-185" fmla="*/ 287137 w 364959"/>
                <a:gd name="connsiteY8-186" fmla="*/ 118871 h 274513"/>
                <a:gd name="connsiteX9-187" fmla="*/ 184997 w 364959"/>
                <a:gd name="connsiteY9-188" fmla="*/ 274513 h 274513"/>
                <a:gd name="connsiteX10-189" fmla="*/ 82856 w 364959"/>
                <a:gd name="connsiteY10-190" fmla="*/ 109143 h 274513"/>
                <a:gd name="connsiteX11-191" fmla="*/ 14763 w 364959"/>
                <a:gd name="connsiteY11-192" fmla="*/ 89688 h 274513"/>
                <a:gd name="connsiteX12-193" fmla="*/ 171 w 364959"/>
                <a:gd name="connsiteY12-194" fmla="*/ 94552 h 274513"/>
                <a:gd name="connsiteX13-195" fmla="*/ 63401 w 364959"/>
                <a:gd name="connsiteY13-196" fmla="*/ 16730 h 274513"/>
                <a:gd name="connsiteX0-197" fmla="*/ 63401 w 364959"/>
                <a:gd name="connsiteY0-198" fmla="*/ 16730 h 274513"/>
                <a:gd name="connsiteX1-199" fmla="*/ 150950 w 364959"/>
                <a:gd name="connsiteY1-200" fmla="*/ 152917 h 274513"/>
                <a:gd name="connsiteX2-201" fmla="*/ 184997 w 364959"/>
                <a:gd name="connsiteY2-202" fmla="*/ 186964 h 274513"/>
                <a:gd name="connsiteX3-203" fmla="*/ 243363 w 364959"/>
                <a:gd name="connsiteY3-204" fmla="*/ 84824 h 274513"/>
                <a:gd name="connsiteX4-205" fmla="*/ 272546 w 364959"/>
                <a:gd name="connsiteY4-206" fmla="*/ 7003 h 274513"/>
                <a:gd name="connsiteX5-207" fmla="*/ 296865 w 364959"/>
                <a:gd name="connsiteY5-208" fmla="*/ 7003 h 274513"/>
                <a:gd name="connsiteX6-209" fmla="*/ 345503 w 364959"/>
                <a:gd name="connsiteY6-210" fmla="*/ 36186 h 274513"/>
                <a:gd name="connsiteX7-211" fmla="*/ 364959 w 364959"/>
                <a:gd name="connsiteY7-212" fmla="*/ 94552 h 274513"/>
                <a:gd name="connsiteX8-213" fmla="*/ 287137 w 364959"/>
                <a:gd name="connsiteY8-214" fmla="*/ 118871 h 274513"/>
                <a:gd name="connsiteX9-215" fmla="*/ 184997 w 364959"/>
                <a:gd name="connsiteY9-216" fmla="*/ 274513 h 274513"/>
                <a:gd name="connsiteX10-217" fmla="*/ 80911 w 364959"/>
                <a:gd name="connsiteY10-218" fmla="*/ 120816 h 274513"/>
                <a:gd name="connsiteX11-219" fmla="*/ 14763 w 364959"/>
                <a:gd name="connsiteY11-220" fmla="*/ 89688 h 274513"/>
                <a:gd name="connsiteX12-221" fmla="*/ 171 w 364959"/>
                <a:gd name="connsiteY12-222" fmla="*/ 94552 h 274513"/>
                <a:gd name="connsiteX13-223" fmla="*/ 63401 w 364959"/>
                <a:gd name="connsiteY13-224" fmla="*/ 16730 h 274513"/>
                <a:gd name="connsiteX0-225" fmla="*/ 63401 w 364959"/>
                <a:gd name="connsiteY0-226" fmla="*/ 16730 h 274513"/>
                <a:gd name="connsiteX1-227" fmla="*/ 150950 w 364959"/>
                <a:gd name="connsiteY1-228" fmla="*/ 152917 h 274513"/>
                <a:gd name="connsiteX2-229" fmla="*/ 184997 w 364959"/>
                <a:gd name="connsiteY2-230" fmla="*/ 186964 h 274513"/>
                <a:gd name="connsiteX3-231" fmla="*/ 243363 w 364959"/>
                <a:gd name="connsiteY3-232" fmla="*/ 84824 h 274513"/>
                <a:gd name="connsiteX4-233" fmla="*/ 272546 w 364959"/>
                <a:gd name="connsiteY4-234" fmla="*/ 7003 h 274513"/>
                <a:gd name="connsiteX5-235" fmla="*/ 296865 w 364959"/>
                <a:gd name="connsiteY5-236" fmla="*/ 7003 h 274513"/>
                <a:gd name="connsiteX6-237" fmla="*/ 345503 w 364959"/>
                <a:gd name="connsiteY6-238" fmla="*/ 36186 h 274513"/>
                <a:gd name="connsiteX7-239" fmla="*/ 364959 w 364959"/>
                <a:gd name="connsiteY7-240" fmla="*/ 94552 h 274513"/>
                <a:gd name="connsiteX8-241" fmla="*/ 287137 w 364959"/>
                <a:gd name="connsiteY8-242" fmla="*/ 118871 h 274513"/>
                <a:gd name="connsiteX9-243" fmla="*/ 184997 w 364959"/>
                <a:gd name="connsiteY9-244" fmla="*/ 274513 h 274513"/>
                <a:gd name="connsiteX10-245" fmla="*/ 75075 w 364959"/>
                <a:gd name="connsiteY10-246" fmla="*/ 91635 h 274513"/>
                <a:gd name="connsiteX11-247" fmla="*/ 14763 w 364959"/>
                <a:gd name="connsiteY11-248" fmla="*/ 89688 h 274513"/>
                <a:gd name="connsiteX12-249" fmla="*/ 171 w 364959"/>
                <a:gd name="connsiteY12-250" fmla="*/ 94552 h 274513"/>
                <a:gd name="connsiteX13-251" fmla="*/ 63401 w 364959"/>
                <a:gd name="connsiteY13-252" fmla="*/ 16730 h 274513"/>
                <a:gd name="connsiteX0-253" fmla="*/ 63401 w 364959"/>
                <a:gd name="connsiteY0-254" fmla="*/ 16730 h 274513"/>
                <a:gd name="connsiteX1-255" fmla="*/ 150950 w 364959"/>
                <a:gd name="connsiteY1-256" fmla="*/ 152917 h 274513"/>
                <a:gd name="connsiteX2-257" fmla="*/ 184997 w 364959"/>
                <a:gd name="connsiteY2-258" fmla="*/ 186964 h 274513"/>
                <a:gd name="connsiteX3-259" fmla="*/ 243363 w 364959"/>
                <a:gd name="connsiteY3-260" fmla="*/ 84824 h 274513"/>
                <a:gd name="connsiteX4-261" fmla="*/ 272546 w 364959"/>
                <a:gd name="connsiteY4-262" fmla="*/ 7003 h 274513"/>
                <a:gd name="connsiteX5-263" fmla="*/ 296865 w 364959"/>
                <a:gd name="connsiteY5-264" fmla="*/ 7003 h 274513"/>
                <a:gd name="connsiteX6-265" fmla="*/ 345503 w 364959"/>
                <a:gd name="connsiteY6-266" fmla="*/ 36186 h 274513"/>
                <a:gd name="connsiteX7-267" fmla="*/ 364959 w 364959"/>
                <a:gd name="connsiteY7-268" fmla="*/ 94552 h 274513"/>
                <a:gd name="connsiteX8-269" fmla="*/ 287137 w 364959"/>
                <a:gd name="connsiteY8-270" fmla="*/ 118871 h 274513"/>
                <a:gd name="connsiteX9-271" fmla="*/ 184997 w 364959"/>
                <a:gd name="connsiteY9-272" fmla="*/ 274513 h 274513"/>
                <a:gd name="connsiteX10-273" fmla="*/ 84802 w 364959"/>
                <a:gd name="connsiteY10-274" fmla="*/ 105253 h 274513"/>
                <a:gd name="connsiteX11-275" fmla="*/ 14763 w 364959"/>
                <a:gd name="connsiteY11-276" fmla="*/ 89688 h 274513"/>
                <a:gd name="connsiteX12-277" fmla="*/ 171 w 364959"/>
                <a:gd name="connsiteY12-278" fmla="*/ 94552 h 274513"/>
                <a:gd name="connsiteX13-279" fmla="*/ 63401 w 364959"/>
                <a:gd name="connsiteY13-280" fmla="*/ 16730 h 274513"/>
                <a:gd name="connsiteX0-281" fmla="*/ 63401 w 364959"/>
                <a:gd name="connsiteY0-282" fmla="*/ 16730 h 274513"/>
                <a:gd name="connsiteX1-283" fmla="*/ 150950 w 364959"/>
                <a:gd name="connsiteY1-284" fmla="*/ 152917 h 274513"/>
                <a:gd name="connsiteX2-285" fmla="*/ 184997 w 364959"/>
                <a:gd name="connsiteY2-286" fmla="*/ 186964 h 274513"/>
                <a:gd name="connsiteX3-287" fmla="*/ 243363 w 364959"/>
                <a:gd name="connsiteY3-288" fmla="*/ 84824 h 274513"/>
                <a:gd name="connsiteX4-289" fmla="*/ 272546 w 364959"/>
                <a:gd name="connsiteY4-290" fmla="*/ 7003 h 274513"/>
                <a:gd name="connsiteX5-291" fmla="*/ 296865 w 364959"/>
                <a:gd name="connsiteY5-292" fmla="*/ 7003 h 274513"/>
                <a:gd name="connsiteX6-293" fmla="*/ 345503 w 364959"/>
                <a:gd name="connsiteY6-294" fmla="*/ 36186 h 274513"/>
                <a:gd name="connsiteX7-295" fmla="*/ 364959 w 364959"/>
                <a:gd name="connsiteY7-296" fmla="*/ 94552 h 274513"/>
                <a:gd name="connsiteX8-297" fmla="*/ 287137 w 364959"/>
                <a:gd name="connsiteY8-298" fmla="*/ 118871 h 274513"/>
                <a:gd name="connsiteX9-299" fmla="*/ 184997 w 364959"/>
                <a:gd name="connsiteY9-300" fmla="*/ 274513 h 274513"/>
                <a:gd name="connsiteX10-301" fmla="*/ 84802 w 364959"/>
                <a:gd name="connsiteY10-302" fmla="*/ 105253 h 274513"/>
                <a:gd name="connsiteX11-303" fmla="*/ 14763 w 364959"/>
                <a:gd name="connsiteY11-304" fmla="*/ 89688 h 274513"/>
                <a:gd name="connsiteX12-305" fmla="*/ 171 w 364959"/>
                <a:gd name="connsiteY12-306" fmla="*/ 94552 h 274513"/>
                <a:gd name="connsiteX13-307" fmla="*/ 63401 w 364959"/>
                <a:gd name="connsiteY13-308" fmla="*/ 16730 h 274513"/>
                <a:gd name="connsiteX0-309" fmla="*/ 63401 w 364959"/>
                <a:gd name="connsiteY0-310" fmla="*/ 16730 h 274513"/>
                <a:gd name="connsiteX1-311" fmla="*/ 150950 w 364959"/>
                <a:gd name="connsiteY1-312" fmla="*/ 152917 h 274513"/>
                <a:gd name="connsiteX2-313" fmla="*/ 184997 w 364959"/>
                <a:gd name="connsiteY2-314" fmla="*/ 186964 h 274513"/>
                <a:gd name="connsiteX3-315" fmla="*/ 243363 w 364959"/>
                <a:gd name="connsiteY3-316" fmla="*/ 84824 h 274513"/>
                <a:gd name="connsiteX4-317" fmla="*/ 272546 w 364959"/>
                <a:gd name="connsiteY4-318" fmla="*/ 7003 h 274513"/>
                <a:gd name="connsiteX5-319" fmla="*/ 296865 w 364959"/>
                <a:gd name="connsiteY5-320" fmla="*/ 7003 h 274513"/>
                <a:gd name="connsiteX6-321" fmla="*/ 345503 w 364959"/>
                <a:gd name="connsiteY6-322" fmla="*/ 36186 h 274513"/>
                <a:gd name="connsiteX7-323" fmla="*/ 364959 w 364959"/>
                <a:gd name="connsiteY7-324" fmla="*/ 94552 h 274513"/>
                <a:gd name="connsiteX8-325" fmla="*/ 287137 w 364959"/>
                <a:gd name="connsiteY8-326" fmla="*/ 118871 h 274513"/>
                <a:gd name="connsiteX9-327" fmla="*/ 184997 w 364959"/>
                <a:gd name="connsiteY9-328" fmla="*/ 274513 h 274513"/>
                <a:gd name="connsiteX10-329" fmla="*/ 84802 w 364959"/>
                <a:gd name="connsiteY10-330" fmla="*/ 105253 h 274513"/>
                <a:gd name="connsiteX11-331" fmla="*/ 14763 w 364959"/>
                <a:gd name="connsiteY11-332" fmla="*/ 89688 h 274513"/>
                <a:gd name="connsiteX12-333" fmla="*/ 171 w 364959"/>
                <a:gd name="connsiteY12-334" fmla="*/ 94552 h 274513"/>
                <a:gd name="connsiteX13-335" fmla="*/ 63401 w 364959"/>
                <a:gd name="connsiteY13-336" fmla="*/ 16730 h 274513"/>
                <a:gd name="connsiteX0-337" fmla="*/ 63401 w 364959"/>
                <a:gd name="connsiteY0-338" fmla="*/ 16730 h 274513"/>
                <a:gd name="connsiteX1-339" fmla="*/ 150950 w 364959"/>
                <a:gd name="connsiteY1-340" fmla="*/ 152917 h 274513"/>
                <a:gd name="connsiteX2-341" fmla="*/ 184997 w 364959"/>
                <a:gd name="connsiteY2-342" fmla="*/ 186964 h 274513"/>
                <a:gd name="connsiteX3-343" fmla="*/ 243363 w 364959"/>
                <a:gd name="connsiteY3-344" fmla="*/ 84824 h 274513"/>
                <a:gd name="connsiteX4-345" fmla="*/ 272546 w 364959"/>
                <a:gd name="connsiteY4-346" fmla="*/ 7003 h 274513"/>
                <a:gd name="connsiteX5-347" fmla="*/ 296865 w 364959"/>
                <a:gd name="connsiteY5-348" fmla="*/ 7003 h 274513"/>
                <a:gd name="connsiteX6-349" fmla="*/ 345503 w 364959"/>
                <a:gd name="connsiteY6-350" fmla="*/ 36186 h 274513"/>
                <a:gd name="connsiteX7-351" fmla="*/ 364959 w 364959"/>
                <a:gd name="connsiteY7-352" fmla="*/ 94552 h 274513"/>
                <a:gd name="connsiteX8-353" fmla="*/ 287137 w 364959"/>
                <a:gd name="connsiteY8-354" fmla="*/ 118871 h 274513"/>
                <a:gd name="connsiteX9-355" fmla="*/ 184997 w 364959"/>
                <a:gd name="connsiteY9-356" fmla="*/ 274513 h 274513"/>
                <a:gd name="connsiteX10-357" fmla="*/ 84802 w 364959"/>
                <a:gd name="connsiteY10-358" fmla="*/ 105253 h 274513"/>
                <a:gd name="connsiteX11-359" fmla="*/ 14763 w 364959"/>
                <a:gd name="connsiteY11-360" fmla="*/ 89688 h 274513"/>
                <a:gd name="connsiteX12-361" fmla="*/ 171 w 364959"/>
                <a:gd name="connsiteY12-362" fmla="*/ 94552 h 274513"/>
                <a:gd name="connsiteX13-363" fmla="*/ 63401 w 364959"/>
                <a:gd name="connsiteY13-364" fmla="*/ 16730 h 274513"/>
                <a:gd name="connsiteX0-365" fmla="*/ 63401 w 364959"/>
                <a:gd name="connsiteY0-366" fmla="*/ 16730 h 274513"/>
                <a:gd name="connsiteX1-367" fmla="*/ 150950 w 364959"/>
                <a:gd name="connsiteY1-368" fmla="*/ 152917 h 274513"/>
                <a:gd name="connsiteX2-369" fmla="*/ 184997 w 364959"/>
                <a:gd name="connsiteY2-370" fmla="*/ 186964 h 274513"/>
                <a:gd name="connsiteX3-371" fmla="*/ 243363 w 364959"/>
                <a:gd name="connsiteY3-372" fmla="*/ 84824 h 274513"/>
                <a:gd name="connsiteX4-373" fmla="*/ 272546 w 364959"/>
                <a:gd name="connsiteY4-374" fmla="*/ 7003 h 274513"/>
                <a:gd name="connsiteX5-375" fmla="*/ 296865 w 364959"/>
                <a:gd name="connsiteY5-376" fmla="*/ 7003 h 274513"/>
                <a:gd name="connsiteX6-377" fmla="*/ 345503 w 364959"/>
                <a:gd name="connsiteY6-378" fmla="*/ 36186 h 274513"/>
                <a:gd name="connsiteX7-379" fmla="*/ 364959 w 364959"/>
                <a:gd name="connsiteY7-380" fmla="*/ 94552 h 274513"/>
                <a:gd name="connsiteX8-381" fmla="*/ 287137 w 364959"/>
                <a:gd name="connsiteY8-382" fmla="*/ 118871 h 274513"/>
                <a:gd name="connsiteX9-383" fmla="*/ 184997 w 364959"/>
                <a:gd name="connsiteY9-384" fmla="*/ 274513 h 274513"/>
                <a:gd name="connsiteX10-385" fmla="*/ 84802 w 364959"/>
                <a:gd name="connsiteY10-386" fmla="*/ 105253 h 274513"/>
                <a:gd name="connsiteX11-387" fmla="*/ 14763 w 364959"/>
                <a:gd name="connsiteY11-388" fmla="*/ 89688 h 274513"/>
                <a:gd name="connsiteX12-389" fmla="*/ 171 w 364959"/>
                <a:gd name="connsiteY12-390" fmla="*/ 94552 h 274513"/>
                <a:gd name="connsiteX13-391" fmla="*/ 63401 w 364959"/>
                <a:gd name="connsiteY13-392" fmla="*/ 16730 h 274513"/>
                <a:gd name="connsiteX0-393" fmla="*/ 63401 w 364959"/>
                <a:gd name="connsiteY0-394" fmla="*/ 16730 h 274513"/>
                <a:gd name="connsiteX1-395" fmla="*/ 150950 w 364959"/>
                <a:gd name="connsiteY1-396" fmla="*/ 152917 h 274513"/>
                <a:gd name="connsiteX2-397" fmla="*/ 184997 w 364959"/>
                <a:gd name="connsiteY2-398" fmla="*/ 186964 h 274513"/>
                <a:gd name="connsiteX3-399" fmla="*/ 243363 w 364959"/>
                <a:gd name="connsiteY3-400" fmla="*/ 84824 h 274513"/>
                <a:gd name="connsiteX4-401" fmla="*/ 272546 w 364959"/>
                <a:gd name="connsiteY4-402" fmla="*/ 7003 h 274513"/>
                <a:gd name="connsiteX5-403" fmla="*/ 296865 w 364959"/>
                <a:gd name="connsiteY5-404" fmla="*/ 7003 h 274513"/>
                <a:gd name="connsiteX6-405" fmla="*/ 345503 w 364959"/>
                <a:gd name="connsiteY6-406" fmla="*/ 36186 h 274513"/>
                <a:gd name="connsiteX7-407" fmla="*/ 364959 w 364959"/>
                <a:gd name="connsiteY7-408" fmla="*/ 94552 h 274513"/>
                <a:gd name="connsiteX8-409" fmla="*/ 294919 w 364959"/>
                <a:gd name="connsiteY8-410" fmla="*/ 89690 h 274513"/>
                <a:gd name="connsiteX9-411" fmla="*/ 184997 w 364959"/>
                <a:gd name="connsiteY9-412" fmla="*/ 274513 h 274513"/>
                <a:gd name="connsiteX10-413" fmla="*/ 84802 w 364959"/>
                <a:gd name="connsiteY10-414" fmla="*/ 105253 h 274513"/>
                <a:gd name="connsiteX11-415" fmla="*/ 14763 w 364959"/>
                <a:gd name="connsiteY11-416" fmla="*/ 89688 h 274513"/>
                <a:gd name="connsiteX12-417" fmla="*/ 171 w 364959"/>
                <a:gd name="connsiteY12-418" fmla="*/ 94552 h 274513"/>
                <a:gd name="connsiteX13-419" fmla="*/ 63401 w 364959"/>
                <a:gd name="connsiteY13-420" fmla="*/ 16730 h 274513"/>
                <a:gd name="connsiteX0-421" fmla="*/ 63401 w 378577"/>
                <a:gd name="connsiteY0-422" fmla="*/ 16730 h 274513"/>
                <a:gd name="connsiteX1-423" fmla="*/ 150950 w 378577"/>
                <a:gd name="connsiteY1-424" fmla="*/ 152917 h 274513"/>
                <a:gd name="connsiteX2-425" fmla="*/ 184997 w 378577"/>
                <a:gd name="connsiteY2-426" fmla="*/ 186964 h 274513"/>
                <a:gd name="connsiteX3-427" fmla="*/ 243363 w 378577"/>
                <a:gd name="connsiteY3-428" fmla="*/ 84824 h 274513"/>
                <a:gd name="connsiteX4-429" fmla="*/ 272546 w 378577"/>
                <a:gd name="connsiteY4-430" fmla="*/ 7003 h 274513"/>
                <a:gd name="connsiteX5-431" fmla="*/ 296865 w 378577"/>
                <a:gd name="connsiteY5-432" fmla="*/ 7003 h 274513"/>
                <a:gd name="connsiteX6-433" fmla="*/ 345503 w 378577"/>
                <a:gd name="connsiteY6-434" fmla="*/ 36186 h 274513"/>
                <a:gd name="connsiteX7-435" fmla="*/ 378577 w 378577"/>
                <a:gd name="connsiteY7-436" fmla="*/ 98443 h 274513"/>
                <a:gd name="connsiteX8-437" fmla="*/ 294919 w 378577"/>
                <a:gd name="connsiteY8-438" fmla="*/ 89690 h 274513"/>
                <a:gd name="connsiteX9-439" fmla="*/ 184997 w 378577"/>
                <a:gd name="connsiteY9-440" fmla="*/ 274513 h 274513"/>
                <a:gd name="connsiteX10-441" fmla="*/ 84802 w 378577"/>
                <a:gd name="connsiteY10-442" fmla="*/ 105253 h 274513"/>
                <a:gd name="connsiteX11-443" fmla="*/ 14763 w 378577"/>
                <a:gd name="connsiteY11-444" fmla="*/ 89688 h 274513"/>
                <a:gd name="connsiteX12-445" fmla="*/ 171 w 378577"/>
                <a:gd name="connsiteY12-446" fmla="*/ 94552 h 274513"/>
                <a:gd name="connsiteX13-447" fmla="*/ 63401 w 378577"/>
                <a:gd name="connsiteY13-448" fmla="*/ 16730 h 274513"/>
                <a:gd name="connsiteX0-449" fmla="*/ 78821 w 393997"/>
                <a:gd name="connsiteY0-450" fmla="*/ 16730 h 274513"/>
                <a:gd name="connsiteX1-451" fmla="*/ 166370 w 393997"/>
                <a:gd name="connsiteY1-452" fmla="*/ 152917 h 274513"/>
                <a:gd name="connsiteX2-453" fmla="*/ 200417 w 393997"/>
                <a:gd name="connsiteY2-454" fmla="*/ 186964 h 274513"/>
                <a:gd name="connsiteX3-455" fmla="*/ 258783 w 393997"/>
                <a:gd name="connsiteY3-456" fmla="*/ 84824 h 274513"/>
                <a:gd name="connsiteX4-457" fmla="*/ 287966 w 393997"/>
                <a:gd name="connsiteY4-458" fmla="*/ 7003 h 274513"/>
                <a:gd name="connsiteX5-459" fmla="*/ 312285 w 393997"/>
                <a:gd name="connsiteY5-460" fmla="*/ 7003 h 274513"/>
                <a:gd name="connsiteX6-461" fmla="*/ 360923 w 393997"/>
                <a:gd name="connsiteY6-462" fmla="*/ 36186 h 274513"/>
                <a:gd name="connsiteX7-463" fmla="*/ 393997 w 393997"/>
                <a:gd name="connsiteY7-464" fmla="*/ 98443 h 274513"/>
                <a:gd name="connsiteX8-465" fmla="*/ 310339 w 393997"/>
                <a:gd name="connsiteY8-466" fmla="*/ 89690 h 274513"/>
                <a:gd name="connsiteX9-467" fmla="*/ 200417 w 393997"/>
                <a:gd name="connsiteY9-468" fmla="*/ 274513 h 274513"/>
                <a:gd name="connsiteX10-469" fmla="*/ 100222 w 393997"/>
                <a:gd name="connsiteY10-470" fmla="*/ 105253 h 274513"/>
                <a:gd name="connsiteX11-471" fmla="*/ 30183 w 393997"/>
                <a:gd name="connsiteY11-472" fmla="*/ 89688 h 274513"/>
                <a:gd name="connsiteX12-473" fmla="*/ 27 w 393997"/>
                <a:gd name="connsiteY12-474" fmla="*/ 102334 h 274513"/>
                <a:gd name="connsiteX13-475" fmla="*/ 78821 w 393997"/>
                <a:gd name="connsiteY13-476" fmla="*/ 16730 h 274513"/>
                <a:gd name="connsiteX0-477" fmla="*/ 78960 w 394136"/>
                <a:gd name="connsiteY0-478" fmla="*/ 16730 h 274513"/>
                <a:gd name="connsiteX1-479" fmla="*/ 166509 w 394136"/>
                <a:gd name="connsiteY1-480" fmla="*/ 152917 h 274513"/>
                <a:gd name="connsiteX2-481" fmla="*/ 200556 w 394136"/>
                <a:gd name="connsiteY2-482" fmla="*/ 186964 h 274513"/>
                <a:gd name="connsiteX3-483" fmla="*/ 258922 w 394136"/>
                <a:gd name="connsiteY3-484" fmla="*/ 84824 h 274513"/>
                <a:gd name="connsiteX4-485" fmla="*/ 288105 w 394136"/>
                <a:gd name="connsiteY4-486" fmla="*/ 7003 h 274513"/>
                <a:gd name="connsiteX5-487" fmla="*/ 312424 w 394136"/>
                <a:gd name="connsiteY5-488" fmla="*/ 7003 h 274513"/>
                <a:gd name="connsiteX6-489" fmla="*/ 361062 w 394136"/>
                <a:gd name="connsiteY6-490" fmla="*/ 36186 h 274513"/>
                <a:gd name="connsiteX7-491" fmla="*/ 394136 w 394136"/>
                <a:gd name="connsiteY7-492" fmla="*/ 98443 h 274513"/>
                <a:gd name="connsiteX8-493" fmla="*/ 310478 w 394136"/>
                <a:gd name="connsiteY8-494" fmla="*/ 89690 h 274513"/>
                <a:gd name="connsiteX9-495" fmla="*/ 200556 w 394136"/>
                <a:gd name="connsiteY9-496" fmla="*/ 274513 h 274513"/>
                <a:gd name="connsiteX10-497" fmla="*/ 100361 w 394136"/>
                <a:gd name="connsiteY10-498" fmla="*/ 105253 h 274513"/>
                <a:gd name="connsiteX11-499" fmla="*/ 166 w 394136"/>
                <a:gd name="connsiteY11-500" fmla="*/ 102334 h 274513"/>
                <a:gd name="connsiteX12-501" fmla="*/ 78960 w 394136"/>
                <a:gd name="connsiteY12-502" fmla="*/ 16730 h 274513"/>
                <a:gd name="connsiteX0-503" fmla="*/ 78960 w 394136"/>
                <a:gd name="connsiteY0-504" fmla="*/ 16730 h 274513"/>
                <a:gd name="connsiteX1-505" fmla="*/ 166509 w 394136"/>
                <a:gd name="connsiteY1-506" fmla="*/ 152917 h 274513"/>
                <a:gd name="connsiteX2-507" fmla="*/ 200556 w 394136"/>
                <a:gd name="connsiteY2-508" fmla="*/ 186964 h 274513"/>
                <a:gd name="connsiteX3-509" fmla="*/ 258922 w 394136"/>
                <a:gd name="connsiteY3-510" fmla="*/ 84824 h 274513"/>
                <a:gd name="connsiteX4-511" fmla="*/ 288105 w 394136"/>
                <a:gd name="connsiteY4-512" fmla="*/ 7003 h 274513"/>
                <a:gd name="connsiteX5-513" fmla="*/ 312424 w 394136"/>
                <a:gd name="connsiteY5-514" fmla="*/ 7003 h 274513"/>
                <a:gd name="connsiteX6-515" fmla="*/ 361062 w 394136"/>
                <a:gd name="connsiteY6-516" fmla="*/ 36186 h 274513"/>
                <a:gd name="connsiteX7-517" fmla="*/ 394136 w 394136"/>
                <a:gd name="connsiteY7-518" fmla="*/ 98443 h 274513"/>
                <a:gd name="connsiteX8-519" fmla="*/ 310478 w 394136"/>
                <a:gd name="connsiteY8-520" fmla="*/ 89690 h 274513"/>
                <a:gd name="connsiteX9-521" fmla="*/ 200556 w 394136"/>
                <a:gd name="connsiteY9-522" fmla="*/ 274513 h 274513"/>
                <a:gd name="connsiteX10-523" fmla="*/ 100361 w 394136"/>
                <a:gd name="connsiteY10-524" fmla="*/ 105253 h 274513"/>
                <a:gd name="connsiteX11-525" fmla="*/ 166 w 394136"/>
                <a:gd name="connsiteY11-526" fmla="*/ 102334 h 274513"/>
                <a:gd name="connsiteX12-527" fmla="*/ 78960 w 394136"/>
                <a:gd name="connsiteY12-528" fmla="*/ 16730 h 274513"/>
                <a:gd name="connsiteX0-529" fmla="*/ 78960 w 394136"/>
                <a:gd name="connsiteY0-530" fmla="*/ 16730 h 274513"/>
                <a:gd name="connsiteX1-531" fmla="*/ 166509 w 394136"/>
                <a:gd name="connsiteY1-532" fmla="*/ 152917 h 274513"/>
                <a:gd name="connsiteX2-533" fmla="*/ 200556 w 394136"/>
                <a:gd name="connsiteY2-534" fmla="*/ 186964 h 274513"/>
                <a:gd name="connsiteX3-535" fmla="*/ 258922 w 394136"/>
                <a:gd name="connsiteY3-536" fmla="*/ 84824 h 274513"/>
                <a:gd name="connsiteX4-537" fmla="*/ 288105 w 394136"/>
                <a:gd name="connsiteY4-538" fmla="*/ 7003 h 274513"/>
                <a:gd name="connsiteX5-539" fmla="*/ 312424 w 394136"/>
                <a:gd name="connsiteY5-540" fmla="*/ 7003 h 274513"/>
                <a:gd name="connsiteX6-541" fmla="*/ 361062 w 394136"/>
                <a:gd name="connsiteY6-542" fmla="*/ 36186 h 274513"/>
                <a:gd name="connsiteX7-543" fmla="*/ 394136 w 394136"/>
                <a:gd name="connsiteY7-544" fmla="*/ 98443 h 274513"/>
                <a:gd name="connsiteX8-545" fmla="*/ 310478 w 394136"/>
                <a:gd name="connsiteY8-546" fmla="*/ 89690 h 274513"/>
                <a:gd name="connsiteX9-547" fmla="*/ 200556 w 394136"/>
                <a:gd name="connsiteY9-548" fmla="*/ 274513 h 274513"/>
                <a:gd name="connsiteX10-549" fmla="*/ 100361 w 394136"/>
                <a:gd name="connsiteY10-550" fmla="*/ 105253 h 274513"/>
                <a:gd name="connsiteX11-551" fmla="*/ 166 w 394136"/>
                <a:gd name="connsiteY11-552" fmla="*/ 102334 h 274513"/>
                <a:gd name="connsiteX12-553" fmla="*/ 78960 w 394136"/>
                <a:gd name="connsiteY12-554" fmla="*/ 16730 h 274513"/>
                <a:gd name="connsiteX0-555" fmla="*/ 78794 w 393970"/>
                <a:gd name="connsiteY0-556" fmla="*/ 16730 h 274513"/>
                <a:gd name="connsiteX1-557" fmla="*/ 166343 w 393970"/>
                <a:gd name="connsiteY1-558" fmla="*/ 152917 h 274513"/>
                <a:gd name="connsiteX2-559" fmla="*/ 200390 w 393970"/>
                <a:gd name="connsiteY2-560" fmla="*/ 186964 h 274513"/>
                <a:gd name="connsiteX3-561" fmla="*/ 258756 w 393970"/>
                <a:gd name="connsiteY3-562" fmla="*/ 84824 h 274513"/>
                <a:gd name="connsiteX4-563" fmla="*/ 287939 w 393970"/>
                <a:gd name="connsiteY4-564" fmla="*/ 7003 h 274513"/>
                <a:gd name="connsiteX5-565" fmla="*/ 312258 w 393970"/>
                <a:gd name="connsiteY5-566" fmla="*/ 7003 h 274513"/>
                <a:gd name="connsiteX6-567" fmla="*/ 360896 w 393970"/>
                <a:gd name="connsiteY6-568" fmla="*/ 36186 h 274513"/>
                <a:gd name="connsiteX7-569" fmla="*/ 393970 w 393970"/>
                <a:gd name="connsiteY7-570" fmla="*/ 98443 h 274513"/>
                <a:gd name="connsiteX8-571" fmla="*/ 310312 w 393970"/>
                <a:gd name="connsiteY8-572" fmla="*/ 89690 h 274513"/>
                <a:gd name="connsiteX9-573" fmla="*/ 200390 w 393970"/>
                <a:gd name="connsiteY9-574" fmla="*/ 274513 h 274513"/>
                <a:gd name="connsiteX10-575" fmla="*/ 100195 w 393970"/>
                <a:gd name="connsiteY10-576" fmla="*/ 105253 h 274513"/>
                <a:gd name="connsiteX11-577" fmla="*/ 0 w 393970"/>
                <a:gd name="connsiteY11-578" fmla="*/ 102334 h 274513"/>
                <a:gd name="connsiteX12-579" fmla="*/ 78794 w 393970"/>
                <a:gd name="connsiteY12-580" fmla="*/ 16730 h 274513"/>
                <a:gd name="connsiteX0-581" fmla="*/ 78794 w 393970"/>
                <a:gd name="connsiteY0-582" fmla="*/ 16730 h 274513"/>
                <a:gd name="connsiteX1-583" fmla="*/ 166343 w 393970"/>
                <a:gd name="connsiteY1-584" fmla="*/ 152917 h 274513"/>
                <a:gd name="connsiteX2-585" fmla="*/ 200390 w 393970"/>
                <a:gd name="connsiteY2-586" fmla="*/ 186964 h 274513"/>
                <a:gd name="connsiteX3-587" fmla="*/ 258756 w 393970"/>
                <a:gd name="connsiteY3-588" fmla="*/ 84824 h 274513"/>
                <a:gd name="connsiteX4-589" fmla="*/ 287939 w 393970"/>
                <a:gd name="connsiteY4-590" fmla="*/ 7003 h 274513"/>
                <a:gd name="connsiteX5-591" fmla="*/ 312258 w 393970"/>
                <a:gd name="connsiteY5-592" fmla="*/ 7003 h 274513"/>
                <a:gd name="connsiteX6-593" fmla="*/ 360896 w 393970"/>
                <a:gd name="connsiteY6-594" fmla="*/ 36186 h 274513"/>
                <a:gd name="connsiteX7-595" fmla="*/ 393970 w 393970"/>
                <a:gd name="connsiteY7-596" fmla="*/ 98443 h 274513"/>
                <a:gd name="connsiteX8-597" fmla="*/ 310312 w 393970"/>
                <a:gd name="connsiteY8-598" fmla="*/ 89690 h 274513"/>
                <a:gd name="connsiteX9-599" fmla="*/ 200390 w 393970"/>
                <a:gd name="connsiteY9-600" fmla="*/ 274513 h 274513"/>
                <a:gd name="connsiteX10-601" fmla="*/ 100195 w 393970"/>
                <a:gd name="connsiteY10-602" fmla="*/ 105253 h 274513"/>
                <a:gd name="connsiteX11-603" fmla="*/ 0 w 393970"/>
                <a:gd name="connsiteY11-604" fmla="*/ 102334 h 274513"/>
                <a:gd name="connsiteX12-605" fmla="*/ 78794 w 393970"/>
                <a:gd name="connsiteY12-606" fmla="*/ 16730 h 274513"/>
                <a:gd name="connsiteX0-607" fmla="*/ 78794 w 393970"/>
                <a:gd name="connsiteY0-608" fmla="*/ 16730 h 274513"/>
                <a:gd name="connsiteX1-609" fmla="*/ 158561 w 393970"/>
                <a:gd name="connsiteY1-610" fmla="*/ 108172 h 274513"/>
                <a:gd name="connsiteX2-611" fmla="*/ 200390 w 393970"/>
                <a:gd name="connsiteY2-612" fmla="*/ 186964 h 274513"/>
                <a:gd name="connsiteX3-613" fmla="*/ 258756 w 393970"/>
                <a:gd name="connsiteY3-614" fmla="*/ 84824 h 274513"/>
                <a:gd name="connsiteX4-615" fmla="*/ 287939 w 393970"/>
                <a:gd name="connsiteY4-616" fmla="*/ 7003 h 274513"/>
                <a:gd name="connsiteX5-617" fmla="*/ 312258 w 393970"/>
                <a:gd name="connsiteY5-618" fmla="*/ 7003 h 274513"/>
                <a:gd name="connsiteX6-619" fmla="*/ 360896 w 393970"/>
                <a:gd name="connsiteY6-620" fmla="*/ 36186 h 274513"/>
                <a:gd name="connsiteX7-621" fmla="*/ 393970 w 393970"/>
                <a:gd name="connsiteY7-622" fmla="*/ 98443 h 274513"/>
                <a:gd name="connsiteX8-623" fmla="*/ 310312 w 393970"/>
                <a:gd name="connsiteY8-624" fmla="*/ 89690 h 274513"/>
                <a:gd name="connsiteX9-625" fmla="*/ 200390 w 393970"/>
                <a:gd name="connsiteY9-626" fmla="*/ 274513 h 274513"/>
                <a:gd name="connsiteX10-627" fmla="*/ 100195 w 393970"/>
                <a:gd name="connsiteY10-628" fmla="*/ 105253 h 274513"/>
                <a:gd name="connsiteX11-629" fmla="*/ 0 w 393970"/>
                <a:gd name="connsiteY11-630" fmla="*/ 102334 h 274513"/>
                <a:gd name="connsiteX12-631" fmla="*/ 78794 w 393970"/>
                <a:gd name="connsiteY12-632" fmla="*/ 16730 h 274513"/>
                <a:gd name="connsiteX0-633" fmla="*/ 78794 w 393970"/>
                <a:gd name="connsiteY0-634" fmla="*/ 16730 h 274513"/>
                <a:gd name="connsiteX1-635" fmla="*/ 158561 w 393970"/>
                <a:gd name="connsiteY1-636" fmla="*/ 108172 h 274513"/>
                <a:gd name="connsiteX2-637" fmla="*/ 200390 w 393970"/>
                <a:gd name="connsiteY2-638" fmla="*/ 186964 h 274513"/>
                <a:gd name="connsiteX3-639" fmla="*/ 258756 w 393970"/>
                <a:gd name="connsiteY3-640" fmla="*/ 84824 h 274513"/>
                <a:gd name="connsiteX4-641" fmla="*/ 287939 w 393970"/>
                <a:gd name="connsiteY4-642" fmla="*/ 7003 h 274513"/>
                <a:gd name="connsiteX5-643" fmla="*/ 312258 w 393970"/>
                <a:gd name="connsiteY5-644" fmla="*/ 7003 h 274513"/>
                <a:gd name="connsiteX6-645" fmla="*/ 360896 w 393970"/>
                <a:gd name="connsiteY6-646" fmla="*/ 36186 h 274513"/>
                <a:gd name="connsiteX7-647" fmla="*/ 393970 w 393970"/>
                <a:gd name="connsiteY7-648" fmla="*/ 98443 h 274513"/>
                <a:gd name="connsiteX8-649" fmla="*/ 310312 w 393970"/>
                <a:gd name="connsiteY8-650" fmla="*/ 89690 h 274513"/>
                <a:gd name="connsiteX9-651" fmla="*/ 200390 w 393970"/>
                <a:gd name="connsiteY9-652" fmla="*/ 274513 h 274513"/>
                <a:gd name="connsiteX10-653" fmla="*/ 100195 w 393970"/>
                <a:gd name="connsiteY10-654" fmla="*/ 105253 h 274513"/>
                <a:gd name="connsiteX11-655" fmla="*/ 0 w 393970"/>
                <a:gd name="connsiteY11-656" fmla="*/ 102334 h 274513"/>
                <a:gd name="connsiteX12-657" fmla="*/ 78794 w 393970"/>
                <a:gd name="connsiteY12-658" fmla="*/ 16730 h 274513"/>
                <a:gd name="connsiteX0-659" fmla="*/ 78794 w 393970"/>
                <a:gd name="connsiteY0-660" fmla="*/ 16730 h 274513"/>
                <a:gd name="connsiteX1-661" fmla="*/ 152726 w 393970"/>
                <a:gd name="connsiteY1-662" fmla="*/ 108172 h 274513"/>
                <a:gd name="connsiteX2-663" fmla="*/ 200390 w 393970"/>
                <a:gd name="connsiteY2-664" fmla="*/ 186964 h 274513"/>
                <a:gd name="connsiteX3-665" fmla="*/ 258756 w 393970"/>
                <a:gd name="connsiteY3-666" fmla="*/ 84824 h 274513"/>
                <a:gd name="connsiteX4-667" fmla="*/ 287939 w 393970"/>
                <a:gd name="connsiteY4-668" fmla="*/ 7003 h 274513"/>
                <a:gd name="connsiteX5-669" fmla="*/ 312258 w 393970"/>
                <a:gd name="connsiteY5-670" fmla="*/ 7003 h 274513"/>
                <a:gd name="connsiteX6-671" fmla="*/ 360896 w 393970"/>
                <a:gd name="connsiteY6-672" fmla="*/ 36186 h 274513"/>
                <a:gd name="connsiteX7-673" fmla="*/ 393970 w 393970"/>
                <a:gd name="connsiteY7-674" fmla="*/ 98443 h 274513"/>
                <a:gd name="connsiteX8-675" fmla="*/ 310312 w 393970"/>
                <a:gd name="connsiteY8-676" fmla="*/ 89690 h 274513"/>
                <a:gd name="connsiteX9-677" fmla="*/ 200390 w 393970"/>
                <a:gd name="connsiteY9-678" fmla="*/ 274513 h 274513"/>
                <a:gd name="connsiteX10-679" fmla="*/ 100195 w 393970"/>
                <a:gd name="connsiteY10-680" fmla="*/ 105253 h 274513"/>
                <a:gd name="connsiteX11-681" fmla="*/ 0 w 393970"/>
                <a:gd name="connsiteY11-682" fmla="*/ 102334 h 274513"/>
                <a:gd name="connsiteX12-683" fmla="*/ 78794 w 393970"/>
                <a:gd name="connsiteY12-684" fmla="*/ 16730 h 274513"/>
                <a:gd name="connsiteX0-685" fmla="*/ 78794 w 393970"/>
                <a:gd name="connsiteY0-686" fmla="*/ 16730 h 274513"/>
                <a:gd name="connsiteX1-687" fmla="*/ 152726 w 393970"/>
                <a:gd name="connsiteY1-688" fmla="*/ 108172 h 274513"/>
                <a:gd name="connsiteX2-689" fmla="*/ 200390 w 393970"/>
                <a:gd name="connsiteY2-690" fmla="*/ 186964 h 274513"/>
                <a:gd name="connsiteX3-691" fmla="*/ 258756 w 393970"/>
                <a:gd name="connsiteY3-692" fmla="*/ 84824 h 274513"/>
                <a:gd name="connsiteX4-693" fmla="*/ 287939 w 393970"/>
                <a:gd name="connsiteY4-694" fmla="*/ 7003 h 274513"/>
                <a:gd name="connsiteX5-695" fmla="*/ 312258 w 393970"/>
                <a:gd name="connsiteY5-696" fmla="*/ 7003 h 274513"/>
                <a:gd name="connsiteX6-697" fmla="*/ 360896 w 393970"/>
                <a:gd name="connsiteY6-698" fmla="*/ 36186 h 274513"/>
                <a:gd name="connsiteX7-699" fmla="*/ 393970 w 393970"/>
                <a:gd name="connsiteY7-700" fmla="*/ 98443 h 274513"/>
                <a:gd name="connsiteX8-701" fmla="*/ 310312 w 393970"/>
                <a:gd name="connsiteY8-702" fmla="*/ 89690 h 274513"/>
                <a:gd name="connsiteX9-703" fmla="*/ 200390 w 393970"/>
                <a:gd name="connsiteY9-704" fmla="*/ 274513 h 274513"/>
                <a:gd name="connsiteX10-705" fmla="*/ 100195 w 393970"/>
                <a:gd name="connsiteY10-706" fmla="*/ 105253 h 274513"/>
                <a:gd name="connsiteX11-707" fmla="*/ 0 w 393970"/>
                <a:gd name="connsiteY11-708" fmla="*/ 102334 h 274513"/>
                <a:gd name="connsiteX12-709" fmla="*/ 78794 w 393970"/>
                <a:gd name="connsiteY12-710" fmla="*/ 16730 h 274513"/>
                <a:gd name="connsiteX0-711" fmla="*/ 78794 w 393970"/>
                <a:gd name="connsiteY0-712" fmla="*/ 16730 h 274513"/>
                <a:gd name="connsiteX1-713" fmla="*/ 152726 w 393970"/>
                <a:gd name="connsiteY1-714" fmla="*/ 108172 h 274513"/>
                <a:gd name="connsiteX2-715" fmla="*/ 200390 w 393970"/>
                <a:gd name="connsiteY2-716" fmla="*/ 186964 h 274513"/>
                <a:gd name="connsiteX3-717" fmla="*/ 258756 w 393970"/>
                <a:gd name="connsiteY3-718" fmla="*/ 84824 h 274513"/>
                <a:gd name="connsiteX4-719" fmla="*/ 287939 w 393970"/>
                <a:gd name="connsiteY4-720" fmla="*/ 7003 h 274513"/>
                <a:gd name="connsiteX5-721" fmla="*/ 312258 w 393970"/>
                <a:gd name="connsiteY5-722" fmla="*/ 7003 h 274513"/>
                <a:gd name="connsiteX6-723" fmla="*/ 360896 w 393970"/>
                <a:gd name="connsiteY6-724" fmla="*/ 36186 h 274513"/>
                <a:gd name="connsiteX7-725" fmla="*/ 393970 w 393970"/>
                <a:gd name="connsiteY7-726" fmla="*/ 98443 h 274513"/>
                <a:gd name="connsiteX8-727" fmla="*/ 310312 w 393970"/>
                <a:gd name="connsiteY8-728" fmla="*/ 89690 h 274513"/>
                <a:gd name="connsiteX9-729" fmla="*/ 200390 w 393970"/>
                <a:gd name="connsiteY9-730" fmla="*/ 274513 h 274513"/>
                <a:gd name="connsiteX10-731" fmla="*/ 100195 w 393970"/>
                <a:gd name="connsiteY10-732" fmla="*/ 105253 h 274513"/>
                <a:gd name="connsiteX11-733" fmla="*/ 0 w 393970"/>
                <a:gd name="connsiteY11-734" fmla="*/ 102334 h 274513"/>
                <a:gd name="connsiteX12-735" fmla="*/ 78794 w 393970"/>
                <a:gd name="connsiteY12-736" fmla="*/ 16730 h 274513"/>
                <a:gd name="connsiteX0-737" fmla="*/ 78794 w 393970"/>
                <a:gd name="connsiteY0-738" fmla="*/ 16312 h 274095"/>
                <a:gd name="connsiteX1-739" fmla="*/ 152726 w 393970"/>
                <a:gd name="connsiteY1-740" fmla="*/ 107754 h 274095"/>
                <a:gd name="connsiteX2-741" fmla="*/ 200390 w 393970"/>
                <a:gd name="connsiteY2-742" fmla="*/ 186546 h 274095"/>
                <a:gd name="connsiteX3-743" fmla="*/ 249029 w 393970"/>
                <a:gd name="connsiteY3-744" fmla="*/ 78569 h 274095"/>
                <a:gd name="connsiteX4-745" fmla="*/ 287939 w 393970"/>
                <a:gd name="connsiteY4-746" fmla="*/ 6585 h 274095"/>
                <a:gd name="connsiteX5-747" fmla="*/ 312258 w 393970"/>
                <a:gd name="connsiteY5-748" fmla="*/ 6585 h 274095"/>
                <a:gd name="connsiteX6-749" fmla="*/ 360896 w 393970"/>
                <a:gd name="connsiteY6-750" fmla="*/ 35768 h 274095"/>
                <a:gd name="connsiteX7-751" fmla="*/ 393970 w 393970"/>
                <a:gd name="connsiteY7-752" fmla="*/ 98025 h 274095"/>
                <a:gd name="connsiteX8-753" fmla="*/ 310312 w 393970"/>
                <a:gd name="connsiteY8-754" fmla="*/ 89272 h 274095"/>
                <a:gd name="connsiteX9-755" fmla="*/ 200390 w 393970"/>
                <a:gd name="connsiteY9-756" fmla="*/ 274095 h 274095"/>
                <a:gd name="connsiteX10-757" fmla="*/ 100195 w 393970"/>
                <a:gd name="connsiteY10-758" fmla="*/ 104835 h 274095"/>
                <a:gd name="connsiteX11-759" fmla="*/ 0 w 393970"/>
                <a:gd name="connsiteY11-760" fmla="*/ 101916 h 274095"/>
                <a:gd name="connsiteX12-761" fmla="*/ 78794 w 393970"/>
                <a:gd name="connsiteY12-762" fmla="*/ 16312 h 27409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393970" h="274095">
                  <a:moveTo>
                    <a:pt x="78794" y="16312"/>
                  </a:moveTo>
                  <a:cubicBezTo>
                    <a:pt x="104248" y="17285"/>
                    <a:pt x="134405" y="67709"/>
                    <a:pt x="152726" y="107754"/>
                  </a:cubicBezTo>
                  <a:cubicBezTo>
                    <a:pt x="171047" y="147799"/>
                    <a:pt x="183042" y="166769"/>
                    <a:pt x="200390" y="186546"/>
                  </a:cubicBezTo>
                  <a:cubicBezTo>
                    <a:pt x="211900" y="157689"/>
                    <a:pt x="234438" y="108562"/>
                    <a:pt x="249029" y="78569"/>
                  </a:cubicBezTo>
                  <a:cubicBezTo>
                    <a:pt x="263620" y="48576"/>
                    <a:pt x="277401" y="18582"/>
                    <a:pt x="287939" y="6585"/>
                  </a:cubicBezTo>
                  <a:cubicBezTo>
                    <a:pt x="298477" y="-5412"/>
                    <a:pt x="300099" y="1721"/>
                    <a:pt x="312258" y="6585"/>
                  </a:cubicBezTo>
                  <a:cubicBezTo>
                    <a:pt x="324418" y="11449"/>
                    <a:pt x="347277" y="20528"/>
                    <a:pt x="360896" y="35768"/>
                  </a:cubicBezTo>
                  <a:cubicBezTo>
                    <a:pt x="374515" y="51008"/>
                    <a:pt x="390081" y="74517"/>
                    <a:pt x="393970" y="98025"/>
                  </a:cubicBezTo>
                  <a:cubicBezTo>
                    <a:pt x="355062" y="90406"/>
                    <a:pt x="342251" y="84569"/>
                    <a:pt x="310312" y="89272"/>
                  </a:cubicBezTo>
                  <a:cubicBezTo>
                    <a:pt x="280318" y="119265"/>
                    <a:pt x="244164" y="205681"/>
                    <a:pt x="200390" y="274095"/>
                  </a:cubicBezTo>
                  <a:cubicBezTo>
                    <a:pt x="174124" y="214112"/>
                    <a:pt x="128567" y="135639"/>
                    <a:pt x="100195" y="104835"/>
                  </a:cubicBezTo>
                  <a:cubicBezTo>
                    <a:pt x="66797" y="76139"/>
                    <a:pt x="40530" y="91380"/>
                    <a:pt x="0" y="101916"/>
                  </a:cubicBezTo>
                  <a:cubicBezTo>
                    <a:pt x="17833" y="63817"/>
                    <a:pt x="53340" y="15339"/>
                    <a:pt x="78794" y="163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6643253" y="4225889"/>
            <a:ext cx="1192494" cy="1314754"/>
            <a:chOff x="6710347" y="4049438"/>
            <a:chExt cx="1373231" cy="1514022"/>
          </a:xfrm>
        </p:grpSpPr>
        <p:grpSp>
          <p:nvGrpSpPr>
            <p:cNvPr id="115" name="Group 114"/>
            <p:cNvGrpSpPr/>
            <p:nvPr/>
          </p:nvGrpSpPr>
          <p:grpSpPr>
            <a:xfrm>
              <a:off x="6710347" y="4049438"/>
              <a:ext cx="1373231" cy="1514022"/>
              <a:chOff x="7074776" y="3158061"/>
              <a:chExt cx="2034497" cy="2243086"/>
            </a:xfrm>
            <a:solidFill>
              <a:srgbClr val="FEB834"/>
            </a:solidFill>
          </p:grpSpPr>
          <p:sp>
            <p:nvSpPr>
              <p:cNvPr id="117" name="Freeform 116"/>
              <p:cNvSpPr/>
              <p:nvPr/>
            </p:nvSpPr>
            <p:spPr>
              <a:xfrm>
                <a:off x="7074776" y="4426168"/>
                <a:ext cx="2034497" cy="974979"/>
              </a:xfrm>
              <a:custGeom>
                <a:avLst/>
                <a:gdLst>
                  <a:gd name="connsiteX0" fmla="*/ 893028 w 2408803"/>
                  <a:gd name="connsiteY0" fmla="*/ 0 h 979066"/>
                  <a:gd name="connsiteX1" fmla="*/ 1528551 w 2408803"/>
                  <a:gd name="connsiteY1" fmla="*/ 0 h 979066"/>
                  <a:gd name="connsiteX2" fmla="*/ 1523036 w 2408803"/>
                  <a:gd name="connsiteY2" fmla="*/ 9360 h 979066"/>
                  <a:gd name="connsiteX3" fmla="*/ 1509548 w 2408803"/>
                  <a:gd name="connsiteY3" fmla="*/ 43354 h 979066"/>
                  <a:gd name="connsiteX4" fmla="*/ 1525314 w 2408803"/>
                  <a:gd name="connsiteY4" fmla="*/ 141889 h 979066"/>
                  <a:gd name="connsiteX5" fmla="*/ 1560786 w 2408803"/>
                  <a:gd name="connsiteY5" fmla="*/ 157656 h 979066"/>
                  <a:gd name="connsiteX6" fmla="*/ 1600199 w 2408803"/>
                  <a:gd name="connsiteY6" fmla="*/ 212834 h 979066"/>
                  <a:gd name="connsiteX7" fmla="*/ 1848507 w 2408803"/>
                  <a:gd name="connsiteY7" fmla="*/ 283778 h 979066"/>
                  <a:gd name="connsiteX8" fmla="*/ 2077107 w 2408803"/>
                  <a:gd name="connsiteY8" fmla="*/ 342899 h 979066"/>
                  <a:gd name="connsiteX9" fmla="*/ 2211114 w 2408803"/>
                  <a:gd name="connsiteY9" fmla="*/ 386254 h 979066"/>
                  <a:gd name="connsiteX10" fmla="*/ 2325414 w 2408803"/>
                  <a:gd name="connsiteY10" fmla="*/ 429609 h 979066"/>
                  <a:gd name="connsiteX11" fmla="*/ 2360886 w 2408803"/>
                  <a:gd name="connsiteY11" fmla="*/ 583323 h 979066"/>
                  <a:gd name="connsiteX12" fmla="*/ 2388476 w 2408803"/>
                  <a:gd name="connsiteY12" fmla="*/ 784333 h 979066"/>
                  <a:gd name="connsiteX13" fmla="*/ 2408183 w 2408803"/>
                  <a:gd name="connsiteY13" fmla="*/ 965637 h 979066"/>
                  <a:gd name="connsiteX14" fmla="*/ 2404242 w 2408803"/>
                  <a:gd name="connsiteY14" fmla="*/ 965637 h 979066"/>
                  <a:gd name="connsiteX15" fmla="*/ 1229711 w 2408803"/>
                  <a:gd name="connsiteY15" fmla="*/ 969577 h 979066"/>
                  <a:gd name="connsiteX16" fmla="*/ 0 w 2408803"/>
                  <a:gd name="connsiteY16" fmla="*/ 965637 h 979066"/>
                  <a:gd name="connsiteX17" fmla="*/ 59121 w 2408803"/>
                  <a:gd name="connsiteY17" fmla="*/ 567558 h 979066"/>
                  <a:gd name="connsiteX18" fmla="*/ 106417 w 2408803"/>
                  <a:gd name="connsiteY18" fmla="*/ 425668 h 979066"/>
                  <a:gd name="connsiteX19" fmla="*/ 220717 w 2408803"/>
                  <a:gd name="connsiteY19" fmla="*/ 370489 h 979066"/>
                  <a:gd name="connsiteX20" fmla="*/ 855280 w 2408803"/>
                  <a:gd name="connsiteY20" fmla="*/ 189185 h 979066"/>
                  <a:gd name="connsiteX21" fmla="*/ 878929 w 2408803"/>
                  <a:gd name="connsiteY21" fmla="*/ 134007 h 979066"/>
                  <a:gd name="connsiteX22" fmla="*/ 902576 w 2408803"/>
                  <a:gd name="connsiteY22" fmla="*/ 98533 h 979066"/>
                  <a:gd name="connsiteX23" fmla="*/ 902083 w 2408803"/>
                  <a:gd name="connsiteY23" fmla="*/ 47049 h 979066"/>
                  <a:gd name="connsiteX0-1" fmla="*/ 893028 w 2408803"/>
                  <a:gd name="connsiteY0-2" fmla="*/ 0 h 979066"/>
                  <a:gd name="connsiteX1-3" fmla="*/ 1528551 w 2408803"/>
                  <a:gd name="connsiteY1-4" fmla="*/ 0 h 979066"/>
                  <a:gd name="connsiteX2-5" fmla="*/ 1523036 w 2408803"/>
                  <a:gd name="connsiteY2-6" fmla="*/ 9360 h 979066"/>
                  <a:gd name="connsiteX3-7" fmla="*/ 1509548 w 2408803"/>
                  <a:gd name="connsiteY3-8" fmla="*/ 43354 h 979066"/>
                  <a:gd name="connsiteX4-9" fmla="*/ 1525314 w 2408803"/>
                  <a:gd name="connsiteY4-10" fmla="*/ 141889 h 979066"/>
                  <a:gd name="connsiteX5-11" fmla="*/ 1560786 w 2408803"/>
                  <a:gd name="connsiteY5-12" fmla="*/ 157656 h 979066"/>
                  <a:gd name="connsiteX6-13" fmla="*/ 1600199 w 2408803"/>
                  <a:gd name="connsiteY6-14" fmla="*/ 212834 h 979066"/>
                  <a:gd name="connsiteX7-15" fmla="*/ 1848507 w 2408803"/>
                  <a:gd name="connsiteY7-16" fmla="*/ 283778 h 979066"/>
                  <a:gd name="connsiteX8-17" fmla="*/ 2077107 w 2408803"/>
                  <a:gd name="connsiteY8-18" fmla="*/ 342899 h 979066"/>
                  <a:gd name="connsiteX9-19" fmla="*/ 2225118 w 2408803"/>
                  <a:gd name="connsiteY9-20" fmla="*/ 342898 h 979066"/>
                  <a:gd name="connsiteX10-21" fmla="*/ 2325414 w 2408803"/>
                  <a:gd name="connsiteY10-22" fmla="*/ 429609 h 979066"/>
                  <a:gd name="connsiteX11-23" fmla="*/ 2360886 w 2408803"/>
                  <a:gd name="connsiteY11-24" fmla="*/ 583323 h 979066"/>
                  <a:gd name="connsiteX12-25" fmla="*/ 2388476 w 2408803"/>
                  <a:gd name="connsiteY12-26" fmla="*/ 784333 h 979066"/>
                  <a:gd name="connsiteX13-27" fmla="*/ 2408183 w 2408803"/>
                  <a:gd name="connsiteY13-28" fmla="*/ 965637 h 979066"/>
                  <a:gd name="connsiteX14-29" fmla="*/ 2404242 w 2408803"/>
                  <a:gd name="connsiteY14-30" fmla="*/ 965637 h 979066"/>
                  <a:gd name="connsiteX15-31" fmla="*/ 1229711 w 2408803"/>
                  <a:gd name="connsiteY15-32" fmla="*/ 969577 h 979066"/>
                  <a:gd name="connsiteX16-33" fmla="*/ 0 w 2408803"/>
                  <a:gd name="connsiteY16-34" fmla="*/ 965637 h 979066"/>
                  <a:gd name="connsiteX17-35" fmla="*/ 59121 w 2408803"/>
                  <a:gd name="connsiteY17-36" fmla="*/ 567558 h 979066"/>
                  <a:gd name="connsiteX18-37" fmla="*/ 106417 w 2408803"/>
                  <a:gd name="connsiteY18-38" fmla="*/ 425668 h 979066"/>
                  <a:gd name="connsiteX19-39" fmla="*/ 220717 w 2408803"/>
                  <a:gd name="connsiteY19-40" fmla="*/ 370489 h 979066"/>
                  <a:gd name="connsiteX20-41" fmla="*/ 855280 w 2408803"/>
                  <a:gd name="connsiteY20-42" fmla="*/ 189185 h 979066"/>
                  <a:gd name="connsiteX21-43" fmla="*/ 878929 w 2408803"/>
                  <a:gd name="connsiteY21-44" fmla="*/ 134007 h 979066"/>
                  <a:gd name="connsiteX22-45" fmla="*/ 902576 w 2408803"/>
                  <a:gd name="connsiteY22-46" fmla="*/ 98533 h 979066"/>
                  <a:gd name="connsiteX23-47" fmla="*/ 902083 w 2408803"/>
                  <a:gd name="connsiteY23-48" fmla="*/ 47049 h 979066"/>
                  <a:gd name="connsiteX24" fmla="*/ 893028 w 2408803"/>
                  <a:gd name="connsiteY24" fmla="*/ 0 h 979066"/>
                  <a:gd name="connsiteX0-49" fmla="*/ 893028 w 2408803"/>
                  <a:gd name="connsiteY0-50" fmla="*/ 0 h 979066"/>
                  <a:gd name="connsiteX1-51" fmla="*/ 1528551 w 2408803"/>
                  <a:gd name="connsiteY1-52" fmla="*/ 0 h 979066"/>
                  <a:gd name="connsiteX2-53" fmla="*/ 1523036 w 2408803"/>
                  <a:gd name="connsiteY2-54" fmla="*/ 9360 h 979066"/>
                  <a:gd name="connsiteX3-55" fmla="*/ 1509548 w 2408803"/>
                  <a:gd name="connsiteY3-56" fmla="*/ 43354 h 979066"/>
                  <a:gd name="connsiteX4-57" fmla="*/ 1525314 w 2408803"/>
                  <a:gd name="connsiteY4-58" fmla="*/ 141889 h 979066"/>
                  <a:gd name="connsiteX5-59" fmla="*/ 1560786 w 2408803"/>
                  <a:gd name="connsiteY5-60" fmla="*/ 157656 h 979066"/>
                  <a:gd name="connsiteX6-61" fmla="*/ 1600199 w 2408803"/>
                  <a:gd name="connsiteY6-62" fmla="*/ 212834 h 979066"/>
                  <a:gd name="connsiteX7-63" fmla="*/ 1848507 w 2408803"/>
                  <a:gd name="connsiteY7-64" fmla="*/ 283778 h 979066"/>
                  <a:gd name="connsiteX8-65" fmla="*/ 2077107 w 2408803"/>
                  <a:gd name="connsiteY8-66" fmla="*/ 342899 h 979066"/>
                  <a:gd name="connsiteX9-67" fmla="*/ 2225118 w 2408803"/>
                  <a:gd name="connsiteY9-68" fmla="*/ 342898 h 979066"/>
                  <a:gd name="connsiteX10-69" fmla="*/ 2068662 w 2408803"/>
                  <a:gd name="connsiteY10-70" fmla="*/ 480847 h 979066"/>
                  <a:gd name="connsiteX11-71" fmla="*/ 2360886 w 2408803"/>
                  <a:gd name="connsiteY11-72" fmla="*/ 583323 h 979066"/>
                  <a:gd name="connsiteX12-73" fmla="*/ 2388476 w 2408803"/>
                  <a:gd name="connsiteY12-74" fmla="*/ 784333 h 979066"/>
                  <a:gd name="connsiteX13-75" fmla="*/ 2408183 w 2408803"/>
                  <a:gd name="connsiteY13-76" fmla="*/ 965637 h 979066"/>
                  <a:gd name="connsiteX14-77" fmla="*/ 2404242 w 2408803"/>
                  <a:gd name="connsiteY14-78" fmla="*/ 965637 h 979066"/>
                  <a:gd name="connsiteX15-79" fmla="*/ 1229711 w 2408803"/>
                  <a:gd name="connsiteY15-80" fmla="*/ 969577 h 979066"/>
                  <a:gd name="connsiteX16-81" fmla="*/ 0 w 2408803"/>
                  <a:gd name="connsiteY16-82" fmla="*/ 965637 h 979066"/>
                  <a:gd name="connsiteX17-83" fmla="*/ 59121 w 2408803"/>
                  <a:gd name="connsiteY17-84" fmla="*/ 567558 h 979066"/>
                  <a:gd name="connsiteX18-85" fmla="*/ 106417 w 2408803"/>
                  <a:gd name="connsiteY18-86" fmla="*/ 425668 h 979066"/>
                  <a:gd name="connsiteX19-87" fmla="*/ 220717 w 2408803"/>
                  <a:gd name="connsiteY19-88" fmla="*/ 370489 h 979066"/>
                  <a:gd name="connsiteX20-89" fmla="*/ 855280 w 2408803"/>
                  <a:gd name="connsiteY20-90" fmla="*/ 189185 h 979066"/>
                  <a:gd name="connsiteX21-91" fmla="*/ 878929 w 2408803"/>
                  <a:gd name="connsiteY21-92" fmla="*/ 134007 h 979066"/>
                  <a:gd name="connsiteX22-93" fmla="*/ 902576 w 2408803"/>
                  <a:gd name="connsiteY22-94" fmla="*/ 98533 h 979066"/>
                  <a:gd name="connsiteX23-95" fmla="*/ 902083 w 2408803"/>
                  <a:gd name="connsiteY23-96" fmla="*/ 47049 h 979066"/>
                  <a:gd name="connsiteX24-97" fmla="*/ 893028 w 2408803"/>
                  <a:gd name="connsiteY24-98" fmla="*/ 0 h 979066"/>
                  <a:gd name="connsiteX0-99" fmla="*/ 893028 w 2408803"/>
                  <a:gd name="connsiteY0-100" fmla="*/ 0 h 979066"/>
                  <a:gd name="connsiteX1-101" fmla="*/ 1528551 w 2408803"/>
                  <a:gd name="connsiteY1-102" fmla="*/ 0 h 979066"/>
                  <a:gd name="connsiteX2-103" fmla="*/ 1523036 w 2408803"/>
                  <a:gd name="connsiteY2-104" fmla="*/ 9360 h 979066"/>
                  <a:gd name="connsiteX3-105" fmla="*/ 1509548 w 2408803"/>
                  <a:gd name="connsiteY3-106" fmla="*/ 43354 h 979066"/>
                  <a:gd name="connsiteX4-107" fmla="*/ 1525314 w 2408803"/>
                  <a:gd name="connsiteY4-108" fmla="*/ 141889 h 979066"/>
                  <a:gd name="connsiteX5-109" fmla="*/ 1560786 w 2408803"/>
                  <a:gd name="connsiteY5-110" fmla="*/ 157656 h 979066"/>
                  <a:gd name="connsiteX6-111" fmla="*/ 1600199 w 2408803"/>
                  <a:gd name="connsiteY6-112" fmla="*/ 212834 h 979066"/>
                  <a:gd name="connsiteX7-113" fmla="*/ 1848507 w 2408803"/>
                  <a:gd name="connsiteY7-114" fmla="*/ 283778 h 979066"/>
                  <a:gd name="connsiteX8-115" fmla="*/ 2077107 w 2408803"/>
                  <a:gd name="connsiteY8-116" fmla="*/ 342899 h 979066"/>
                  <a:gd name="connsiteX9-117" fmla="*/ 2225118 w 2408803"/>
                  <a:gd name="connsiteY9-118" fmla="*/ 342898 h 979066"/>
                  <a:gd name="connsiteX10-119" fmla="*/ 2250722 w 2408803"/>
                  <a:gd name="connsiteY10-120" fmla="*/ 488729 h 979066"/>
                  <a:gd name="connsiteX11-121" fmla="*/ 2360886 w 2408803"/>
                  <a:gd name="connsiteY11-122" fmla="*/ 583323 h 979066"/>
                  <a:gd name="connsiteX12-123" fmla="*/ 2388476 w 2408803"/>
                  <a:gd name="connsiteY12-124" fmla="*/ 784333 h 979066"/>
                  <a:gd name="connsiteX13-125" fmla="*/ 2408183 w 2408803"/>
                  <a:gd name="connsiteY13-126" fmla="*/ 965637 h 979066"/>
                  <a:gd name="connsiteX14-127" fmla="*/ 2404242 w 2408803"/>
                  <a:gd name="connsiteY14-128" fmla="*/ 965637 h 979066"/>
                  <a:gd name="connsiteX15-129" fmla="*/ 1229711 w 2408803"/>
                  <a:gd name="connsiteY15-130" fmla="*/ 969577 h 979066"/>
                  <a:gd name="connsiteX16-131" fmla="*/ 0 w 2408803"/>
                  <a:gd name="connsiteY16-132" fmla="*/ 965637 h 979066"/>
                  <a:gd name="connsiteX17-133" fmla="*/ 59121 w 2408803"/>
                  <a:gd name="connsiteY17-134" fmla="*/ 567558 h 979066"/>
                  <a:gd name="connsiteX18-135" fmla="*/ 106417 w 2408803"/>
                  <a:gd name="connsiteY18-136" fmla="*/ 425668 h 979066"/>
                  <a:gd name="connsiteX19-137" fmla="*/ 220717 w 2408803"/>
                  <a:gd name="connsiteY19-138" fmla="*/ 370489 h 979066"/>
                  <a:gd name="connsiteX20-139" fmla="*/ 855280 w 2408803"/>
                  <a:gd name="connsiteY20-140" fmla="*/ 189185 h 979066"/>
                  <a:gd name="connsiteX21-141" fmla="*/ 878929 w 2408803"/>
                  <a:gd name="connsiteY21-142" fmla="*/ 134007 h 979066"/>
                  <a:gd name="connsiteX22-143" fmla="*/ 902576 w 2408803"/>
                  <a:gd name="connsiteY22-144" fmla="*/ 98533 h 979066"/>
                  <a:gd name="connsiteX23-145" fmla="*/ 902083 w 2408803"/>
                  <a:gd name="connsiteY23-146" fmla="*/ 47049 h 979066"/>
                  <a:gd name="connsiteX24-147" fmla="*/ 893028 w 2408803"/>
                  <a:gd name="connsiteY24-148" fmla="*/ 0 h 979066"/>
                  <a:gd name="connsiteX0-149" fmla="*/ 893028 w 2408803"/>
                  <a:gd name="connsiteY0-150" fmla="*/ 0 h 979066"/>
                  <a:gd name="connsiteX1-151" fmla="*/ 1528551 w 2408803"/>
                  <a:gd name="connsiteY1-152" fmla="*/ 0 h 979066"/>
                  <a:gd name="connsiteX2-153" fmla="*/ 1523036 w 2408803"/>
                  <a:gd name="connsiteY2-154" fmla="*/ 9360 h 979066"/>
                  <a:gd name="connsiteX3-155" fmla="*/ 1509548 w 2408803"/>
                  <a:gd name="connsiteY3-156" fmla="*/ 43354 h 979066"/>
                  <a:gd name="connsiteX4-157" fmla="*/ 1525314 w 2408803"/>
                  <a:gd name="connsiteY4-158" fmla="*/ 141889 h 979066"/>
                  <a:gd name="connsiteX5-159" fmla="*/ 1560786 w 2408803"/>
                  <a:gd name="connsiteY5-160" fmla="*/ 157656 h 979066"/>
                  <a:gd name="connsiteX6-161" fmla="*/ 1600199 w 2408803"/>
                  <a:gd name="connsiteY6-162" fmla="*/ 212834 h 979066"/>
                  <a:gd name="connsiteX7-163" fmla="*/ 1848507 w 2408803"/>
                  <a:gd name="connsiteY7-164" fmla="*/ 283778 h 979066"/>
                  <a:gd name="connsiteX8-165" fmla="*/ 2077107 w 2408803"/>
                  <a:gd name="connsiteY8-166" fmla="*/ 342899 h 979066"/>
                  <a:gd name="connsiteX9-167" fmla="*/ 2225118 w 2408803"/>
                  <a:gd name="connsiteY9-168" fmla="*/ 342898 h 979066"/>
                  <a:gd name="connsiteX10-169" fmla="*/ 2250722 w 2408803"/>
                  <a:gd name="connsiteY10-170" fmla="*/ 488729 h 979066"/>
                  <a:gd name="connsiteX11-171" fmla="*/ 2328210 w 2408803"/>
                  <a:gd name="connsiteY11-172" fmla="*/ 654268 h 979066"/>
                  <a:gd name="connsiteX12-173" fmla="*/ 2388476 w 2408803"/>
                  <a:gd name="connsiteY12-174" fmla="*/ 784333 h 979066"/>
                  <a:gd name="connsiteX13-175" fmla="*/ 2408183 w 2408803"/>
                  <a:gd name="connsiteY13-176" fmla="*/ 965637 h 979066"/>
                  <a:gd name="connsiteX14-177" fmla="*/ 2404242 w 2408803"/>
                  <a:gd name="connsiteY14-178" fmla="*/ 965637 h 979066"/>
                  <a:gd name="connsiteX15-179" fmla="*/ 1229711 w 2408803"/>
                  <a:gd name="connsiteY15-180" fmla="*/ 969577 h 979066"/>
                  <a:gd name="connsiteX16-181" fmla="*/ 0 w 2408803"/>
                  <a:gd name="connsiteY16-182" fmla="*/ 965637 h 979066"/>
                  <a:gd name="connsiteX17-183" fmla="*/ 59121 w 2408803"/>
                  <a:gd name="connsiteY17-184" fmla="*/ 567558 h 979066"/>
                  <a:gd name="connsiteX18-185" fmla="*/ 106417 w 2408803"/>
                  <a:gd name="connsiteY18-186" fmla="*/ 425668 h 979066"/>
                  <a:gd name="connsiteX19-187" fmla="*/ 220717 w 2408803"/>
                  <a:gd name="connsiteY19-188" fmla="*/ 370489 h 979066"/>
                  <a:gd name="connsiteX20-189" fmla="*/ 855280 w 2408803"/>
                  <a:gd name="connsiteY20-190" fmla="*/ 189185 h 979066"/>
                  <a:gd name="connsiteX21-191" fmla="*/ 878929 w 2408803"/>
                  <a:gd name="connsiteY21-192" fmla="*/ 134007 h 979066"/>
                  <a:gd name="connsiteX22-193" fmla="*/ 902576 w 2408803"/>
                  <a:gd name="connsiteY22-194" fmla="*/ 98533 h 979066"/>
                  <a:gd name="connsiteX23-195" fmla="*/ 902083 w 2408803"/>
                  <a:gd name="connsiteY23-196" fmla="*/ 47049 h 979066"/>
                  <a:gd name="connsiteX24-197" fmla="*/ 893028 w 2408803"/>
                  <a:gd name="connsiteY24-198" fmla="*/ 0 h 979066"/>
                  <a:gd name="connsiteX0-199" fmla="*/ 893028 w 2409687"/>
                  <a:gd name="connsiteY0-200" fmla="*/ 0 h 974979"/>
                  <a:gd name="connsiteX1-201" fmla="*/ 1528551 w 2409687"/>
                  <a:gd name="connsiteY1-202" fmla="*/ 0 h 974979"/>
                  <a:gd name="connsiteX2-203" fmla="*/ 1523036 w 2409687"/>
                  <a:gd name="connsiteY2-204" fmla="*/ 9360 h 974979"/>
                  <a:gd name="connsiteX3-205" fmla="*/ 1509548 w 2409687"/>
                  <a:gd name="connsiteY3-206" fmla="*/ 43354 h 974979"/>
                  <a:gd name="connsiteX4-207" fmla="*/ 1525314 w 2409687"/>
                  <a:gd name="connsiteY4-208" fmla="*/ 141889 h 974979"/>
                  <a:gd name="connsiteX5-209" fmla="*/ 1560786 w 2409687"/>
                  <a:gd name="connsiteY5-210" fmla="*/ 157656 h 974979"/>
                  <a:gd name="connsiteX6-211" fmla="*/ 1600199 w 2409687"/>
                  <a:gd name="connsiteY6-212" fmla="*/ 212834 h 974979"/>
                  <a:gd name="connsiteX7-213" fmla="*/ 1848507 w 2409687"/>
                  <a:gd name="connsiteY7-214" fmla="*/ 283778 h 974979"/>
                  <a:gd name="connsiteX8-215" fmla="*/ 2077107 w 2409687"/>
                  <a:gd name="connsiteY8-216" fmla="*/ 342899 h 974979"/>
                  <a:gd name="connsiteX9-217" fmla="*/ 2225118 w 2409687"/>
                  <a:gd name="connsiteY9-218" fmla="*/ 342898 h 974979"/>
                  <a:gd name="connsiteX10-219" fmla="*/ 2250722 w 2409687"/>
                  <a:gd name="connsiteY10-220" fmla="*/ 488729 h 974979"/>
                  <a:gd name="connsiteX11-221" fmla="*/ 2328210 w 2409687"/>
                  <a:gd name="connsiteY11-222" fmla="*/ 654268 h 974979"/>
                  <a:gd name="connsiteX12-223" fmla="*/ 2374472 w 2409687"/>
                  <a:gd name="connsiteY12-224" fmla="*/ 839513 h 974979"/>
                  <a:gd name="connsiteX13-225" fmla="*/ 2408183 w 2409687"/>
                  <a:gd name="connsiteY13-226" fmla="*/ 965637 h 974979"/>
                  <a:gd name="connsiteX14-227" fmla="*/ 2404242 w 2409687"/>
                  <a:gd name="connsiteY14-228" fmla="*/ 965637 h 974979"/>
                  <a:gd name="connsiteX15-229" fmla="*/ 1229711 w 2409687"/>
                  <a:gd name="connsiteY15-230" fmla="*/ 969577 h 974979"/>
                  <a:gd name="connsiteX16-231" fmla="*/ 0 w 2409687"/>
                  <a:gd name="connsiteY16-232" fmla="*/ 965637 h 974979"/>
                  <a:gd name="connsiteX17-233" fmla="*/ 59121 w 2409687"/>
                  <a:gd name="connsiteY17-234" fmla="*/ 567558 h 974979"/>
                  <a:gd name="connsiteX18-235" fmla="*/ 106417 w 2409687"/>
                  <a:gd name="connsiteY18-236" fmla="*/ 425668 h 974979"/>
                  <a:gd name="connsiteX19-237" fmla="*/ 220717 w 2409687"/>
                  <a:gd name="connsiteY19-238" fmla="*/ 370489 h 974979"/>
                  <a:gd name="connsiteX20-239" fmla="*/ 855280 w 2409687"/>
                  <a:gd name="connsiteY20-240" fmla="*/ 189185 h 974979"/>
                  <a:gd name="connsiteX21-241" fmla="*/ 878929 w 2409687"/>
                  <a:gd name="connsiteY21-242" fmla="*/ 134007 h 974979"/>
                  <a:gd name="connsiteX22-243" fmla="*/ 902576 w 2409687"/>
                  <a:gd name="connsiteY22-244" fmla="*/ 98533 h 974979"/>
                  <a:gd name="connsiteX23-245" fmla="*/ 902083 w 2409687"/>
                  <a:gd name="connsiteY23-246" fmla="*/ 47049 h 974979"/>
                  <a:gd name="connsiteX24-247" fmla="*/ 893028 w 2409687"/>
                  <a:gd name="connsiteY24-248" fmla="*/ 0 h 974979"/>
                  <a:gd name="connsiteX0-249" fmla="*/ 893028 w 2409687"/>
                  <a:gd name="connsiteY0-250" fmla="*/ 0 h 974979"/>
                  <a:gd name="connsiteX1-251" fmla="*/ 1528551 w 2409687"/>
                  <a:gd name="connsiteY1-252" fmla="*/ 0 h 974979"/>
                  <a:gd name="connsiteX2-253" fmla="*/ 1523036 w 2409687"/>
                  <a:gd name="connsiteY2-254" fmla="*/ 9360 h 974979"/>
                  <a:gd name="connsiteX3-255" fmla="*/ 1509548 w 2409687"/>
                  <a:gd name="connsiteY3-256" fmla="*/ 43354 h 974979"/>
                  <a:gd name="connsiteX4-257" fmla="*/ 1525314 w 2409687"/>
                  <a:gd name="connsiteY4-258" fmla="*/ 141889 h 974979"/>
                  <a:gd name="connsiteX5-259" fmla="*/ 1560786 w 2409687"/>
                  <a:gd name="connsiteY5-260" fmla="*/ 157656 h 974979"/>
                  <a:gd name="connsiteX6-261" fmla="*/ 1600199 w 2409687"/>
                  <a:gd name="connsiteY6-262" fmla="*/ 212834 h 974979"/>
                  <a:gd name="connsiteX7-263" fmla="*/ 1848507 w 2409687"/>
                  <a:gd name="connsiteY7-264" fmla="*/ 283778 h 974979"/>
                  <a:gd name="connsiteX8-265" fmla="*/ 2077107 w 2409687"/>
                  <a:gd name="connsiteY8-266" fmla="*/ 342899 h 974979"/>
                  <a:gd name="connsiteX9-267" fmla="*/ 2225118 w 2409687"/>
                  <a:gd name="connsiteY9-268" fmla="*/ 342898 h 974979"/>
                  <a:gd name="connsiteX10-269" fmla="*/ 2250722 w 2409687"/>
                  <a:gd name="connsiteY10-270" fmla="*/ 488729 h 974979"/>
                  <a:gd name="connsiteX11-271" fmla="*/ 2328210 w 2409687"/>
                  <a:gd name="connsiteY11-272" fmla="*/ 654268 h 974979"/>
                  <a:gd name="connsiteX12-273" fmla="*/ 2374472 w 2409687"/>
                  <a:gd name="connsiteY12-274" fmla="*/ 839513 h 974979"/>
                  <a:gd name="connsiteX13-275" fmla="*/ 2408183 w 2409687"/>
                  <a:gd name="connsiteY13-276" fmla="*/ 965637 h 974979"/>
                  <a:gd name="connsiteX14-277" fmla="*/ 2404242 w 2409687"/>
                  <a:gd name="connsiteY14-278" fmla="*/ 965637 h 974979"/>
                  <a:gd name="connsiteX15-279" fmla="*/ 1229711 w 2409687"/>
                  <a:gd name="connsiteY15-280" fmla="*/ 969577 h 974979"/>
                  <a:gd name="connsiteX16-281" fmla="*/ 0 w 2409687"/>
                  <a:gd name="connsiteY16-282" fmla="*/ 965637 h 974979"/>
                  <a:gd name="connsiteX17-283" fmla="*/ 59121 w 2409687"/>
                  <a:gd name="connsiteY17-284" fmla="*/ 567558 h 974979"/>
                  <a:gd name="connsiteX18-285" fmla="*/ 106417 w 2409687"/>
                  <a:gd name="connsiteY18-286" fmla="*/ 425668 h 974979"/>
                  <a:gd name="connsiteX19-287" fmla="*/ 220717 w 2409687"/>
                  <a:gd name="connsiteY19-288" fmla="*/ 370489 h 974979"/>
                  <a:gd name="connsiteX20-289" fmla="*/ 855280 w 2409687"/>
                  <a:gd name="connsiteY20-290" fmla="*/ 189185 h 974979"/>
                  <a:gd name="connsiteX21-291" fmla="*/ 878929 w 2409687"/>
                  <a:gd name="connsiteY21-292" fmla="*/ 134007 h 974979"/>
                  <a:gd name="connsiteX22-293" fmla="*/ 902576 w 2409687"/>
                  <a:gd name="connsiteY22-294" fmla="*/ 98533 h 974979"/>
                  <a:gd name="connsiteX23-295" fmla="*/ 902083 w 2409687"/>
                  <a:gd name="connsiteY23-296" fmla="*/ 47049 h 974979"/>
                  <a:gd name="connsiteX24-297" fmla="*/ 893028 w 2409687"/>
                  <a:gd name="connsiteY24-298" fmla="*/ 0 h 974979"/>
                  <a:gd name="connsiteX0-299" fmla="*/ 893028 w 2409687"/>
                  <a:gd name="connsiteY0-300" fmla="*/ 0 h 974979"/>
                  <a:gd name="connsiteX1-301" fmla="*/ 1528551 w 2409687"/>
                  <a:gd name="connsiteY1-302" fmla="*/ 0 h 974979"/>
                  <a:gd name="connsiteX2-303" fmla="*/ 1523036 w 2409687"/>
                  <a:gd name="connsiteY2-304" fmla="*/ 9360 h 974979"/>
                  <a:gd name="connsiteX3-305" fmla="*/ 1509548 w 2409687"/>
                  <a:gd name="connsiteY3-306" fmla="*/ 43354 h 974979"/>
                  <a:gd name="connsiteX4-307" fmla="*/ 1525314 w 2409687"/>
                  <a:gd name="connsiteY4-308" fmla="*/ 141889 h 974979"/>
                  <a:gd name="connsiteX5-309" fmla="*/ 1560786 w 2409687"/>
                  <a:gd name="connsiteY5-310" fmla="*/ 157656 h 974979"/>
                  <a:gd name="connsiteX6-311" fmla="*/ 1600199 w 2409687"/>
                  <a:gd name="connsiteY6-312" fmla="*/ 212834 h 974979"/>
                  <a:gd name="connsiteX7-313" fmla="*/ 1848507 w 2409687"/>
                  <a:gd name="connsiteY7-314" fmla="*/ 283778 h 974979"/>
                  <a:gd name="connsiteX8-315" fmla="*/ 2077107 w 2409687"/>
                  <a:gd name="connsiteY8-316" fmla="*/ 342899 h 974979"/>
                  <a:gd name="connsiteX9-317" fmla="*/ 2225118 w 2409687"/>
                  <a:gd name="connsiteY9-318" fmla="*/ 342898 h 974979"/>
                  <a:gd name="connsiteX10-319" fmla="*/ 2288068 w 2409687"/>
                  <a:gd name="connsiteY10-320" fmla="*/ 528143 h 974979"/>
                  <a:gd name="connsiteX11-321" fmla="*/ 2328210 w 2409687"/>
                  <a:gd name="connsiteY11-322" fmla="*/ 654268 h 974979"/>
                  <a:gd name="connsiteX12-323" fmla="*/ 2374472 w 2409687"/>
                  <a:gd name="connsiteY12-324" fmla="*/ 839513 h 974979"/>
                  <a:gd name="connsiteX13-325" fmla="*/ 2408183 w 2409687"/>
                  <a:gd name="connsiteY13-326" fmla="*/ 965637 h 974979"/>
                  <a:gd name="connsiteX14-327" fmla="*/ 2404242 w 2409687"/>
                  <a:gd name="connsiteY14-328" fmla="*/ 965637 h 974979"/>
                  <a:gd name="connsiteX15-329" fmla="*/ 1229711 w 2409687"/>
                  <a:gd name="connsiteY15-330" fmla="*/ 969577 h 974979"/>
                  <a:gd name="connsiteX16-331" fmla="*/ 0 w 2409687"/>
                  <a:gd name="connsiteY16-332" fmla="*/ 965637 h 974979"/>
                  <a:gd name="connsiteX17-333" fmla="*/ 59121 w 2409687"/>
                  <a:gd name="connsiteY17-334" fmla="*/ 567558 h 974979"/>
                  <a:gd name="connsiteX18-335" fmla="*/ 106417 w 2409687"/>
                  <a:gd name="connsiteY18-336" fmla="*/ 425668 h 974979"/>
                  <a:gd name="connsiteX19-337" fmla="*/ 220717 w 2409687"/>
                  <a:gd name="connsiteY19-338" fmla="*/ 370489 h 974979"/>
                  <a:gd name="connsiteX20-339" fmla="*/ 855280 w 2409687"/>
                  <a:gd name="connsiteY20-340" fmla="*/ 189185 h 974979"/>
                  <a:gd name="connsiteX21-341" fmla="*/ 878929 w 2409687"/>
                  <a:gd name="connsiteY21-342" fmla="*/ 134007 h 974979"/>
                  <a:gd name="connsiteX22-343" fmla="*/ 902576 w 2409687"/>
                  <a:gd name="connsiteY22-344" fmla="*/ 98533 h 974979"/>
                  <a:gd name="connsiteX23-345" fmla="*/ 902083 w 2409687"/>
                  <a:gd name="connsiteY23-346" fmla="*/ 47049 h 974979"/>
                  <a:gd name="connsiteX24-347" fmla="*/ 893028 w 2409687"/>
                  <a:gd name="connsiteY24-348" fmla="*/ 0 h 974979"/>
                  <a:gd name="connsiteX0-349" fmla="*/ 893028 w 2409687"/>
                  <a:gd name="connsiteY0-350" fmla="*/ 0 h 974979"/>
                  <a:gd name="connsiteX1-351" fmla="*/ 1528551 w 2409687"/>
                  <a:gd name="connsiteY1-352" fmla="*/ 0 h 974979"/>
                  <a:gd name="connsiteX2-353" fmla="*/ 1523036 w 2409687"/>
                  <a:gd name="connsiteY2-354" fmla="*/ 9360 h 974979"/>
                  <a:gd name="connsiteX3-355" fmla="*/ 1509548 w 2409687"/>
                  <a:gd name="connsiteY3-356" fmla="*/ 43354 h 974979"/>
                  <a:gd name="connsiteX4-357" fmla="*/ 1525314 w 2409687"/>
                  <a:gd name="connsiteY4-358" fmla="*/ 141889 h 974979"/>
                  <a:gd name="connsiteX5-359" fmla="*/ 1560786 w 2409687"/>
                  <a:gd name="connsiteY5-360" fmla="*/ 157656 h 974979"/>
                  <a:gd name="connsiteX6-361" fmla="*/ 1600199 w 2409687"/>
                  <a:gd name="connsiteY6-362" fmla="*/ 212834 h 974979"/>
                  <a:gd name="connsiteX7-363" fmla="*/ 1848507 w 2409687"/>
                  <a:gd name="connsiteY7-364" fmla="*/ 283778 h 974979"/>
                  <a:gd name="connsiteX8-365" fmla="*/ 2077107 w 2409687"/>
                  <a:gd name="connsiteY8-366" fmla="*/ 342899 h 974979"/>
                  <a:gd name="connsiteX9-367" fmla="*/ 2225119 w 2409687"/>
                  <a:gd name="connsiteY9-368" fmla="*/ 413843 h 974979"/>
                  <a:gd name="connsiteX10-369" fmla="*/ 2288068 w 2409687"/>
                  <a:gd name="connsiteY10-370" fmla="*/ 528143 h 974979"/>
                  <a:gd name="connsiteX11-371" fmla="*/ 2328210 w 2409687"/>
                  <a:gd name="connsiteY11-372" fmla="*/ 654268 h 974979"/>
                  <a:gd name="connsiteX12-373" fmla="*/ 2374472 w 2409687"/>
                  <a:gd name="connsiteY12-374" fmla="*/ 839513 h 974979"/>
                  <a:gd name="connsiteX13-375" fmla="*/ 2408183 w 2409687"/>
                  <a:gd name="connsiteY13-376" fmla="*/ 965637 h 974979"/>
                  <a:gd name="connsiteX14-377" fmla="*/ 2404242 w 2409687"/>
                  <a:gd name="connsiteY14-378" fmla="*/ 965637 h 974979"/>
                  <a:gd name="connsiteX15-379" fmla="*/ 1229711 w 2409687"/>
                  <a:gd name="connsiteY15-380" fmla="*/ 969577 h 974979"/>
                  <a:gd name="connsiteX16-381" fmla="*/ 0 w 2409687"/>
                  <a:gd name="connsiteY16-382" fmla="*/ 965637 h 974979"/>
                  <a:gd name="connsiteX17-383" fmla="*/ 59121 w 2409687"/>
                  <a:gd name="connsiteY17-384" fmla="*/ 567558 h 974979"/>
                  <a:gd name="connsiteX18-385" fmla="*/ 106417 w 2409687"/>
                  <a:gd name="connsiteY18-386" fmla="*/ 425668 h 974979"/>
                  <a:gd name="connsiteX19-387" fmla="*/ 220717 w 2409687"/>
                  <a:gd name="connsiteY19-388" fmla="*/ 370489 h 974979"/>
                  <a:gd name="connsiteX20-389" fmla="*/ 855280 w 2409687"/>
                  <a:gd name="connsiteY20-390" fmla="*/ 189185 h 974979"/>
                  <a:gd name="connsiteX21-391" fmla="*/ 878929 w 2409687"/>
                  <a:gd name="connsiteY21-392" fmla="*/ 134007 h 974979"/>
                  <a:gd name="connsiteX22-393" fmla="*/ 902576 w 2409687"/>
                  <a:gd name="connsiteY22-394" fmla="*/ 98533 h 974979"/>
                  <a:gd name="connsiteX23-395" fmla="*/ 902083 w 2409687"/>
                  <a:gd name="connsiteY23-396" fmla="*/ 47049 h 974979"/>
                  <a:gd name="connsiteX24-397" fmla="*/ 893028 w 2409687"/>
                  <a:gd name="connsiteY24-398" fmla="*/ 0 h 974979"/>
                  <a:gd name="connsiteX0-399" fmla="*/ 893028 w 2409687"/>
                  <a:gd name="connsiteY0-400" fmla="*/ 0 h 974979"/>
                  <a:gd name="connsiteX1-401" fmla="*/ 1528551 w 2409687"/>
                  <a:gd name="connsiteY1-402" fmla="*/ 0 h 974979"/>
                  <a:gd name="connsiteX2-403" fmla="*/ 1523036 w 2409687"/>
                  <a:gd name="connsiteY2-404" fmla="*/ 9360 h 974979"/>
                  <a:gd name="connsiteX3-405" fmla="*/ 1509548 w 2409687"/>
                  <a:gd name="connsiteY3-406" fmla="*/ 43354 h 974979"/>
                  <a:gd name="connsiteX4-407" fmla="*/ 1525314 w 2409687"/>
                  <a:gd name="connsiteY4-408" fmla="*/ 141889 h 974979"/>
                  <a:gd name="connsiteX5-409" fmla="*/ 1560786 w 2409687"/>
                  <a:gd name="connsiteY5-410" fmla="*/ 157656 h 974979"/>
                  <a:gd name="connsiteX6-411" fmla="*/ 1600199 w 2409687"/>
                  <a:gd name="connsiteY6-412" fmla="*/ 212834 h 974979"/>
                  <a:gd name="connsiteX7-413" fmla="*/ 1848507 w 2409687"/>
                  <a:gd name="connsiteY7-414" fmla="*/ 283778 h 974979"/>
                  <a:gd name="connsiteX8-415" fmla="*/ 2077107 w 2409687"/>
                  <a:gd name="connsiteY8-416" fmla="*/ 342899 h 974979"/>
                  <a:gd name="connsiteX9-417" fmla="*/ 2225119 w 2409687"/>
                  <a:gd name="connsiteY9-418" fmla="*/ 413843 h 974979"/>
                  <a:gd name="connsiteX10-419" fmla="*/ 2288068 w 2409687"/>
                  <a:gd name="connsiteY10-420" fmla="*/ 528143 h 974979"/>
                  <a:gd name="connsiteX11-421" fmla="*/ 2328210 w 2409687"/>
                  <a:gd name="connsiteY11-422" fmla="*/ 654268 h 974979"/>
                  <a:gd name="connsiteX12-423" fmla="*/ 2374472 w 2409687"/>
                  <a:gd name="connsiteY12-424" fmla="*/ 839513 h 974979"/>
                  <a:gd name="connsiteX13-425" fmla="*/ 2408183 w 2409687"/>
                  <a:gd name="connsiteY13-426" fmla="*/ 965637 h 974979"/>
                  <a:gd name="connsiteX14-427" fmla="*/ 2404242 w 2409687"/>
                  <a:gd name="connsiteY14-428" fmla="*/ 965637 h 974979"/>
                  <a:gd name="connsiteX15-429" fmla="*/ 1229711 w 2409687"/>
                  <a:gd name="connsiteY15-430" fmla="*/ 969577 h 974979"/>
                  <a:gd name="connsiteX16-431" fmla="*/ 0 w 2409687"/>
                  <a:gd name="connsiteY16-432" fmla="*/ 965637 h 974979"/>
                  <a:gd name="connsiteX17-433" fmla="*/ 40448 w 2409687"/>
                  <a:gd name="connsiteY17-434" fmla="*/ 693682 h 974979"/>
                  <a:gd name="connsiteX18-435" fmla="*/ 106417 w 2409687"/>
                  <a:gd name="connsiteY18-436" fmla="*/ 425668 h 974979"/>
                  <a:gd name="connsiteX19-437" fmla="*/ 220717 w 2409687"/>
                  <a:gd name="connsiteY19-438" fmla="*/ 370489 h 974979"/>
                  <a:gd name="connsiteX20-439" fmla="*/ 855280 w 2409687"/>
                  <a:gd name="connsiteY20-440" fmla="*/ 189185 h 974979"/>
                  <a:gd name="connsiteX21-441" fmla="*/ 878929 w 2409687"/>
                  <a:gd name="connsiteY21-442" fmla="*/ 134007 h 974979"/>
                  <a:gd name="connsiteX22-443" fmla="*/ 902576 w 2409687"/>
                  <a:gd name="connsiteY22-444" fmla="*/ 98533 h 974979"/>
                  <a:gd name="connsiteX23-445" fmla="*/ 902083 w 2409687"/>
                  <a:gd name="connsiteY23-446" fmla="*/ 47049 h 974979"/>
                  <a:gd name="connsiteX24-447" fmla="*/ 893028 w 2409687"/>
                  <a:gd name="connsiteY24-448" fmla="*/ 0 h 974979"/>
                  <a:gd name="connsiteX0-449" fmla="*/ 893028 w 2409687"/>
                  <a:gd name="connsiteY0-450" fmla="*/ 0 h 974979"/>
                  <a:gd name="connsiteX1-451" fmla="*/ 1528551 w 2409687"/>
                  <a:gd name="connsiteY1-452" fmla="*/ 0 h 974979"/>
                  <a:gd name="connsiteX2-453" fmla="*/ 1523036 w 2409687"/>
                  <a:gd name="connsiteY2-454" fmla="*/ 9360 h 974979"/>
                  <a:gd name="connsiteX3-455" fmla="*/ 1509548 w 2409687"/>
                  <a:gd name="connsiteY3-456" fmla="*/ 43354 h 974979"/>
                  <a:gd name="connsiteX4-457" fmla="*/ 1525314 w 2409687"/>
                  <a:gd name="connsiteY4-458" fmla="*/ 141889 h 974979"/>
                  <a:gd name="connsiteX5-459" fmla="*/ 1560786 w 2409687"/>
                  <a:gd name="connsiteY5-460" fmla="*/ 157656 h 974979"/>
                  <a:gd name="connsiteX6-461" fmla="*/ 1600199 w 2409687"/>
                  <a:gd name="connsiteY6-462" fmla="*/ 212834 h 974979"/>
                  <a:gd name="connsiteX7-463" fmla="*/ 1848507 w 2409687"/>
                  <a:gd name="connsiteY7-464" fmla="*/ 283778 h 974979"/>
                  <a:gd name="connsiteX8-465" fmla="*/ 2077107 w 2409687"/>
                  <a:gd name="connsiteY8-466" fmla="*/ 342899 h 974979"/>
                  <a:gd name="connsiteX9-467" fmla="*/ 2225119 w 2409687"/>
                  <a:gd name="connsiteY9-468" fmla="*/ 413843 h 974979"/>
                  <a:gd name="connsiteX10-469" fmla="*/ 2288068 w 2409687"/>
                  <a:gd name="connsiteY10-470" fmla="*/ 528143 h 974979"/>
                  <a:gd name="connsiteX11-471" fmla="*/ 2328210 w 2409687"/>
                  <a:gd name="connsiteY11-472" fmla="*/ 654268 h 974979"/>
                  <a:gd name="connsiteX12-473" fmla="*/ 2374472 w 2409687"/>
                  <a:gd name="connsiteY12-474" fmla="*/ 839513 h 974979"/>
                  <a:gd name="connsiteX13-475" fmla="*/ 2408183 w 2409687"/>
                  <a:gd name="connsiteY13-476" fmla="*/ 965637 h 974979"/>
                  <a:gd name="connsiteX14-477" fmla="*/ 2404242 w 2409687"/>
                  <a:gd name="connsiteY14-478" fmla="*/ 965637 h 974979"/>
                  <a:gd name="connsiteX15-479" fmla="*/ 1229711 w 2409687"/>
                  <a:gd name="connsiteY15-480" fmla="*/ 969577 h 974979"/>
                  <a:gd name="connsiteX16-481" fmla="*/ 0 w 2409687"/>
                  <a:gd name="connsiteY16-482" fmla="*/ 965637 h 974979"/>
                  <a:gd name="connsiteX17-483" fmla="*/ 40448 w 2409687"/>
                  <a:gd name="connsiteY17-484" fmla="*/ 693682 h 974979"/>
                  <a:gd name="connsiteX18-485" fmla="*/ 106417 w 2409687"/>
                  <a:gd name="connsiteY18-486" fmla="*/ 425668 h 974979"/>
                  <a:gd name="connsiteX19-487" fmla="*/ 253395 w 2409687"/>
                  <a:gd name="connsiteY19-488" fmla="*/ 354724 h 974979"/>
                  <a:gd name="connsiteX20-489" fmla="*/ 855280 w 2409687"/>
                  <a:gd name="connsiteY20-490" fmla="*/ 189185 h 974979"/>
                  <a:gd name="connsiteX21-491" fmla="*/ 878929 w 2409687"/>
                  <a:gd name="connsiteY21-492" fmla="*/ 134007 h 974979"/>
                  <a:gd name="connsiteX22-493" fmla="*/ 902576 w 2409687"/>
                  <a:gd name="connsiteY22-494" fmla="*/ 98533 h 974979"/>
                  <a:gd name="connsiteX23-495" fmla="*/ 902083 w 2409687"/>
                  <a:gd name="connsiteY23-496" fmla="*/ 47049 h 974979"/>
                  <a:gd name="connsiteX24-497" fmla="*/ 893028 w 2409687"/>
                  <a:gd name="connsiteY24-498" fmla="*/ 0 h 974979"/>
                  <a:gd name="connsiteX0-499" fmla="*/ 893028 w 2409687"/>
                  <a:gd name="connsiteY0-500" fmla="*/ 0 h 974979"/>
                  <a:gd name="connsiteX1-501" fmla="*/ 1528551 w 2409687"/>
                  <a:gd name="connsiteY1-502" fmla="*/ 0 h 974979"/>
                  <a:gd name="connsiteX2-503" fmla="*/ 1523036 w 2409687"/>
                  <a:gd name="connsiteY2-504" fmla="*/ 9360 h 974979"/>
                  <a:gd name="connsiteX3-505" fmla="*/ 1509548 w 2409687"/>
                  <a:gd name="connsiteY3-506" fmla="*/ 43354 h 974979"/>
                  <a:gd name="connsiteX4-507" fmla="*/ 1525314 w 2409687"/>
                  <a:gd name="connsiteY4-508" fmla="*/ 141889 h 974979"/>
                  <a:gd name="connsiteX5-509" fmla="*/ 1560786 w 2409687"/>
                  <a:gd name="connsiteY5-510" fmla="*/ 157656 h 974979"/>
                  <a:gd name="connsiteX6-511" fmla="*/ 1600199 w 2409687"/>
                  <a:gd name="connsiteY6-512" fmla="*/ 212834 h 974979"/>
                  <a:gd name="connsiteX7-513" fmla="*/ 1848507 w 2409687"/>
                  <a:gd name="connsiteY7-514" fmla="*/ 283778 h 974979"/>
                  <a:gd name="connsiteX8-515" fmla="*/ 2077107 w 2409687"/>
                  <a:gd name="connsiteY8-516" fmla="*/ 342899 h 974979"/>
                  <a:gd name="connsiteX9-517" fmla="*/ 2225119 w 2409687"/>
                  <a:gd name="connsiteY9-518" fmla="*/ 413843 h 974979"/>
                  <a:gd name="connsiteX10-519" fmla="*/ 2288068 w 2409687"/>
                  <a:gd name="connsiteY10-520" fmla="*/ 528143 h 974979"/>
                  <a:gd name="connsiteX11-521" fmla="*/ 2328210 w 2409687"/>
                  <a:gd name="connsiteY11-522" fmla="*/ 654268 h 974979"/>
                  <a:gd name="connsiteX12-523" fmla="*/ 2374472 w 2409687"/>
                  <a:gd name="connsiteY12-524" fmla="*/ 839513 h 974979"/>
                  <a:gd name="connsiteX13-525" fmla="*/ 2408183 w 2409687"/>
                  <a:gd name="connsiteY13-526" fmla="*/ 965637 h 974979"/>
                  <a:gd name="connsiteX14-527" fmla="*/ 2404242 w 2409687"/>
                  <a:gd name="connsiteY14-528" fmla="*/ 965637 h 974979"/>
                  <a:gd name="connsiteX15-529" fmla="*/ 1229711 w 2409687"/>
                  <a:gd name="connsiteY15-530" fmla="*/ 969577 h 974979"/>
                  <a:gd name="connsiteX16-531" fmla="*/ 0 w 2409687"/>
                  <a:gd name="connsiteY16-532" fmla="*/ 965637 h 974979"/>
                  <a:gd name="connsiteX17-533" fmla="*/ 40448 w 2409687"/>
                  <a:gd name="connsiteY17-534" fmla="*/ 693682 h 974979"/>
                  <a:gd name="connsiteX18-535" fmla="*/ 101749 w 2409687"/>
                  <a:gd name="connsiteY18-536" fmla="*/ 476905 h 974979"/>
                  <a:gd name="connsiteX19-537" fmla="*/ 253395 w 2409687"/>
                  <a:gd name="connsiteY19-538" fmla="*/ 354724 h 974979"/>
                  <a:gd name="connsiteX20-539" fmla="*/ 855280 w 2409687"/>
                  <a:gd name="connsiteY20-540" fmla="*/ 189185 h 974979"/>
                  <a:gd name="connsiteX21-541" fmla="*/ 878929 w 2409687"/>
                  <a:gd name="connsiteY21-542" fmla="*/ 134007 h 974979"/>
                  <a:gd name="connsiteX22-543" fmla="*/ 902576 w 2409687"/>
                  <a:gd name="connsiteY22-544" fmla="*/ 98533 h 974979"/>
                  <a:gd name="connsiteX23-545" fmla="*/ 902083 w 2409687"/>
                  <a:gd name="connsiteY23-546" fmla="*/ 47049 h 974979"/>
                  <a:gd name="connsiteX24-547" fmla="*/ 893028 w 2409687"/>
                  <a:gd name="connsiteY24-548" fmla="*/ 0 h 974979"/>
                  <a:gd name="connsiteX0-549" fmla="*/ 893028 w 2409687"/>
                  <a:gd name="connsiteY0-550" fmla="*/ 0 h 974979"/>
                  <a:gd name="connsiteX1-551" fmla="*/ 1528551 w 2409687"/>
                  <a:gd name="connsiteY1-552" fmla="*/ 0 h 974979"/>
                  <a:gd name="connsiteX2-553" fmla="*/ 1523036 w 2409687"/>
                  <a:gd name="connsiteY2-554" fmla="*/ 9360 h 974979"/>
                  <a:gd name="connsiteX3-555" fmla="*/ 1509548 w 2409687"/>
                  <a:gd name="connsiteY3-556" fmla="*/ 43354 h 974979"/>
                  <a:gd name="connsiteX4-557" fmla="*/ 1525314 w 2409687"/>
                  <a:gd name="connsiteY4-558" fmla="*/ 141889 h 974979"/>
                  <a:gd name="connsiteX5-559" fmla="*/ 1560786 w 2409687"/>
                  <a:gd name="connsiteY5-560" fmla="*/ 157656 h 974979"/>
                  <a:gd name="connsiteX6-561" fmla="*/ 1600199 w 2409687"/>
                  <a:gd name="connsiteY6-562" fmla="*/ 212834 h 974979"/>
                  <a:gd name="connsiteX7-563" fmla="*/ 1848507 w 2409687"/>
                  <a:gd name="connsiteY7-564" fmla="*/ 283778 h 974979"/>
                  <a:gd name="connsiteX8-565" fmla="*/ 2077107 w 2409687"/>
                  <a:gd name="connsiteY8-566" fmla="*/ 342899 h 974979"/>
                  <a:gd name="connsiteX9-567" fmla="*/ 2225119 w 2409687"/>
                  <a:gd name="connsiteY9-568" fmla="*/ 413843 h 974979"/>
                  <a:gd name="connsiteX10-569" fmla="*/ 2288068 w 2409687"/>
                  <a:gd name="connsiteY10-570" fmla="*/ 528143 h 974979"/>
                  <a:gd name="connsiteX11-571" fmla="*/ 2328210 w 2409687"/>
                  <a:gd name="connsiteY11-572" fmla="*/ 654268 h 974979"/>
                  <a:gd name="connsiteX12-573" fmla="*/ 2374472 w 2409687"/>
                  <a:gd name="connsiteY12-574" fmla="*/ 839513 h 974979"/>
                  <a:gd name="connsiteX13-575" fmla="*/ 2408183 w 2409687"/>
                  <a:gd name="connsiteY13-576" fmla="*/ 965637 h 974979"/>
                  <a:gd name="connsiteX14-577" fmla="*/ 2404242 w 2409687"/>
                  <a:gd name="connsiteY14-578" fmla="*/ 965637 h 974979"/>
                  <a:gd name="connsiteX15-579" fmla="*/ 1229711 w 2409687"/>
                  <a:gd name="connsiteY15-580" fmla="*/ 969577 h 974979"/>
                  <a:gd name="connsiteX16-581" fmla="*/ 0 w 2409687"/>
                  <a:gd name="connsiteY16-582" fmla="*/ 965637 h 974979"/>
                  <a:gd name="connsiteX17-583" fmla="*/ 40448 w 2409687"/>
                  <a:gd name="connsiteY17-584" fmla="*/ 693682 h 974979"/>
                  <a:gd name="connsiteX18-585" fmla="*/ 101749 w 2409687"/>
                  <a:gd name="connsiteY18-586" fmla="*/ 476905 h 974979"/>
                  <a:gd name="connsiteX19-587" fmla="*/ 253395 w 2409687"/>
                  <a:gd name="connsiteY19-588" fmla="*/ 354724 h 974979"/>
                  <a:gd name="connsiteX20-589" fmla="*/ 855280 w 2409687"/>
                  <a:gd name="connsiteY20-590" fmla="*/ 189185 h 974979"/>
                  <a:gd name="connsiteX21-591" fmla="*/ 878929 w 2409687"/>
                  <a:gd name="connsiteY21-592" fmla="*/ 134007 h 974979"/>
                  <a:gd name="connsiteX22-593" fmla="*/ 902576 w 2409687"/>
                  <a:gd name="connsiteY22-594" fmla="*/ 98533 h 974979"/>
                  <a:gd name="connsiteX23-595" fmla="*/ 902083 w 2409687"/>
                  <a:gd name="connsiteY23-596" fmla="*/ 47049 h 974979"/>
                  <a:gd name="connsiteX24-597" fmla="*/ 893028 w 2409687"/>
                  <a:gd name="connsiteY24-598" fmla="*/ 0 h 974979"/>
                  <a:gd name="connsiteX0-599" fmla="*/ 893028 w 2409687"/>
                  <a:gd name="connsiteY0-600" fmla="*/ 0 h 974979"/>
                  <a:gd name="connsiteX1-601" fmla="*/ 1528551 w 2409687"/>
                  <a:gd name="connsiteY1-602" fmla="*/ 0 h 974979"/>
                  <a:gd name="connsiteX2-603" fmla="*/ 1523036 w 2409687"/>
                  <a:gd name="connsiteY2-604" fmla="*/ 9360 h 974979"/>
                  <a:gd name="connsiteX3-605" fmla="*/ 1509548 w 2409687"/>
                  <a:gd name="connsiteY3-606" fmla="*/ 43354 h 974979"/>
                  <a:gd name="connsiteX4-607" fmla="*/ 1525314 w 2409687"/>
                  <a:gd name="connsiteY4-608" fmla="*/ 141889 h 974979"/>
                  <a:gd name="connsiteX5-609" fmla="*/ 1560786 w 2409687"/>
                  <a:gd name="connsiteY5-610" fmla="*/ 157656 h 974979"/>
                  <a:gd name="connsiteX6-611" fmla="*/ 1600199 w 2409687"/>
                  <a:gd name="connsiteY6-612" fmla="*/ 212834 h 974979"/>
                  <a:gd name="connsiteX7-613" fmla="*/ 1848507 w 2409687"/>
                  <a:gd name="connsiteY7-614" fmla="*/ 283778 h 974979"/>
                  <a:gd name="connsiteX8-615" fmla="*/ 2077107 w 2409687"/>
                  <a:gd name="connsiteY8-616" fmla="*/ 342899 h 974979"/>
                  <a:gd name="connsiteX9-617" fmla="*/ 2225119 w 2409687"/>
                  <a:gd name="connsiteY9-618" fmla="*/ 413843 h 974979"/>
                  <a:gd name="connsiteX10-619" fmla="*/ 2288068 w 2409687"/>
                  <a:gd name="connsiteY10-620" fmla="*/ 528143 h 974979"/>
                  <a:gd name="connsiteX11-621" fmla="*/ 2328210 w 2409687"/>
                  <a:gd name="connsiteY11-622" fmla="*/ 654268 h 974979"/>
                  <a:gd name="connsiteX12-623" fmla="*/ 2374472 w 2409687"/>
                  <a:gd name="connsiteY12-624" fmla="*/ 839513 h 974979"/>
                  <a:gd name="connsiteX13-625" fmla="*/ 2408183 w 2409687"/>
                  <a:gd name="connsiteY13-626" fmla="*/ 965637 h 974979"/>
                  <a:gd name="connsiteX14-627" fmla="*/ 2404242 w 2409687"/>
                  <a:gd name="connsiteY14-628" fmla="*/ 965637 h 974979"/>
                  <a:gd name="connsiteX15-629" fmla="*/ 1229711 w 2409687"/>
                  <a:gd name="connsiteY15-630" fmla="*/ 969577 h 974979"/>
                  <a:gd name="connsiteX16-631" fmla="*/ 0 w 2409687"/>
                  <a:gd name="connsiteY16-632" fmla="*/ 965637 h 974979"/>
                  <a:gd name="connsiteX17-633" fmla="*/ 40448 w 2409687"/>
                  <a:gd name="connsiteY17-634" fmla="*/ 693682 h 974979"/>
                  <a:gd name="connsiteX18-635" fmla="*/ 73740 w 2409687"/>
                  <a:gd name="connsiteY18-636" fmla="*/ 496612 h 974979"/>
                  <a:gd name="connsiteX19-637" fmla="*/ 253395 w 2409687"/>
                  <a:gd name="connsiteY19-638" fmla="*/ 354724 h 974979"/>
                  <a:gd name="connsiteX20-639" fmla="*/ 855280 w 2409687"/>
                  <a:gd name="connsiteY20-640" fmla="*/ 189185 h 974979"/>
                  <a:gd name="connsiteX21-641" fmla="*/ 878929 w 2409687"/>
                  <a:gd name="connsiteY21-642" fmla="*/ 134007 h 974979"/>
                  <a:gd name="connsiteX22-643" fmla="*/ 902576 w 2409687"/>
                  <a:gd name="connsiteY22-644" fmla="*/ 98533 h 974979"/>
                  <a:gd name="connsiteX23-645" fmla="*/ 902083 w 2409687"/>
                  <a:gd name="connsiteY23-646" fmla="*/ 47049 h 974979"/>
                  <a:gd name="connsiteX24-647" fmla="*/ 893028 w 2409687"/>
                  <a:gd name="connsiteY24-648" fmla="*/ 0 h 974979"/>
                  <a:gd name="connsiteX0-649" fmla="*/ 893028 w 2409687"/>
                  <a:gd name="connsiteY0-650" fmla="*/ 0 h 974979"/>
                  <a:gd name="connsiteX1-651" fmla="*/ 1528551 w 2409687"/>
                  <a:gd name="connsiteY1-652" fmla="*/ 0 h 974979"/>
                  <a:gd name="connsiteX2-653" fmla="*/ 1523036 w 2409687"/>
                  <a:gd name="connsiteY2-654" fmla="*/ 9360 h 974979"/>
                  <a:gd name="connsiteX3-655" fmla="*/ 1509548 w 2409687"/>
                  <a:gd name="connsiteY3-656" fmla="*/ 43354 h 974979"/>
                  <a:gd name="connsiteX4-657" fmla="*/ 1525314 w 2409687"/>
                  <a:gd name="connsiteY4-658" fmla="*/ 141889 h 974979"/>
                  <a:gd name="connsiteX5-659" fmla="*/ 1560786 w 2409687"/>
                  <a:gd name="connsiteY5-660" fmla="*/ 157656 h 974979"/>
                  <a:gd name="connsiteX6-661" fmla="*/ 1600199 w 2409687"/>
                  <a:gd name="connsiteY6-662" fmla="*/ 212834 h 974979"/>
                  <a:gd name="connsiteX7-663" fmla="*/ 1848507 w 2409687"/>
                  <a:gd name="connsiteY7-664" fmla="*/ 283778 h 974979"/>
                  <a:gd name="connsiteX8-665" fmla="*/ 2077107 w 2409687"/>
                  <a:gd name="connsiteY8-666" fmla="*/ 342899 h 974979"/>
                  <a:gd name="connsiteX9-667" fmla="*/ 2225119 w 2409687"/>
                  <a:gd name="connsiteY9-668" fmla="*/ 413843 h 974979"/>
                  <a:gd name="connsiteX10-669" fmla="*/ 2288068 w 2409687"/>
                  <a:gd name="connsiteY10-670" fmla="*/ 528143 h 974979"/>
                  <a:gd name="connsiteX11-671" fmla="*/ 2328210 w 2409687"/>
                  <a:gd name="connsiteY11-672" fmla="*/ 654268 h 974979"/>
                  <a:gd name="connsiteX12-673" fmla="*/ 2374472 w 2409687"/>
                  <a:gd name="connsiteY12-674" fmla="*/ 839513 h 974979"/>
                  <a:gd name="connsiteX13-675" fmla="*/ 2408183 w 2409687"/>
                  <a:gd name="connsiteY13-676" fmla="*/ 965637 h 974979"/>
                  <a:gd name="connsiteX14-677" fmla="*/ 2404242 w 2409687"/>
                  <a:gd name="connsiteY14-678" fmla="*/ 965637 h 974979"/>
                  <a:gd name="connsiteX15-679" fmla="*/ 1229711 w 2409687"/>
                  <a:gd name="connsiteY15-680" fmla="*/ 969577 h 974979"/>
                  <a:gd name="connsiteX16-681" fmla="*/ 0 w 2409687"/>
                  <a:gd name="connsiteY16-682" fmla="*/ 965637 h 974979"/>
                  <a:gd name="connsiteX17-683" fmla="*/ 40448 w 2409687"/>
                  <a:gd name="connsiteY17-684" fmla="*/ 693682 h 974979"/>
                  <a:gd name="connsiteX18-685" fmla="*/ 73740 w 2409687"/>
                  <a:gd name="connsiteY18-686" fmla="*/ 496612 h 974979"/>
                  <a:gd name="connsiteX19-687" fmla="*/ 253395 w 2409687"/>
                  <a:gd name="connsiteY19-688" fmla="*/ 354724 h 974979"/>
                  <a:gd name="connsiteX20-689" fmla="*/ 855280 w 2409687"/>
                  <a:gd name="connsiteY20-690" fmla="*/ 189185 h 974979"/>
                  <a:gd name="connsiteX21-691" fmla="*/ 878929 w 2409687"/>
                  <a:gd name="connsiteY21-692" fmla="*/ 134007 h 974979"/>
                  <a:gd name="connsiteX22-693" fmla="*/ 902576 w 2409687"/>
                  <a:gd name="connsiteY22-694" fmla="*/ 98533 h 974979"/>
                  <a:gd name="connsiteX23-695" fmla="*/ 902083 w 2409687"/>
                  <a:gd name="connsiteY23-696" fmla="*/ 47049 h 974979"/>
                  <a:gd name="connsiteX24-697" fmla="*/ 893028 w 2409687"/>
                  <a:gd name="connsiteY24-698" fmla="*/ 0 h 974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97" y="connsiteY24-98"/>
                  </a:cxn>
                </a:cxnLst>
                <a:rect l="l" t="t" r="r" b="b"/>
                <a:pathLst>
                  <a:path w="2409687" h="974979">
                    <a:moveTo>
                      <a:pt x="893028" y="0"/>
                    </a:moveTo>
                    <a:lnTo>
                      <a:pt x="1528551" y="0"/>
                    </a:lnTo>
                    <a:lnTo>
                      <a:pt x="1523036" y="9360"/>
                    </a:lnTo>
                    <a:cubicBezTo>
                      <a:pt x="1514475" y="22169"/>
                      <a:pt x="1510534" y="24633"/>
                      <a:pt x="1509548" y="43354"/>
                    </a:cubicBezTo>
                    <a:cubicBezTo>
                      <a:pt x="1508234" y="68316"/>
                      <a:pt x="1516774" y="122839"/>
                      <a:pt x="1525314" y="141889"/>
                    </a:cubicBezTo>
                    <a:cubicBezTo>
                      <a:pt x="1533854" y="160939"/>
                      <a:pt x="1549619" y="143861"/>
                      <a:pt x="1560786" y="157656"/>
                    </a:cubicBezTo>
                    <a:cubicBezTo>
                      <a:pt x="1571953" y="171451"/>
                      <a:pt x="1552245" y="191814"/>
                      <a:pt x="1600199" y="212834"/>
                    </a:cubicBezTo>
                    <a:cubicBezTo>
                      <a:pt x="1648153" y="233854"/>
                      <a:pt x="1769022" y="262101"/>
                      <a:pt x="1848507" y="283778"/>
                    </a:cubicBezTo>
                    <a:cubicBezTo>
                      <a:pt x="1927992" y="305456"/>
                      <a:pt x="2014338" y="321222"/>
                      <a:pt x="2077107" y="342899"/>
                    </a:cubicBezTo>
                    <a:cubicBezTo>
                      <a:pt x="2139876" y="364576"/>
                      <a:pt x="2189959" y="382969"/>
                      <a:pt x="2225119" y="413843"/>
                    </a:cubicBezTo>
                    <a:cubicBezTo>
                      <a:pt x="2260279" y="444717"/>
                      <a:pt x="2270886" y="488072"/>
                      <a:pt x="2288068" y="528143"/>
                    </a:cubicBezTo>
                    <a:cubicBezTo>
                      <a:pt x="2305250" y="568214"/>
                      <a:pt x="2313809" y="602373"/>
                      <a:pt x="2328210" y="654268"/>
                    </a:cubicBezTo>
                    <a:cubicBezTo>
                      <a:pt x="2342611" y="706163"/>
                      <a:pt x="2361143" y="787618"/>
                      <a:pt x="2374472" y="839513"/>
                    </a:cubicBezTo>
                    <a:cubicBezTo>
                      <a:pt x="2387801" y="891408"/>
                      <a:pt x="2403221" y="944616"/>
                      <a:pt x="2408183" y="965637"/>
                    </a:cubicBezTo>
                    <a:cubicBezTo>
                      <a:pt x="2413145" y="986658"/>
                      <a:pt x="2404242" y="965637"/>
                      <a:pt x="2404242" y="965637"/>
                    </a:cubicBezTo>
                    <a:lnTo>
                      <a:pt x="1229711" y="969577"/>
                    </a:lnTo>
                    <a:cubicBezTo>
                      <a:pt x="951187" y="976803"/>
                      <a:pt x="614855" y="967607"/>
                      <a:pt x="0" y="965637"/>
                    </a:cubicBezTo>
                    <a:cubicBezTo>
                      <a:pt x="1971" y="922282"/>
                      <a:pt x="28158" y="771853"/>
                      <a:pt x="40448" y="693682"/>
                    </a:cubicBezTo>
                    <a:cubicBezTo>
                      <a:pt x="52738" y="615511"/>
                      <a:pt x="52254" y="572812"/>
                      <a:pt x="73740" y="496612"/>
                    </a:cubicBezTo>
                    <a:cubicBezTo>
                      <a:pt x="95226" y="420412"/>
                      <a:pt x="123138" y="405962"/>
                      <a:pt x="253395" y="354724"/>
                    </a:cubicBezTo>
                    <a:cubicBezTo>
                      <a:pt x="383652" y="303486"/>
                      <a:pt x="751024" y="225971"/>
                      <a:pt x="855280" y="189185"/>
                    </a:cubicBezTo>
                    <a:cubicBezTo>
                      <a:pt x="959536" y="152399"/>
                      <a:pt x="871046" y="149116"/>
                      <a:pt x="878929" y="134007"/>
                    </a:cubicBezTo>
                    <a:cubicBezTo>
                      <a:pt x="886812" y="118898"/>
                      <a:pt x="900606" y="122838"/>
                      <a:pt x="902576" y="98533"/>
                    </a:cubicBezTo>
                    <a:cubicBezTo>
                      <a:pt x="903561" y="86381"/>
                      <a:pt x="903726" y="67331"/>
                      <a:pt x="902083" y="47049"/>
                    </a:cubicBezTo>
                    <a:lnTo>
                      <a:pt x="8930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76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8" name="Freeform 117"/>
              <p:cNvSpPr/>
              <p:nvPr/>
            </p:nvSpPr>
            <p:spPr>
              <a:xfrm>
                <a:off x="7205026" y="3158061"/>
                <a:ext cx="1664828" cy="1671156"/>
              </a:xfrm>
              <a:custGeom>
                <a:avLst/>
                <a:gdLst>
                  <a:gd name="connsiteX0" fmla="*/ 131823 w 1664828"/>
                  <a:gd name="connsiteY0" fmla="*/ 1630125 h 1640885"/>
                  <a:gd name="connsiteX1" fmla="*/ 52996 w 1664828"/>
                  <a:gd name="connsiteY1" fmla="*/ 1452763 h 1640885"/>
                  <a:gd name="connsiteX2" fmla="*/ 139706 w 1664828"/>
                  <a:gd name="connsiteY2" fmla="*/ 1326638 h 1640885"/>
                  <a:gd name="connsiteX3" fmla="*/ 187003 w 1664828"/>
                  <a:gd name="connsiteY3" fmla="*/ 1302990 h 1640885"/>
                  <a:gd name="connsiteX4" fmla="*/ 183061 w 1664828"/>
                  <a:gd name="connsiteY4" fmla="*/ 1220221 h 1640885"/>
                  <a:gd name="connsiteX5" fmla="*/ 155472 w 1664828"/>
                  <a:gd name="connsiteY5" fmla="*/ 1188690 h 1640885"/>
                  <a:gd name="connsiteX6" fmla="*/ 206709 w 1664828"/>
                  <a:gd name="connsiteY6" fmla="*/ 1109863 h 1640885"/>
                  <a:gd name="connsiteX7" fmla="*/ 254006 w 1664828"/>
                  <a:gd name="connsiteY7" fmla="*/ 1058625 h 1640885"/>
                  <a:gd name="connsiteX8" fmla="*/ 222475 w 1664828"/>
                  <a:gd name="connsiteY8" fmla="*/ 952207 h 1640885"/>
                  <a:gd name="connsiteX9" fmla="*/ 119999 w 1664828"/>
                  <a:gd name="connsiteY9" fmla="*/ 806376 h 1640885"/>
                  <a:gd name="connsiteX10" fmla="*/ 226416 w 1664828"/>
                  <a:gd name="connsiteY10" fmla="*/ 636897 h 1640885"/>
                  <a:gd name="connsiteX11" fmla="*/ 226416 w 1664828"/>
                  <a:gd name="connsiteY11" fmla="*/ 498949 h 1640885"/>
                  <a:gd name="connsiteX12" fmla="*/ 257947 w 1664828"/>
                  <a:gd name="connsiteY12" fmla="*/ 278232 h 1640885"/>
                  <a:gd name="connsiteX13" fmla="*/ 628437 w 1664828"/>
                  <a:gd name="connsiteY13" fmla="*/ 10218 h 1640885"/>
                  <a:gd name="connsiteX14" fmla="*/ 1089578 w 1664828"/>
                  <a:gd name="connsiteY14" fmla="*/ 65397 h 1640885"/>
                  <a:gd name="connsiteX15" fmla="*/ 1199937 w 1664828"/>
                  <a:gd name="connsiteY15" fmla="*/ 156049 h 1640885"/>
                  <a:gd name="connsiteX16" fmla="*/ 1361534 w 1664828"/>
                  <a:gd name="connsiteY16" fmla="*/ 219111 h 1640885"/>
                  <a:gd name="connsiteX17" fmla="*/ 1483716 w 1664828"/>
                  <a:gd name="connsiteY17" fmla="*/ 420121 h 1640885"/>
                  <a:gd name="connsiteX18" fmla="*/ 1436420 w 1664828"/>
                  <a:gd name="connsiteY18" fmla="*/ 609307 h 1640885"/>
                  <a:gd name="connsiteX19" fmla="*/ 1531013 w 1664828"/>
                  <a:gd name="connsiteY19" fmla="*/ 759080 h 1640885"/>
                  <a:gd name="connsiteX20" fmla="*/ 1503423 w 1664828"/>
                  <a:gd name="connsiteY20" fmla="*/ 960090 h 1640885"/>
                  <a:gd name="connsiteX21" fmla="*/ 1590134 w 1664828"/>
                  <a:gd name="connsiteY21" fmla="*/ 1074390 h 1640885"/>
                  <a:gd name="connsiteX22" fmla="*/ 1491599 w 1664828"/>
                  <a:gd name="connsiteY22" fmla="*/ 1322697 h 1640885"/>
                  <a:gd name="connsiteX23" fmla="*/ 1649254 w 1664828"/>
                  <a:gd name="connsiteY23" fmla="*/ 1460645 h 1640885"/>
                  <a:gd name="connsiteX24" fmla="*/ 1487658 w 1664828"/>
                  <a:gd name="connsiteY24" fmla="*/ 1602535 h 1640885"/>
                  <a:gd name="connsiteX25" fmla="*/ 131823 w 1664828"/>
                  <a:gd name="connsiteY25" fmla="*/ 1630125 h 1640885"/>
                  <a:gd name="connsiteX0-1" fmla="*/ 131823 w 1664828"/>
                  <a:gd name="connsiteY0-2" fmla="*/ 1630125 h 1640885"/>
                  <a:gd name="connsiteX1-3" fmla="*/ 52996 w 1664828"/>
                  <a:gd name="connsiteY1-4" fmla="*/ 1452763 h 1640885"/>
                  <a:gd name="connsiteX2-5" fmla="*/ 139706 w 1664828"/>
                  <a:gd name="connsiteY2-6" fmla="*/ 1326638 h 1640885"/>
                  <a:gd name="connsiteX3-7" fmla="*/ 187003 w 1664828"/>
                  <a:gd name="connsiteY3-8" fmla="*/ 1302990 h 1640885"/>
                  <a:gd name="connsiteX4-9" fmla="*/ 183061 w 1664828"/>
                  <a:gd name="connsiteY4-10" fmla="*/ 1220221 h 1640885"/>
                  <a:gd name="connsiteX5-11" fmla="*/ 155472 w 1664828"/>
                  <a:gd name="connsiteY5-12" fmla="*/ 1188690 h 1640885"/>
                  <a:gd name="connsiteX6-13" fmla="*/ 206709 w 1664828"/>
                  <a:gd name="connsiteY6-14" fmla="*/ 1109863 h 1640885"/>
                  <a:gd name="connsiteX7-15" fmla="*/ 254006 w 1664828"/>
                  <a:gd name="connsiteY7-16" fmla="*/ 1058625 h 1640885"/>
                  <a:gd name="connsiteX8-17" fmla="*/ 222475 w 1664828"/>
                  <a:gd name="connsiteY8-18" fmla="*/ 952207 h 1640885"/>
                  <a:gd name="connsiteX9-19" fmla="*/ 119999 w 1664828"/>
                  <a:gd name="connsiteY9-20" fmla="*/ 806376 h 1640885"/>
                  <a:gd name="connsiteX10-21" fmla="*/ 226416 w 1664828"/>
                  <a:gd name="connsiteY10-22" fmla="*/ 636897 h 1640885"/>
                  <a:gd name="connsiteX11-23" fmla="*/ 226416 w 1664828"/>
                  <a:gd name="connsiteY11-24" fmla="*/ 498949 h 1640885"/>
                  <a:gd name="connsiteX12-25" fmla="*/ 257947 w 1664828"/>
                  <a:gd name="connsiteY12-26" fmla="*/ 278232 h 1640885"/>
                  <a:gd name="connsiteX13-27" fmla="*/ 628437 w 1664828"/>
                  <a:gd name="connsiteY13-28" fmla="*/ 10218 h 1640885"/>
                  <a:gd name="connsiteX14-29" fmla="*/ 1089578 w 1664828"/>
                  <a:gd name="connsiteY14-30" fmla="*/ 65397 h 1640885"/>
                  <a:gd name="connsiteX15-31" fmla="*/ 1199937 w 1664828"/>
                  <a:gd name="connsiteY15-32" fmla="*/ 156049 h 1640885"/>
                  <a:gd name="connsiteX16-33" fmla="*/ 1361534 w 1664828"/>
                  <a:gd name="connsiteY16-34" fmla="*/ 219111 h 1640885"/>
                  <a:gd name="connsiteX17-35" fmla="*/ 1483716 w 1664828"/>
                  <a:gd name="connsiteY17-36" fmla="*/ 420121 h 1640885"/>
                  <a:gd name="connsiteX18-37" fmla="*/ 1436420 w 1664828"/>
                  <a:gd name="connsiteY18-38" fmla="*/ 609307 h 1640885"/>
                  <a:gd name="connsiteX19-39" fmla="*/ 1531013 w 1664828"/>
                  <a:gd name="connsiteY19-40" fmla="*/ 759080 h 1640885"/>
                  <a:gd name="connsiteX20-41" fmla="*/ 1503423 w 1664828"/>
                  <a:gd name="connsiteY20-42" fmla="*/ 960090 h 1640885"/>
                  <a:gd name="connsiteX21-43" fmla="*/ 1590134 w 1664828"/>
                  <a:gd name="connsiteY21-44" fmla="*/ 1074390 h 1640885"/>
                  <a:gd name="connsiteX22-45" fmla="*/ 1491599 w 1664828"/>
                  <a:gd name="connsiteY22-46" fmla="*/ 1322697 h 1640885"/>
                  <a:gd name="connsiteX23-47" fmla="*/ 1649254 w 1664828"/>
                  <a:gd name="connsiteY23-48" fmla="*/ 1460645 h 1640885"/>
                  <a:gd name="connsiteX24-49" fmla="*/ 1487658 w 1664828"/>
                  <a:gd name="connsiteY24-50" fmla="*/ 1602535 h 1640885"/>
                  <a:gd name="connsiteX25-51" fmla="*/ 131823 w 1664828"/>
                  <a:gd name="connsiteY25-52" fmla="*/ 1630125 h 1640885"/>
                  <a:gd name="connsiteX0-53" fmla="*/ 131823 w 1664828"/>
                  <a:gd name="connsiteY0-54" fmla="*/ 1630125 h 1640885"/>
                  <a:gd name="connsiteX1-55" fmla="*/ 52996 w 1664828"/>
                  <a:gd name="connsiteY1-56" fmla="*/ 1452763 h 1640885"/>
                  <a:gd name="connsiteX2-57" fmla="*/ 139706 w 1664828"/>
                  <a:gd name="connsiteY2-58" fmla="*/ 1326638 h 1640885"/>
                  <a:gd name="connsiteX3-59" fmla="*/ 187003 w 1664828"/>
                  <a:gd name="connsiteY3-60" fmla="*/ 1302990 h 1640885"/>
                  <a:gd name="connsiteX4-61" fmla="*/ 183061 w 1664828"/>
                  <a:gd name="connsiteY4-62" fmla="*/ 1220221 h 1640885"/>
                  <a:gd name="connsiteX5-63" fmla="*/ 155472 w 1664828"/>
                  <a:gd name="connsiteY5-64" fmla="*/ 1188690 h 1640885"/>
                  <a:gd name="connsiteX6-65" fmla="*/ 206709 w 1664828"/>
                  <a:gd name="connsiteY6-66" fmla="*/ 1109863 h 1640885"/>
                  <a:gd name="connsiteX7-67" fmla="*/ 254006 w 1664828"/>
                  <a:gd name="connsiteY7-68" fmla="*/ 1058625 h 1640885"/>
                  <a:gd name="connsiteX8-69" fmla="*/ 222475 w 1664828"/>
                  <a:gd name="connsiteY8-70" fmla="*/ 952207 h 1640885"/>
                  <a:gd name="connsiteX9-71" fmla="*/ 119999 w 1664828"/>
                  <a:gd name="connsiteY9-72" fmla="*/ 806376 h 1640885"/>
                  <a:gd name="connsiteX10-73" fmla="*/ 226416 w 1664828"/>
                  <a:gd name="connsiteY10-74" fmla="*/ 636897 h 1640885"/>
                  <a:gd name="connsiteX11-75" fmla="*/ 226416 w 1664828"/>
                  <a:gd name="connsiteY11-76" fmla="*/ 498949 h 1640885"/>
                  <a:gd name="connsiteX12-77" fmla="*/ 257947 w 1664828"/>
                  <a:gd name="connsiteY12-78" fmla="*/ 278232 h 1640885"/>
                  <a:gd name="connsiteX13-79" fmla="*/ 628437 w 1664828"/>
                  <a:gd name="connsiteY13-80" fmla="*/ 10218 h 1640885"/>
                  <a:gd name="connsiteX14-81" fmla="*/ 1089578 w 1664828"/>
                  <a:gd name="connsiteY14-82" fmla="*/ 65397 h 1640885"/>
                  <a:gd name="connsiteX15-83" fmla="*/ 1199937 w 1664828"/>
                  <a:gd name="connsiteY15-84" fmla="*/ 156049 h 1640885"/>
                  <a:gd name="connsiteX16-85" fmla="*/ 1361534 w 1664828"/>
                  <a:gd name="connsiteY16-86" fmla="*/ 219111 h 1640885"/>
                  <a:gd name="connsiteX17-87" fmla="*/ 1483716 w 1664828"/>
                  <a:gd name="connsiteY17-88" fmla="*/ 420121 h 1640885"/>
                  <a:gd name="connsiteX18-89" fmla="*/ 1436420 w 1664828"/>
                  <a:gd name="connsiteY18-90" fmla="*/ 609307 h 1640885"/>
                  <a:gd name="connsiteX19-91" fmla="*/ 1531013 w 1664828"/>
                  <a:gd name="connsiteY19-92" fmla="*/ 759080 h 1640885"/>
                  <a:gd name="connsiteX20-93" fmla="*/ 1503423 w 1664828"/>
                  <a:gd name="connsiteY20-94" fmla="*/ 960090 h 1640885"/>
                  <a:gd name="connsiteX21-95" fmla="*/ 1590134 w 1664828"/>
                  <a:gd name="connsiteY21-96" fmla="*/ 1074390 h 1640885"/>
                  <a:gd name="connsiteX22-97" fmla="*/ 1491599 w 1664828"/>
                  <a:gd name="connsiteY22-98" fmla="*/ 1322697 h 1640885"/>
                  <a:gd name="connsiteX23-99" fmla="*/ 1649254 w 1664828"/>
                  <a:gd name="connsiteY23-100" fmla="*/ 1460645 h 1640885"/>
                  <a:gd name="connsiteX24-101" fmla="*/ 1487658 w 1664828"/>
                  <a:gd name="connsiteY24-102" fmla="*/ 1602535 h 1640885"/>
                  <a:gd name="connsiteX25-103" fmla="*/ 131823 w 1664828"/>
                  <a:gd name="connsiteY25-104" fmla="*/ 1630125 h 1640885"/>
                  <a:gd name="connsiteX0-105" fmla="*/ 131823 w 1664828"/>
                  <a:gd name="connsiteY0-106" fmla="*/ 1638599 h 1649359"/>
                  <a:gd name="connsiteX1-107" fmla="*/ 52996 w 1664828"/>
                  <a:gd name="connsiteY1-108" fmla="*/ 1461237 h 1649359"/>
                  <a:gd name="connsiteX2-109" fmla="*/ 139706 w 1664828"/>
                  <a:gd name="connsiteY2-110" fmla="*/ 1335112 h 1649359"/>
                  <a:gd name="connsiteX3-111" fmla="*/ 187003 w 1664828"/>
                  <a:gd name="connsiteY3-112" fmla="*/ 1311464 h 1649359"/>
                  <a:gd name="connsiteX4-113" fmla="*/ 183061 w 1664828"/>
                  <a:gd name="connsiteY4-114" fmla="*/ 1228695 h 1649359"/>
                  <a:gd name="connsiteX5-115" fmla="*/ 155472 w 1664828"/>
                  <a:gd name="connsiteY5-116" fmla="*/ 1197164 h 1649359"/>
                  <a:gd name="connsiteX6-117" fmla="*/ 206709 w 1664828"/>
                  <a:gd name="connsiteY6-118" fmla="*/ 1118337 h 1649359"/>
                  <a:gd name="connsiteX7-119" fmla="*/ 254006 w 1664828"/>
                  <a:gd name="connsiteY7-120" fmla="*/ 1067099 h 1649359"/>
                  <a:gd name="connsiteX8-121" fmla="*/ 222475 w 1664828"/>
                  <a:gd name="connsiteY8-122" fmla="*/ 960681 h 1649359"/>
                  <a:gd name="connsiteX9-123" fmla="*/ 119999 w 1664828"/>
                  <a:gd name="connsiteY9-124" fmla="*/ 814850 h 1649359"/>
                  <a:gd name="connsiteX10-125" fmla="*/ 226416 w 1664828"/>
                  <a:gd name="connsiteY10-126" fmla="*/ 645371 h 1649359"/>
                  <a:gd name="connsiteX11-127" fmla="*/ 226416 w 1664828"/>
                  <a:gd name="connsiteY11-128" fmla="*/ 507423 h 1649359"/>
                  <a:gd name="connsiteX12-129" fmla="*/ 257947 w 1664828"/>
                  <a:gd name="connsiteY12-130" fmla="*/ 286706 h 1649359"/>
                  <a:gd name="connsiteX13-131" fmla="*/ 628437 w 1664828"/>
                  <a:gd name="connsiteY13-132" fmla="*/ 18692 h 1649359"/>
                  <a:gd name="connsiteX14-133" fmla="*/ 1069872 w 1664828"/>
                  <a:gd name="connsiteY14-134" fmla="*/ 38398 h 1649359"/>
                  <a:gd name="connsiteX15-135" fmla="*/ 1199937 w 1664828"/>
                  <a:gd name="connsiteY15-136" fmla="*/ 164523 h 1649359"/>
                  <a:gd name="connsiteX16-137" fmla="*/ 1361534 w 1664828"/>
                  <a:gd name="connsiteY16-138" fmla="*/ 227585 h 1649359"/>
                  <a:gd name="connsiteX17-139" fmla="*/ 1483716 w 1664828"/>
                  <a:gd name="connsiteY17-140" fmla="*/ 428595 h 1649359"/>
                  <a:gd name="connsiteX18-141" fmla="*/ 1436420 w 1664828"/>
                  <a:gd name="connsiteY18-142" fmla="*/ 617781 h 1649359"/>
                  <a:gd name="connsiteX19-143" fmla="*/ 1531013 w 1664828"/>
                  <a:gd name="connsiteY19-144" fmla="*/ 767554 h 1649359"/>
                  <a:gd name="connsiteX20-145" fmla="*/ 1503423 w 1664828"/>
                  <a:gd name="connsiteY20-146" fmla="*/ 968564 h 1649359"/>
                  <a:gd name="connsiteX21-147" fmla="*/ 1590134 w 1664828"/>
                  <a:gd name="connsiteY21-148" fmla="*/ 1082864 h 1649359"/>
                  <a:gd name="connsiteX22-149" fmla="*/ 1491599 w 1664828"/>
                  <a:gd name="connsiteY22-150" fmla="*/ 1331171 h 1649359"/>
                  <a:gd name="connsiteX23-151" fmla="*/ 1649254 w 1664828"/>
                  <a:gd name="connsiteY23-152" fmla="*/ 1469119 h 1649359"/>
                  <a:gd name="connsiteX24-153" fmla="*/ 1487658 w 1664828"/>
                  <a:gd name="connsiteY24-154" fmla="*/ 1611009 h 1649359"/>
                  <a:gd name="connsiteX25-155" fmla="*/ 131823 w 1664828"/>
                  <a:gd name="connsiteY25-156" fmla="*/ 1638599 h 1649359"/>
                  <a:gd name="connsiteX0-157" fmla="*/ 131823 w 1664828"/>
                  <a:gd name="connsiteY0-158" fmla="*/ 1638599 h 1671156"/>
                  <a:gd name="connsiteX1-159" fmla="*/ 52996 w 1664828"/>
                  <a:gd name="connsiteY1-160" fmla="*/ 1461237 h 1671156"/>
                  <a:gd name="connsiteX2-161" fmla="*/ 139706 w 1664828"/>
                  <a:gd name="connsiteY2-162" fmla="*/ 1335112 h 1671156"/>
                  <a:gd name="connsiteX3-163" fmla="*/ 187003 w 1664828"/>
                  <a:gd name="connsiteY3-164" fmla="*/ 1311464 h 1671156"/>
                  <a:gd name="connsiteX4-165" fmla="*/ 183061 w 1664828"/>
                  <a:gd name="connsiteY4-166" fmla="*/ 1228695 h 1671156"/>
                  <a:gd name="connsiteX5-167" fmla="*/ 155472 w 1664828"/>
                  <a:gd name="connsiteY5-168" fmla="*/ 1197164 h 1671156"/>
                  <a:gd name="connsiteX6-169" fmla="*/ 206709 w 1664828"/>
                  <a:gd name="connsiteY6-170" fmla="*/ 1118337 h 1671156"/>
                  <a:gd name="connsiteX7-171" fmla="*/ 254006 w 1664828"/>
                  <a:gd name="connsiteY7-172" fmla="*/ 1067099 h 1671156"/>
                  <a:gd name="connsiteX8-173" fmla="*/ 222475 w 1664828"/>
                  <a:gd name="connsiteY8-174" fmla="*/ 960681 h 1671156"/>
                  <a:gd name="connsiteX9-175" fmla="*/ 119999 w 1664828"/>
                  <a:gd name="connsiteY9-176" fmla="*/ 814850 h 1671156"/>
                  <a:gd name="connsiteX10-177" fmla="*/ 226416 w 1664828"/>
                  <a:gd name="connsiteY10-178" fmla="*/ 645371 h 1671156"/>
                  <a:gd name="connsiteX11-179" fmla="*/ 226416 w 1664828"/>
                  <a:gd name="connsiteY11-180" fmla="*/ 507423 h 1671156"/>
                  <a:gd name="connsiteX12-181" fmla="*/ 257947 w 1664828"/>
                  <a:gd name="connsiteY12-182" fmla="*/ 286706 h 1671156"/>
                  <a:gd name="connsiteX13-183" fmla="*/ 628437 w 1664828"/>
                  <a:gd name="connsiteY13-184" fmla="*/ 18692 h 1671156"/>
                  <a:gd name="connsiteX14-185" fmla="*/ 1069872 w 1664828"/>
                  <a:gd name="connsiteY14-186" fmla="*/ 38398 h 1671156"/>
                  <a:gd name="connsiteX15-187" fmla="*/ 1199937 w 1664828"/>
                  <a:gd name="connsiteY15-188" fmla="*/ 164523 h 1671156"/>
                  <a:gd name="connsiteX16-189" fmla="*/ 1361534 w 1664828"/>
                  <a:gd name="connsiteY16-190" fmla="*/ 227585 h 1671156"/>
                  <a:gd name="connsiteX17-191" fmla="*/ 1483716 w 1664828"/>
                  <a:gd name="connsiteY17-192" fmla="*/ 428595 h 1671156"/>
                  <a:gd name="connsiteX18-193" fmla="*/ 1436420 w 1664828"/>
                  <a:gd name="connsiteY18-194" fmla="*/ 617781 h 1671156"/>
                  <a:gd name="connsiteX19-195" fmla="*/ 1531013 w 1664828"/>
                  <a:gd name="connsiteY19-196" fmla="*/ 767554 h 1671156"/>
                  <a:gd name="connsiteX20-197" fmla="*/ 1503423 w 1664828"/>
                  <a:gd name="connsiteY20-198" fmla="*/ 968564 h 1671156"/>
                  <a:gd name="connsiteX21-199" fmla="*/ 1590134 w 1664828"/>
                  <a:gd name="connsiteY21-200" fmla="*/ 1082864 h 1671156"/>
                  <a:gd name="connsiteX22-201" fmla="*/ 1491599 w 1664828"/>
                  <a:gd name="connsiteY22-202" fmla="*/ 1331171 h 1671156"/>
                  <a:gd name="connsiteX23-203" fmla="*/ 1649254 w 1664828"/>
                  <a:gd name="connsiteY23-204" fmla="*/ 1469119 h 1671156"/>
                  <a:gd name="connsiteX24-205" fmla="*/ 1487658 w 1664828"/>
                  <a:gd name="connsiteY24-206" fmla="*/ 1654364 h 1671156"/>
                  <a:gd name="connsiteX25-207" fmla="*/ 131823 w 1664828"/>
                  <a:gd name="connsiteY25-208" fmla="*/ 1638599 h 1671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</a:cxnLst>
                <a:rect l="l" t="t" r="r" b="b"/>
                <a:pathLst>
                  <a:path w="1664828" h="1671156">
                    <a:moveTo>
                      <a:pt x="131823" y="1638599"/>
                    </a:moveTo>
                    <a:cubicBezTo>
                      <a:pt x="-107287" y="1606411"/>
                      <a:pt x="51682" y="1511818"/>
                      <a:pt x="52996" y="1461237"/>
                    </a:cubicBezTo>
                    <a:cubicBezTo>
                      <a:pt x="54310" y="1410656"/>
                      <a:pt x="117372" y="1360074"/>
                      <a:pt x="139706" y="1335112"/>
                    </a:cubicBezTo>
                    <a:cubicBezTo>
                      <a:pt x="162040" y="1310150"/>
                      <a:pt x="179777" y="1329200"/>
                      <a:pt x="187003" y="1311464"/>
                    </a:cubicBezTo>
                    <a:cubicBezTo>
                      <a:pt x="194229" y="1293728"/>
                      <a:pt x="188316" y="1247745"/>
                      <a:pt x="183061" y="1228695"/>
                    </a:cubicBezTo>
                    <a:cubicBezTo>
                      <a:pt x="177806" y="1209645"/>
                      <a:pt x="151531" y="1215557"/>
                      <a:pt x="155472" y="1197164"/>
                    </a:cubicBezTo>
                    <a:cubicBezTo>
                      <a:pt x="159413" y="1178771"/>
                      <a:pt x="190287" y="1140014"/>
                      <a:pt x="206709" y="1118337"/>
                    </a:cubicBezTo>
                    <a:cubicBezTo>
                      <a:pt x="223131" y="1096660"/>
                      <a:pt x="251378" y="1093375"/>
                      <a:pt x="254006" y="1067099"/>
                    </a:cubicBezTo>
                    <a:cubicBezTo>
                      <a:pt x="256634" y="1040823"/>
                      <a:pt x="244810" y="1002722"/>
                      <a:pt x="222475" y="960681"/>
                    </a:cubicBezTo>
                    <a:cubicBezTo>
                      <a:pt x="200141" y="918639"/>
                      <a:pt x="119342" y="867402"/>
                      <a:pt x="119999" y="814850"/>
                    </a:cubicBezTo>
                    <a:cubicBezTo>
                      <a:pt x="120656" y="762298"/>
                      <a:pt x="208680" y="696609"/>
                      <a:pt x="226416" y="645371"/>
                    </a:cubicBezTo>
                    <a:cubicBezTo>
                      <a:pt x="244152" y="594133"/>
                      <a:pt x="221161" y="567200"/>
                      <a:pt x="226416" y="507423"/>
                    </a:cubicBezTo>
                    <a:cubicBezTo>
                      <a:pt x="231671" y="447646"/>
                      <a:pt x="190944" y="368161"/>
                      <a:pt x="257947" y="286706"/>
                    </a:cubicBezTo>
                    <a:cubicBezTo>
                      <a:pt x="324950" y="205251"/>
                      <a:pt x="493116" y="60077"/>
                      <a:pt x="628437" y="18692"/>
                    </a:cubicBezTo>
                    <a:cubicBezTo>
                      <a:pt x="763758" y="-22693"/>
                      <a:pt x="974622" y="14093"/>
                      <a:pt x="1069872" y="38398"/>
                    </a:cubicBezTo>
                    <a:cubicBezTo>
                      <a:pt x="1165122" y="62703"/>
                      <a:pt x="1194025" y="134962"/>
                      <a:pt x="1199937" y="164523"/>
                    </a:cubicBezTo>
                    <a:cubicBezTo>
                      <a:pt x="1245263" y="190142"/>
                      <a:pt x="1314238" y="183573"/>
                      <a:pt x="1361534" y="227585"/>
                    </a:cubicBezTo>
                    <a:cubicBezTo>
                      <a:pt x="1408830" y="271597"/>
                      <a:pt x="1471235" y="363562"/>
                      <a:pt x="1483716" y="428595"/>
                    </a:cubicBezTo>
                    <a:cubicBezTo>
                      <a:pt x="1496197" y="493628"/>
                      <a:pt x="1428537" y="561288"/>
                      <a:pt x="1436420" y="617781"/>
                    </a:cubicBezTo>
                    <a:cubicBezTo>
                      <a:pt x="1444303" y="674274"/>
                      <a:pt x="1519846" y="709090"/>
                      <a:pt x="1531013" y="767554"/>
                    </a:cubicBezTo>
                    <a:cubicBezTo>
                      <a:pt x="1542180" y="826018"/>
                      <a:pt x="1493569" y="916012"/>
                      <a:pt x="1503423" y="968564"/>
                    </a:cubicBezTo>
                    <a:cubicBezTo>
                      <a:pt x="1513277" y="1021116"/>
                      <a:pt x="1592105" y="1022430"/>
                      <a:pt x="1590134" y="1082864"/>
                    </a:cubicBezTo>
                    <a:cubicBezTo>
                      <a:pt x="1588163" y="1143298"/>
                      <a:pt x="1481746" y="1266795"/>
                      <a:pt x="1491599" y="1331171"/>
                    </a:cubicBezTo>
                    <a:cubicBezTo>
                      <a:pt x="1501452" y="1395547"/>
                      <a:pt x="1649911" y="1422479"/>
                      <a:pt x="1649254" y="1469119"/>
                    </a:cubicBezTo>
                    <a:cubicBezTo>
                      <a:pt x="1648597" y="1515759"/>
                      <a:pt x="1739906" y="1624147"/>
                      <a:pt x="1487658" y="1654364"/>
                    </a:cubicBezTo>
                    <a:cubicBezTo>
                      <a:pt x="1235410" y="1684581"/>
                      <a:pt x="370933" y="1670787"/>
                      <a:pt x="131823" y="163859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76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6" name="Freeform 115"/>
            <p:cNvSpPr/>
            <p:nvPr/>
          </p:nvSpPr>
          <p:spPr>
            <a:xfrm rot="21330852" flipH="1">
              <a:off x="7112286" y="5172776"/>
              <a:ext cx="482232" cy="335501"/>
            </a:xfrm>
            <a:custGeom>
              <a:avLst/>
              <a:gdLst>
                <a:gd name="connsiteX0" fmla="*/ 63401 w 367760"/>
                <a:gd name="connsiteY0" fmla="*/ 16730 h 264802"/>
                <a:gd name="connsiteX1" fmla="*/ 150950 w 367760"/>
                <a:gd name="connsiteY1" fmla="*/ 152917 h 264802"/>
                <a:gd name="connsiteX2" fmla="*/ 184997 w 367760"/>
                <a:gd name="connsiteY2" fmla="*/ 186964 h 264802"/>
                <a:gd name="connsiteX3" fmla="*/ 243363 w 367760"/>
                <a:gd name="connsiteY3" fmla="*/ 84824 h 264802"/>
                <a:gd name="connsiteX4" fmla="*/ 272546 w 367760"/>
                <a:gd name="connsiteY4" fmla="*/ 7003 h 264802"/>
                <a:gd name="connsiteX5" fmla="*/ 296865 w 367760"/>
                <a:gd name="connsiteY5" fmla="*/ 7003 h 264802"/>
                <a:gd name="connsiteX6" fmla="*/ 345503 w 367760"/>
                <a:gd name="connsiteY6" fmla="*/ 36186 h 264802"/>
                <a:gd name="connsiteX7" fmla="*/ 364959 w 367760"/>
                <a:gd name="connsiteY7" fmla="*/ 94552 h 264802"/>
                <a:gd name="connsiteX8" fmla="*/ 287137 w 367760"/>
                <a:gd name="connsiteY8" fmla="*/ 118871 h 264802"/>
                <a:gd name="connsiteX9" fmla="*/ 184997 w 367760"/>
                <a:gd name="connsiteY9" fmla="*/ 264786 h 264802"/>
                <a:gd name="connsiteX10" fmla="*/ 82856 w 367760"/>
                <a:gd name="connsiteY10" fmla="*/ 109143 h 264802"/>
                <a:gd name="connsiteX11" fmla="*/ 14763 w 367760"/>
                <a:gd name="connsiteY11" fmla="*/ 89688 h 264802"/>
                <a:gd name="connsiteX12" fmla="*/ 171 w 367760"/>
                <a:gd name="connsiteY12" fmla="*/ 94552 h 264802"/>
                <a:gd name="connsiteX13" fmla="*/ 63401 w 367760"/>
                <a:gd name="connsiteY13" fmla="*/ 16730 h 264802"/>
                <a:gd name="connsiteX0-1" fmla="*/ 63401 w 367760"/>
                <a:gd name="connsiteY0-2" fmla="*/ 16730 h 264802"/>
                <a:gd name="connsiteX1-3" fmla="*/ 150950 w 367760"/>
                <a:gd name="connsiteY1-4" fmla="*/ 152917 h 264802"/>
                <a:gd name="connsiteX2-5" fmla="*/ 184997 w 367760"/>
                <a:gd name="connsiteY2-6" fmla="*/ 186964 h 264802"/>
                <a:gd name="connsiteX3-7" fmla="*/ 243363 w 367760"/>
                <a:gd name="connsiteY3-8" fmla="*/ 84824 h 264802"/>
                <a:gd name="connsiteX4-9" fmla="*/ 272546 w 367760"/>
                <a:gd name="connsiteY4-10" fmla="*/ 7003 h 264802"/>
                <a:gd name="connsiteX5-11" fmla="*/ 296865 w 367760"/>
                <a:gd name="connsiteY5-12" fmla="*/ 7003 h 264802"/>
                <a:gd name="connsiteX6-13" fmla="*/ 345503 w 367760"/>
                <a:gd name="connsiteY6-14" fmla="*/ 36186 h 264802"/>
                <a:gd name="connsiteX7-15" fmla="*/ 364959 w 367760"/>
                <a:gd name="connsiteY7-16" fmla="*/ 94552 h 264802"/>
                <a:gd name="connsiteX8-17" fmla="*/ 287137 w 367760"/>
                <a:gd name="connsiteY8-18" fmla="*/ 118871 h 264802"/>
                <a:gd name="connsiteX9-19" fmla="*/ 184997 w 367760"/>
                <a:gd name="connsiteY9-20" fmla="*/ 264786 h 264802"/>
                <a:gd name="connsiteX10-21" fmla="*/ 82856 w 367760"/>
                <a:gd name="connsiteY10-22" fmla="*/ 109143 h 264802"/>
                <a:gd name="connsiteX11-23" fmla="*/ 14763 w 367760"/>
                <a:gd name="connsiteY11-24" fmla="*/ 89688 h 264802"/>
                <a:gd name="connsiteX12-25" fmla="*/ 171 w 367760"/>
                <a:gd name="connsiteY12-26" fmla="*/ 94552 h 264802"/>
                <a:gd name="connsiteX13-27" fmla="*/ 63401 w 367760"/>
                <a:gd name="connsiteY13-28" fmla="*/ 16730 h 264802"/>
                <a:gd name="connsiteX0-29" fmla="*/ 63401 w 364959"/>
                <a:gd name="connsiteY0-30" fmla="*/ 16730 h 264802"/>
                <a:gd name="connsiteX1-31" fmla="*/ 150950 w 364959"/>
                <a:gd name="connsiteY1-32" fmla="*/ 152917 h 264802"/>
                <a:gd name="connsiteX2-33" fmla="*/ 184997 w 364959"/>
                <a:gd name="connsiteY2-34" fmla="*/ 186964 h 264802"/>
                <a:gd name="connsiteX3-35" fmla="*/ 243363 w 364959"/>
                <a:gd name="connsiteY3-36" fmla="*/ 84824 h 264802"/>
                <a:gd name="connsiteX4-37" fmla="*/ 272546 w 364959"/>
                <a:gd name="connsiteY4-38" fmla="*/ 7003 h 264802"/>
                <a:gd name="connsiteX5-39" fmla="*/ 296865 w 364959"/>
                <a:gd name="connsiteY5-40" fmla="*/ 7003 h 264802"/>
                <a:gd name="connsiteX6-41" fmla="*/ 345503 w 364959"/>
                <a:gd name="connsiteY6-42" fmla="*/ 36186 h 264802"/>
                <a:gd name="connsiteX7-43" fmla="*/ 364959 w 364959"/>
                <a:gd name="connsiteY7-44" fmla="*/ 94552 h 264802"/>
                <a:gd name="connsiteX8-45" fmla="*/ 287137 w 364959"/>
                <a:gd name="connsiteY8-46" fmla="*/ 118871 h 264802"/>
                <a:gd name="connsiteX9-47" fmla="*/ 184997 w 364959"/>
                <a:gd name="connsiteY9-48" fmla="*/ 264786 h 264802"/>
                <a:gd name="connsiteX10-49" fmla="*/ 82856 w 364959"/>
                <a:gd name="connsiteY10-50" fmla="*/ 109143 h 264802"/>
                <a:gd name="connsiteX11-51" fmla="*/ 14763 w 364959"/>
                <a:gd name="connsiteY11-52" fmla="*/ 89688 h 264802"/>
                <a:gd name="connsiteX12-53" fmla="*/ 171 w 364959"/>
                <a:gd name="connsiteY12-54" fmla="*/ 94552 h 264802"/>
                <a:gd name="connsiteX13-55" fmla="*/ 63401 w 364959"/>
                <a:gd name="connsiteY13-56" fmla="*/ 16730 h 264802"/>
                <a:gd name="connsiteX0-57" fmla="*/ 63401 w 364959"/>
                <a:gd name="connsiteY0-58" fmla="*/ 16730 h 264802"/>
                <a:gd name="connsiteX1-59" fmla="*/ 150950 w 364959"/>
                <a:gd name="connsiteY1-60" fmla="*/ 152917 h 264802"/>
                <a:gd name="connsiteX2-61" fmla="*/ 184997 w 364959"/>
                <a:gd name="connsiteY2-62" fmla="*/ 186964 h 264802"/>
                <a:gd name="connsiteX3-63" fmla="*/ 243363 w 364959"/>
                <a:gd name="connsiteY3-64" fmla="*/ 84824 h 264802"/>
                <a:gd name="connsiteX4-65" fmla="*/ 272546 w 364959"/>
                <a:gd name="connsiteY4-66" fmla="*/ 7003 h 264802"/>
                <a:gd name="connsiteX5-67" fmla="*/ 296865 w 364959"/>
                <a:gd name="connsiteY5-68" fmla="*/ 7003 h 264802"/>
                <a:gd name="connsiteX6-69" fmla="*/ 345503 w 364959"/>
                <a:gd name="connsiteY6-70" fmla="*/ 36186 h 264802"/>
                <a:gd name="connsiteX7-71" fmla="*/ 364959 w 364959"/>
                <a:gd name="connsiteY7-72" fmla="*/ 94552 h 264802"/>
                <a:gd name="connsiteX8-73" fmla="*/ 287137 w 364959"/>
                <a:gd name="connsiteY8-74" fmla="*/ 118871 h 264802"/>
                <a:gd name="connsiteX9-75" fmla="*/ 184997 w 364959"/>
                <a:gd name="connsiteY9-76" fmla="*/ 264786 h 264802"/>
                <a:gd name="connsiteX10-77" fmla="*/ 82856 w 364959"/>
                <a:gd name="connsiteY10-78" fmla="*/ 109143 h 264802"/>
                <a:gd name="connsiteX11-79" fmla="*/ 14763 w 364959"/>
                <a:gd name="connsiteY11-80" fmla="*/ 89688 h 264802"/>
                <a:gd name="connsiteX12-81" fmla="*/ 171 w 364959"/>
                <a:gd name="connsiteY12-82" fmla="*/ 94552 h 264802"/>
                <a:gd name="connsiteX13-83" fmla="*/ 63401 w 364959"/>
                <a:gd name="connsiteY13-84" fmla="*/ 16730 h 264802"/>
                <a:gd name="connsiteX0-85" fmla="*/ 63401 w 364959"/>
                <a:gd name="connsiteY0-86" fmla="*/ 16730 h 274528"/>
                <a:gd name="connsiteX1-87" fmla="*/ 150950 w 364959"/>
                <a:gd name="connsiteY1-88" fmla="*/ 152917 h 274528"/>
                <a:gd name="connsiteX2-89" fmla="*/ 184997 w 364959"/>
                <a:gd name="connsiteY2-90" fmla="*/ 186964 h 274528"/>
                <a:gd name="connsiteX3-91" fmla="*/ 243363 w 364959"/>
                <a:gd name="connsiteY3-92" fmla="*/ 84824 h 274528"/>
                <a:gd name="connsiteX4-93" fmla="*/ 272546 w 364959"/>
                <a:gd name="connsiteY4-94" fmla="*/ 7003 h 274528"/>
                <a:gd name="connsiteX5-95" fmla="*/ 296865 w 364959"/>
                <a:gd name="connsiteY5-96" fmla="*/ 7003 h 274528"/>
                <a:gd name="connsiteX6-97" fmla="*/ 345503 w 364959"/>
                <a:gd name="connsiteY6-98" fmla="*/ 36186 h 274528"/>
                <a:gd name="connsiteX7-99" fmla="*/ 364959 w 364959"/>
                <a:gd name="connsiteY7-100" fmla="*/ 94552 h 274528"/>
                <a:gd name="connsiteX8-101" fmla="*/ 287137 w 364959"/>
                <a:gd name="connsiteY8-102" fmla="*/ 118871 h 274528"/>
                <a:gd name="connsiteX9-103" fmla="*/ 184997 w 364959"/>
                <a:gd name="connsiteY9-104" fmla="*/ 274513 h 274528"/>
                <a:gd name="connsiteX10-105" fmla="*/ 82856 w 364959"/>
                <a:gd name="connsiteY10-106" fmla="*/ 109143 h 274528"/>
                <a:gd name="connsiteX11-107" fmla="*/ 14763 w 364959"/>
                <a:gd name="connsiteY11-108" fmla="*/ 89688 h 274528"/>
                <a:gd name="connsiteX12-109" fmla="*/ 171 w 364959"/>
                <a:gd name="connsiteY12-110" fmla="*/ 94552 h 274528"/>
                <a:gd name="connsiteX13-111" fmla="*/ 63401 w 364959"/>
                <a:gd name="connsiteY13-112" fmla="*/ 16730 h 274528"/>
                <a:gd name="connsiteX0-113" fmla="*/ 63401 w 364959"/>
                <a:gd name="connsiteY0-114" fmla="*/ 16730 h 274528"/>
                <a:gd name="connsiteX1-115" fmla="*/ 150950 w 364959"/>
                <a:gd name="connsiteY1-116" fmla="*/ 152917 h 274528"/>
                <a:gd name="connsiteX2-117" fmla="*/ 184997 w 364959"/>
                <a:gd name="connsiteY2-118" fmla="*/ 186964 h 274528"/>
                <a:gd name="connsiteX3-119" fmla="*/ 243363 w 364959"/>
                <a:gd name="connsiteY3-120" fmla="*/ 84824 h 274528"/>
                <a:gd name="connsiteX4-121" fmla="*/ 272546 w 364959"/>
                <a:gd name="connsiteY4-122" fmla="*/ 7003 h 274528"/>
                <a:gd name="connsiteX5-123" fmla="*/ 296865 w 364959"/>
                <a:gd name="connsiteY5-124" fmla="*/ 7003 h 274528"/>
                <a:gd name="connsiteX6-125" fmla="*/ 345503 w 364959"/>
                <a:gd name="connsiteY6-126" fmla="*/ 36186 h 274528"/>
                <a:gd name="connsiteX7-127" fmla="*/ 364959 w 364959"/>
                <a:gd name="connsiteY7-128" fmla="*/ 94552 h 274528"/>
                <a:gd name="connsiteX8-129" fmla="*/ 287137 w 364959"/>
                <a:gd name="connsiteY8-130" fmla="*/ 118871 h 274528"/>
                <a:gd name="connsiteX9-131" fmla="*/ 184997 w 364959"/>
                <a:gd name="connsiteY9-132" fmla="*/ 274513 h 274528"/>
                <a:gd name="connsiteX10-133" fmla="*/ 82856 w 364959"/>
                <a:gd name="connsiteY10-134" fmla="*/ 109143 h 274528"/>
                <a:gd name="connsiteX11-135" fmla="*/ 14763 w 364959"/>
                <a:gd name="connsiteY11-136" fmla="*/ 89688 h 274528"/>
                <a:gd name="connsiteX12-137" fmla="*/ 171 w 364959"/>
                <a:gd name="connsiteY12-138" fmla="*/ 94552 h 274528"/>
                <a:gd name="connsiteX13-139" fmla="*/ 63401 w 364959"/>
                <a:gd name="connsiteY13-140" fmla="*/ 16730 h 274528"/>
                <a:gd name="connsiteX0-141" fmla="*/ 63401 w 364959"/>
                <a:gd name="connsiteY0-142" fmla="*/ 16730 h 274513"/>
                <a:gd name="connsiteX1-143" fmla="*/ 150950 w 364959"/>
                <a:gd name="connsiteY1-144" fmla="*/ 152917 h 274513"/>
                <a:gd name="connsiteX2-145" fmla="*/ 184997 w 364959"/>
                <a:gd name="connsiteY2-146" fmla="*/ 186964 h 274513"/>
                <a:gd name="connsiteX3-147" fmla="*/ 243363 w 364959"/>
                <a:gd name="connsiteY3-148" fmla="*/ 84824 h 274513"/>
                <a:gd name="connsiteX4-149" fmla="*/ 272546 w 364959"/>
                <a:gd name="connsiteY4-150" fmla="*/ 7003 h 274513"/>
                <a:gd name="connsiteX5-151" fmla="*/ 296865 w 364959"/>
                <a:gd name="connsiteY5-152" fmla="*/ 7003 h 274513"/>
                <a:gd name="connsiteX6-153" fmla="*/ 345503 w 364959"/>
                <a:gd name="connsiteY6-154" fmla="*/ 36186 h 274513"/>
                <a:gd name="connsiteX7-155" fmla="*/ 364959 w 364959"/>
                <a:gd name="connsiteY7-156" fmla="*/ 94552 h 274513"/>
                <a:gd name="connsiteX8-157" fmla="*/ 287137 w 364959"/>
                <a:gd name="connsiteY8-158" fmla="*/ 118871 h 274513"/>
                <a:gd name="connsiteX9-159" fmla="*/ 184997 w 364959"/>
                <a:gd name="connsiteY9-160" fmla="*/ 274513 h 274513"/>
                <a:gd name="connsiteX10-161" fmla="*/ 82856 w 364959"/>
                <a:gd name="connsiteY10-162" fmla="*/ 109143 h 274513"/>
                <a:gd name="connsiteX11-163" fmla="*/ 14763 w 364959"/>
                <a:gd name="connsiteY11-164" fmla="*/ 89688 h 274513"/>
                <a:gd name="connsiteX12-165" fmla="*/ 171 w 364959"/>
                <a:gd name="connsiteY12-166" fmla="*/ 94552 h 274513"/>
                <a:gd name="connsiteX13-167" fmla="*/ 63401 w 364959"/>
                <a:gd name="connsiteY13-168" fmla="*/ 16730 h 274513"/>
                <a:gd name="connsiteX0-169" fmla="*/ 63401 w 364959"/>
                <a:gd name="connsiteY0-170" fmla="*/ 16730 h 274513"/>
                <a:gd name="connsiteX1-171" fmla="*/ 150950 w 364959"/>
                <a:gd name="connsiteY1-172" fmla="*/ 152917 h 274513"/>
                <a:gd name="connsiteX2-173" fmla="*/ 184997 w 364959"/>
                <a:gd name="connsiteY2-174" fmla="*/ 186964 h 274513"/>
                <a:gd name="connsiteX3-175" fmla="*/ 243363 w 364959"/>
                <a:gd name="connsiteY3-176" fmla="*/ 84824 h 274513"/>
                <a:gd name="connsiteX4-177" fmla="*/ 272546 w 364959"/>
                <a:gd name="connsiteY4-178" fmla="*/ 7003 h 274513"/>
                <a:gd name="connsiteX5-179" fmla="*/ 296865 w 364959"/>
                <a:gd name="connsiteY5-180" fmla="*/ 7003 h 274513"/>
                <a:gd name="connsiteX6-181" fmla="*/ 345503 w 364959"/>
                <a:gd name="connsiteY6-182" fmla="*/ 36186 h 274513"/>
                <a:gd name="connsiteX7-183" fmla="*/ 364959 w 364959"/>
                <a:gd name="connsiteY7-184" fmla="*/ 94552 h 274513"/>
                <a:gd name="connsiteX8-185" fmla="*/ 287137 w 364959"/>
                <a:gd name="connsiteY8-186" fmla="*/ 118871 h 274513"/>
                <a:gd name="connsiteX9-187" fmla="*/ 184997 w 364959"/>
                <a:gd name="connsiteY9-188" fmla="*/ 274513 h 274513"/>
                <a:gd name="connsiteX10-189" fmla="*/ 82856 w 364959"/>
                <a:gd name="connsiteY10-190" fmla="*/ 109143 h 274513"/>
                <a:gd name="connsiteX11-191" fmla="*/ 14763 w 364959"/>
                <a:gd name="connsiteY11-192" fmla="*/ 89688 h 274513"/>
                <a:gd name="connsiteX12-193" fmla="*/ 171 w 364959"/>
                <a:gd name="connsiteY12-194" fmla="*/ 94552 h 274513"/>
                <a:gd name="connsiteX13-195" fmla="*/ 63401 w 364959"/>
                <a:gd name="connsiteY13-196" fmla="*/ 16730 h 274513"/>
                <a:gd name="connsiteX0-197" fmla="*/ 63401 w 364959"/>
                <a:gd name="connsiteY0-198" fmla="*/ 16730 h 274513"/>
                <a:gd name="connsiteX1-199" fmla="*/ 150950 w 364959"/>
                <a:gd name="connsiteY1-200" fmla="*/ 152917 h 274513"/>
                <a:gd name="connsiteX2-201" fmla="*/ 184997 w 364959"/>
                <a:gd name="connsiteY2-202" fmla="*/ 186964 h 274513"/>
                <a:gd name="connsiteX3-203" fmla="*/ 243363 w 364959"/>
                <a:gd name="connsiteY3-204" fmla="*/ 84824 h 274513"/>
                <a:gd name="connsiteX4-205" fmla="*/ 272546 w 364959"/>
                <a:gd name="connsiteY4-206" fmla="*/ 7003 h 274513"/>
                <a:gd name="connsiteX5-207" fmla="*/ 296865 w 364959"/>
                <a:gd name="connsiteY5-208" fmla="*/ 7003 h 274513"/>
                <a:gd name="connsiteX6-209" fmla="*/ 345503 w 364959"/>
                <a:gd name="connsiteY6-210" fmla="*/ 36186 h 274513"/>
                <a:gd name="connsiteX7-211" fmla="*/ 364959 w 364959"/>
                <a:gd name="connsiteY7-212" fmla="*/ 94552 h 274513"/>
                <a:gd name="connsiteX8-213" fmla="*/ 287137 w 364959"/>
                <a:gd name="connsiteY8-214" fmla="*/ 118871 h 274513"/>
                <a:gd name="connsiteX9-215" fmla="*/ 184997 w 364959"/>
                <a:gd name="connsiteY9-216" fmla="*/ 274513 h 274513"/>
                <a:gd name="connsiteX10-217" fmla="*/ 80911 w 364959"/>
                <a:gd name="connsiteY10-218" fmla="*/ 120816 h 274513"/>
                <a:gd name="connsiteX11-219" fmla="*/ 14763 w 364959"/>
                <a:gd name="connsiteY11-220" fmla="*/ 89688 h 274513"/>
                <a:gd name="connsiteX12-221" fmla="*/ 171 w 364959"/>
                <a:gd name="connsiteY12-222" fmla="*/ 94552 h 274513"/>
                <a:gd name="connsiteX13-223" fmla="*/ 63401 w 364959"/>
                <a:gd name="connsiteY13-224" fmla="*/ 16730 h 274513"/>
                <a:gd name="connsiteX0-225" fmla="*/ 63401 w 364959"/>
                <a:gd name="connsiteY0-226" fmla="*/ 16730 h 274513"/>
                <a:gd name="connsiteX1-227" fmla="*/ 150950 w 364959"/>
                <a:gd name="connsiteY1-228" fmla="*/ 152917 h 274513"/>
                <a:gd name="connsiteX2-229" fmla="*/ 184997 w 364959"/>
                <a:gd name="connsiteY2-230" fmla="*/ 186964 h 274513"/>
                <a:gd name="connsiteX3-231" fmla="*/ 243363 w 364959"/>
                <a:gd name="connsiteY3-232" fmla="*/ 84824 h 274513"/>
                <a:gd name="connsiteX4-233" fmla="*/ 272546 w 364959"/>
                <a:gd name="connsiteY4-234" fmla="*/ 7003 h 274513"/>
                <a:gd name="connsiteX5-235" fmla="*/ 296865 w 364959"/>
                <a:gd name="connsiteY5-236" fmla="*/ 7003 h 274513"/>
                <a:gd name="connsiteX6-237" fmla="*/ 345503 w 364959"/>
                <a:gd name="connsiteY6-238" fmla="*/ 36186 h 274513"/>
                <a:gd name="connsiteX7-239" fmla="*/ 364959 w 364959"/>
                <a:gd name="connsiteY7-240" fmla="*/ 94552 h 274513"/>
                <a:gd name="connsiteX8-241" fmla="*/ 287137 w 364959"/>
                <a:gd name="connsiteY8-242" fmla="*/ 118871 h 274513"/>
                <a:gd name="connsiteX9-243" fmla="*/ 184997 w 364959"/>
                <a:gd name="connsiteY9-244" fmla="*/ 274513 h 274513"/>
                <a:gd name="connsiteX10-245" fmla="*/ 75075 w 364959"/>
                <a:gd name="connsiteY10-246" fmla="*/ 91635 h 274513"/>
                <a:gd name="connsiteX11-247" fmla="*/ 14763 w 364959"/>
                <a:gd name="connsiteY11-248" fmla="*/ 89688 h 274513"/>
                <a:gd name="connsiteX12-249" fmla="*/ 171 w 364959"/>
                <a:gd name="connsiteY12-250" fmla="*/ 94552 h 274513"/>
                <a:gd name="connsiteX13-251" fmla="*/ 63401 w 364959"/>
                <a:gd name="connsiteY13-252" fmla="*/ 16730 h 274513"/>
                <a:gd name="connsiteX0-253" fmla="*/ 63401 w 364959"/>
                <a:gd name="connsiteY0-254" fmla="*/ 16730 h 274513"/>
                <a:gd name="connsiteX1-255" fmla="*/ 150950 w 364959"/>
                <a:gd name="connsiteY1-256" fmla="*/ 152917 h 274513"/>
                <a:gd name="connsiteX2-257" fmla="*/ 184997 w 364959"/>
                <a:gd name="connsiteY2-258" fmla="*/ 186964 h 274513"/>
                <a:gd name="connsiteX3-259" fmla="*/ 243363 w 364959"/>
                <a:gd name="connsiteY3-260" fmla="*/ 84824 h 274513"/>
                <a:gd name="connsiteX4-261" fmla="*/ 272546 w 364959"/>
                <a:gd name="connsiteY4-262" fmla="*/ 7003 h 274513"/>
                <a:gd name="connsiteX5-263" fmla="*/ 296865 w 364959"/>
                <a:gd name="connsiteY5-264" fmla="*/ 7003 h 274513"/>
                <a:gd name="connsiteX6-265" fmla="*/ 345503 w 364959"/>
                <a:gd name="connsiteY6-266" fmla="*/ 36186 h 274513"/>
                <a:gd name="connsiteX7-267" fmla="*/ 364959 w 364959"/>
                <a:gd name="connsiteY7-268" fmla="*/ 94552 h 274513"/>
                <a:gd name="connsiteX8-269" fmla="*/ 287137 w 364959"/>
                <a:gd name="connsiteY8-270" fmla="*/ 118871 h 274513"/>
                <a:gd name="connsiteX9-271" fmla="*/ 184997 w 364959"/>
                <a:gd name="connsiteY9-272" fmla="*/ 274513 h 274513"/>
                <a:gd name="connsiteX10-273" fmla="*/ 84802 w 364959"/>
                <a:gd name="connsiteY10-274" fmla="*/ 105253 h 274513"/>
                <a:gd name="connsiteX11-275" fmla="*/ 14763 w 364959"/>
                <a:gd name="connsiteY11-276" fmla="*/ 89688 h 274513"/>
                <a:gd name="connsiteX12-277" fmla="*/ 171 w 364959"/>
                <a:gd name="connsiteY12-278" fmla="*/ 94552 h 274513"/>
                <a:gd name="connsiteX13-279" fmla="*/ 63401 w 364959"/>
                <a:gd name="connsiteY13-280" fmla="*/ 16730 h 274513"/>
                <a:gd name="connsiteX0-281" fmla="*/ 63401 w 364959"/>
                <a:gd name="connsiteY0-282" fmla="*/ 16730 h 274513"/>
                <a:gd name="connsiteX1-283" fmla="*/ 150950 w 364959"/>
                <a:gd name="connsiteY1-284" fmla="*/ 152917 h 274513"/>
                <a:gd name="connsiteX2-285" fmla="*/ 184997 w 364959"/>
                <a:gd name="connsiteY2-286" fmla="*/ 186964 h 274513"/>
                <a:gd name="connsiteX3-287" fmla="*/ 243363 w 364959"/>
                <a:gd name="connsiteY3-288" fmla="*/ 84824 h 274513"/>
                <a:gd name="connsiteX4-289" fmla="*/ 272546 w 364959"/>
                <a:gd name="connsiteY4-290" fmla="*/ 7003 h 274513"/>
                <a:gd name="connsiteX5-291" fmla="*/ 296865 w 364959"/>
                <a:gd name="connsiteY5-292" fmla="*/ 7003 h 274513"/>
                <a:gd name="connsiteX6-293" fmla="*/ 345503 w 364959"/>
                <a:gd name="connsiteY6-294" fmla="*/ 36186 h 274513"/>
                <a:gd name="connsiteX7-295" fmla="*/ 364959 w 364959"/>
                <a:gd name="connsiteY7-296" fmla="*/ 94552 h 274513"/>
                <a:gd name="connsiteX8-297" fmla="*/ 287137 w 364959"/>
                <a:gd name="connsiteY8-298" fmla="*/ 118871 h 274513"/>
                <a:gd name="connsiteX9-299" fmla="*/ 184997 w 364959"/>
                <a:gd name="connsiteY9-300" fmla="*/ 274513 h 274513"/>
                <a:gd name="connsiteX10-301" fmla="*/ 84802 w 364959"/>
                <a:gd name="connsiteY10-302" fmla="*/ 105253 h 274513"/>
                <a:gd name="connsiteX11-303" fmla="*/ 14763 w 364959"/>
                <a:gd name="connsiteY11-304" fmla="*/ 89688 h 274513"/>
                <a:gd name="connsiteX12-305" fmla="*/ 171 w 364959"/>
                <a:gd name="connsiteY12-306" fmla="*/ 94552 h 274513"/>
                <a:gd name="connsiteX13-307" fmla="*/ 63401 w 364959"/>
                <a:gd name="connsiteY13-308" fmla="*/ 16730 h 274513"/>
                <a:gd name="connsiteX0-309" fmla="*/ 63401 w 364959"/>
                <a:gd name="connsiteY0-310" fmla="*/ 16730 h 274513"/>
                <a:gd name="connsiteX1-311" fmla="*/ 150950 w 364959"/>
                <a:gd name="connsiteY1-312" fmla="*/ 152917 h 274513"/>
                <a:gd name="connsiteX2-313" fmla="*/ 184997 w 364959"/>
                <a:gd name="connsiteY2-314" fmla="*/ 186964 h 274513"/>
                <a:gd name="connsiteX3-315" fmla="*/ 243363 w 364959"/>
                <a:gd name="connsiteY3-316" fmla="*/ 84824 h 274513"/>
                <a:gd name="connsiteX4-317" fmla="*/ 272546 w 364959"/>
                <a:gd name="connsiteY4-318" fmla="*/ 7003 h 274513"/>
                <a:gd name="connsiteX5-319" fmla="*/ 296865 w 364959"/>
                <a:gd name="connsiteY5-320" fmla="*/ 7003 h 274513"/>
                <a:gd name="connsiteX6-321" fmla="*/ 345503 w 364959"/>
                <a:gd name="connsiteY6-322" fmla="*/ 36186 h 274513"/>
                <a:gd name="connsiteX7-323" fmla="*/ 364959 w 364959"/>
                <a:gd name="connsiteY7-324" fmla="*/ 94552 h 274513"/>
                <a:gd name="connsiteX8-325" fmla="*/ 287137 w 364959"/>
                <a:gd name="connsiteY8-326" fmla="*/ 118871 h 274513"/>
                <a:gd name="connsiteX9-327" fmla="*/ 184997 w 364959"/>
                <a:gd name="connsiteY9-328" fmla="*/ 274513 h 274513"/>
                <a:gd name="connsiteX10-329" fmla="*/ 84802 w 364959"/>
                <a:gd name="connsiteY10-330" fmla="*/ 105253 h 274513"/>
                <a:gd name="connsiteX11-331" fmla="*/ 14763 w 364959"/>
                <a:gd name="connsiteY11-332" fmla="*/ 89688 h 274513"/>
                <a:gd name="connsiteX12-333" fmla="*/ 171 w 364959"/>
                <a:gd name="connsiteY12-334" fmla="*/ 94552 h 274513"/>
                <a:gd name="connsiteX13-335" fmla="*/ 63401 w 364959"/>
                <a:gd name="connsiteY13-336" fmla="*/ 16730 h 274513"/>
                <a:gd name="connsiteX0-337" fmla="*/ 63401 w 364959"/>
                <a:gd name="connsiteY0-338" fmla="*/ 16730 h 274513"/>
                <a:gd name="connsiteX1-339" fmla="*/ 150950 w 364959"/>
                <a:gd name="connsiteY1-340" fmla="*/ 152917 h 274513"/>
                <a:gd name="connsiteX2-341" fmla="*/ 184997 w 364959"/>
                <a:gd name="connsiteY2-342" fmla="*/ 186964 h 274513"/>
                <a:gd name="connsiteX3-343" fmla="*/ 243363 w 364959"/>
                <a:gd name="connsiteY3-344" fmla="*/ 84824 h 274513"/>
                <a:gd name="connsiteX4-345" fmla="*/ 272546 w 364959"/>
                <a:gd name="connsiteY4-346" fmla="*/ 7003 h 274513"/>
                <a:gd name="connsiteX5-347" fmla="*/ 296865 w 364959"/>
                <a:gd name="connsiteY5-348" fmla="*/ 7003 h 274513"/>
                <a:gd name="connsiteX6-349" fmla="*/ 345503 w 364959"/>
                <a:gd name="connsiteY6-350" fmla="*/ 36186 h 274513"/>
                <a:gd name="connsiteX7-351" fmla="*/ 364959 w 364959"/>
                <a:gd name="connsiteY7-352" fmla="*/ 94552 h 274513"/>
                <a:gd name="connsiteX8-353" fmla="*/ 287137 w 364959"/>
                <a:gd name="connsiteY8-354" fmla="*/ 118871 h 274513"/>
                <a:gd name="connsiteX9-355" fmla="*/ 184997 w 364959"/>
                <a:gd name="connsiteY9-356" fmla="*/ 274513 h 274513"/>
                <a:gd name="connsiteX10-357" fmla="*/ 84802 w 364959"/>
                <a:gd name="connsiteY10-358" fmla="*/ 105253 h 274513"/>
                <a:gd name="connsiteX11-359" fmla="*/ 14763 w 364959"/>
                <a:gd name="connsiteY11-360" fmla="*/ 89688 h 274513"/>
                <a:gd name="connsiteX12-361" fmla="*/ 171 w 364959"/>
                <a:gd name="connsiteY12-362" fmla="*/ 94552 h 274513"/>
                <a:gd name="connsiteX13-363" fmla="*/ 63401 w 364959"/>
                <a:gd name="connsiteY13-364" fmla="*/ 16730 h 274513"/>
                <a:gd name="connsiteX0-365" fmla="*/ 63401 w 364959"/>
                <a:gd name="connsiteY0-366" fmla="*/ 16730 h 274513"/>
                <a:gd name="connsiteX1-367" fmla="*/ 150950 w 364959"/>
                <a:gd name="connsiteY1-368" fmla="*/ 152917 h 274513"/>
                <a:gd name="connsiteX2-369" fmla="*/ 184997 w 364959"/>
                <a:gd name="connsiteY2-370" fmla="*/ 186964 h 274513"/>
                <a:gd name="connsiteX3-371" fmla="*/ 243363 w 364959"/>
                <a:gd name="connsiteY3-372" fmla="*/ 84824 h 274513"/>
                <a:gd name="connsiteX4-373" fmla="*/ 272546 w 364959"/>
                <a:gd name="connsiteY4-374" fmla="*/ 7003 h 274513"/>
                <a:gd name="connsiteX5-375" fmla="*/ 296865 w 364959"/>
                <a:gd name="connsiteY5-376" fmla="*/ 7003 h 274513"/>
                <a:gd name="connsiteX6-377" fmla="*/ 345503 w 364959"/>
                <a:gd name="connsiteY6-378" fmla="*/ 36186 h 274513"/>
                <a:gd name="connsiteX7-379" fmla="*/ 364959 w 364959"/>
                <a:gd name="connsiteY7-380" fmla="*/ 94552 h 274513"/>
                <a:gd name="connsiteX8-381" fmla="*/ 287137 w 364959"/>
                <a:gd name="connsiteY8-382" fmla="*/ 118871 h 274513"/>
                <a:gd name="connsiteX9-383" fmla="*/ 184997 w 364959"/>
                <a:gd name="connsiteY9-384" fmla="*/ 274513 h 274513"/>
                <a:gd name="connsiteX10-385" fmla="*/ 84802 w 364959"/>
                <a:gd name="connsiteY10-386" fmla="*/ 105253 h 274513"/>
                <a:gd name="connsiteX11-387" fmla="*/ 14763 w 364959"/>
                <a:gd name="connsiteY11-388" fmla="*/ 89688 h 274513"/>
                <a:gd name="connsiteX12-389" fmla="*/ 171 w 364959"/>
                <a:gd name="connsiteY12-390" fmla="*/ 94552 h 274513"/>
                <a:gd name="connsiteX13-391" fmla="*/ 63401 w 364959"/>
                <a:gd name="connsiteY13-392" fmla="*/ 16730 h 274513"/>
                <a:gd name="connsiteX0-393" fmla="*/ 63401 w 364959"/>
                <a:gd name="connsiteY0-394" fmla="*/ 16730 h 274513"/>
                <a:gd name="connsiteX1-395" fmla="*/ 150950 w 364959"/>
                <a:gd name="connsiteY1-396" fmla="*/ 152917 h 274513"/>
                <a:gd name="connsiteX2-397" fmla="*/ 184997 w 364959"/>
                <a:gd name="connsiteY2-398" fmla="*/ 186964 h 274513"/>
                <a:gd name="connsiteX3-399" fmla="*/ 243363 w 364959"/>
                <a:gd name="connsiteY3-400" fmla="*/ 84824 h 274513"/>
                <a:gd name="connsiteX4-401" fmla="*/ 272546 w 364959"/>
                <a:gd name="connsiteY4-402" fmla="*/ 7003 h 274513"/>
                <a:gd name="connsiteX5-403" fmla="*/ 296865 w 364959"/>
                <a:gd name="connsiteY5-404" fmla="*/ 7003 h 274513"/>
                <a:gd name="connsiteX6-405" fmla="*/ 345503 w 364959"/>
                <a:gd name="connsiteY6-406" fmla="*/ 36186 h 274513"/>
                <a:gd name="connsiteX7-407" fmla="*/ 364959 w 364959"/>
                <a:gd name="connsiteY7-408" fmla="*/ 94552 h 274513"/>
                <a:gd name="connsiteX8-409" fmla="*/ 294919 w 364959"/>
                <a:gd name="connsiteY8-410" fmla="*/ 89690 h 274513"/>
                <a:gd name="connsiteX9-411" fmla="*/ 184997 w 364959"/>
                <a:gd name="connsiteY9-412" fmla="*/ 274513 h 274513"/>
                <a:gd name="connsiteX10-413" fmla="*/ 84802 w 364959"/>
                <a:gd name="connsiteY10-414" fmla="*/ 105253 h 274513"/>
                <a:gd name="connsiteX11-415" fmla="*/ 14763 w 364959"/>
                <a:gd name="connsiteY11-416" fmla="*/ 89688 h 274513"/>
                <a:gd name="connsiteX12-417" fmla="*/ 171 w 364959"/>
                <a:gd name="connsiteY12-418" fmla="*/ 94552 h 274513"/>
                <a:gd name="connsiteX13-419" fmla="*/ 63401 w 364959"/>
                <a:gd name="connsiteY13-420" fmla="*/ 16730 h 274513"/>
                <a:gd name="connsiteX0-421" fmla="*/ 63401 w 378577"/>
                <a:gd name="connsiteY0-422" fmla="*/ 16730 h 274513"/>
                <a:gd name="connsiteX1-423" fmla="*/ 150950 w 378577"/>
                <a:gd name="connsiteY1-424" fmla="*/ 152917 h 274513"/>
                <a:gd name="connsiteX2-425" fmla="*/ 184997 w 378577"/>
                <a:gd name="connsiteY2-426" fmla="*/ 186964 h 274513"/>
                <a:gd name="connsiteX3-427" fmla="*/ 243363 w 378577"/>
                <a:gd name="connsiteY3-428" fmla="*/ 84824 h 274513"/>
                <a:gd name="connsiteX4-429" fmla="*/ 272546 w 378577"/>
                <a:gd name="connsiteY4-430" fmla="*/ 7003 h 274513"/>
                <a:gd name="connsiteX5-431" fmla="*/ 296865 w 378577"/>
                <a:gd name="connsiteY5-432" fmla="*/ 7003 h 274513"/>
                <a:gd name="connsiteX6-433" fmla="*/ 345503 w 378577"/>
                <a:gd name="connsiteY6-434" fmla="*/ 36186 h 274513"/>
                <a:gd name="connsiteX7-435" fmla="*/ 378577 w 378577"/>
                <a:gd name="connsiteY7-436" fmla="*/ 98443 h 274513"/>
                <a:gd name="connsiteX8-437" fmla="*/ 294919 w 378577"/>
                <a:gd name="connsiteY8-438" fmla="*/ 89690 h 274513"/>
                <a:gd name="connsiteX9-439" fmla="*/ 184997 w 378577"/>
                <a:gd name="connsiteY9-440" fmla="*/ 274513 h 274513"/>
                <a:gd name="connsiteX10-441" fmla="*/ 84802 w 378577"/>
                <a:gd name="connsiteY10-442" fmla="*/ 105253 h 274513"/>
                <a:gd name="connsiteX11-443" fmla="*/ 14763 w 378577"/>
                <a:gd name="connsiteY11-444" fmla="*/ 89688 h 274513"/>
                <a:gd name="connsiteX12-445" fmla="*/ 171 w 378577"/>
                <a:gd name="connsiteY12-446" fmla="*/ 94552 h 274513"/>
                <a:gd name="connsiteX13-447" fmla="*/ 63401 w 378577"/>
                <a:gd name="connsiteY13-448" fmla="*/ 16730 h 274513"/>
                <a:gd name="connsiteX0-449" fmla="*/ 78821 w 393997"/>
                <a:gd name="connsiteY0-450" fmla="*/ 16730 h 274513"/>
                <a:gd name="connsiteX1-451" fmla="*/ 166370 w 393997"/>
                <a:gd name="connsiteY1-452" fmla="*/ 152917 h 274513"/>
                <a:gd name="connsiteX2-453" fmla="*/ 200417 w 393997"/>
                <a:gd name="connsiteY2-454" fmla="*/ 186964 h 274513"/>
                <a:gd name="connsiteX3-455" fmla="*/ 258783 w 393997"/>
                <a:gd name="connsiteY3-456" fmla="*/ 84824 h 274513"/>
                <a:gd name="connsiteX4-457" fmla="*/ 287966 w 393997"/>
                <a:gd name="connsiteY4-458" fmla="*/ 7003 h 274513"/>
                <a:gd name="connsiteX5-459" fmla="*/ 312285 w 393997"/>
                <a:gd name="connsiteY5-460" fmla="*/ 7003 h 274513"/>
                <a:gd name="connsiteX6-461" fmla="*/ 360923 w 393997"/>
                <a:gd name="connsiteY6-462" fmla="*/ 36186 h 274513"/>
                <a:gd name="connsiteX7-463" fmla="*/ 393997 w 393997"/>
                <a:gd name="connsiteY7-464" fmla="*/ 98443 h 274513"/>
                <a:gd name="connsiteX8-465" fmla="*/ 310339 w 393997"/>
                <a:gd name="connsiteY8-466" fmla="*/ 89690 h 274513"/>
                <a:gd name="connsiteX9-467" fmla="*/ 200417 w 393997"/>
                <a:gd name="connsiteY9-468" fmla="*/ 274513 h 274513"/>
                <a:gd name="connsiteX10-469" fmla="*/ 100222 w 393997"/>
                <a:gd name="connsiteY10-470" fmla="*/ 105253 h 274513"/>
                <a:gd name="connsiteX11-471" fmla="*/ 30183 w 393997"/>
                <a:gd name="connsiteY11-472" fmla="*/ 89688 h 274513"/>
                <a:gd name="connsiteX12-473" fmla="*/ 27 w 393997"/>
                <a:gd name="connsiteY12-474" fmla="*/ 102334 h 274513"/>
                <a:gd name="connsiteX13-475" fmla="*/ 78821 w 393997"/>
                <a:gd name="connsiteY13-476" fmla="*/ 16730 h 274513"/>
                <a:gd name="connsiteX0-477" fmla="*/ 78960 w 394136"/>
                <a:gd name="connsiteY0-478" fmla="*/ 16730 h 274513"/>
                <a:gd name="connsiteX1-479" fmla="*/ 166509 w 394136"/>
                <a:gd name="connsiteY1-480" fmla="*/ 152917 h 274513"/>
                <a:gd name="connsiteX2-481" fmla="*/ 200556 w 394136"/>
                <a:gd name="connsiteY2-482" fmla="*/ 186964 h 274513"/>
                <a:gd name="connsiteX3-483" fmla="*/ 258922 w 394136"/>
                <a:gd name="connsiteY3-484" fmla="*/ 84824 h 274513"/>
                <a:gd name="connsiteX4-485" fmla="*/ 288105 w 394136"/>
                <a:gd name="connsiteY4-486" fmla="*/ 7003 h 274513"/>
                <a:gd name="connsiteX5-487" fmla="*/ 312424 w 394136"/>
                <a:gd name="connsiteY5-488" fmla="*/ 7003 h 274513"/>
                <a:gd name="connsiteX6-489" fmla="*/ 361062 w 394136"/>
                <a:gd name="connsiteY6-490" fmla="*/ 36186 h 274513"/>
                <a:gd name="connsiteX7-491" fmla="*/ 394136 w 394136"/>
                <a:gd name="connsiteY7-492" fmla="*/ 98443 h 274513"/>
                <a:gd name="connsiteX8-493" fmla="*/ 310478 w 394136"/>
                <a:gd name="connsiteY8-494" fmla="*/ 89690 h 274513"/>
                <a:gd name="connsiteX9-495" fmla="*/ 200556 w 394136"/>
                <a:gd name="connsiteY9-496" fmla="*/ 274513 h 274513"/>
                <a:gd name="connsiteX10-497" fmla="*/ 100361 w 394136"/>
                <a:gd name="connsiteY10-498" fmla="*/ 105253 h 274513"/>
                <a:gd name="connsiteX11-499" fmla="*/ 166 w 394136"/>
                <a:gd name="connsiteY11-500" fmla="*/ 102334 h 274513"/>
                <a:gd name="connsiteX12-501" fmla="*/ 78960 w 394136"/>
                <a:gd name="connsiteY12-502" fmla="*/ 16730 h 274513"/>
                <a:gd name="connsiteX0-503" fmla="*/ 78960 w 394136"/>
                <a:gd name="connsiteY0-504" fmla="*/ 16730 h 274513"/>
                <a:gd name="connsiteX1-505" fmla="*/ 166509 w 394136"/>
                <a:gd name="connsiteY1-506" fmla="*/ 152917 h 274513"/>
                <a:gd name="connsiteX2-507" fmla="*/ 200556 w 394136"/>
                <a:gd name="connsiteY2-508" fmla="*/ 186964 h 274513"/>
                <a:gd name="connsiteX3-509" fmla="*/ 258922 w 394136"/>
                <a:gd name="connsiteY3-510" fmla="*/ 84824 h 274513"/>
                <a:gd name="connsiteX4-511" fmla="*/ 288105 w 394136"/>
                <a:gd name="connsiteY4-512" fmla="*/ 7003 h 274513"/>
                <a:gd name="connsiteX5-513" fmla="*/ 312424 w 394136"/>
                <a:gd name="connsiteY5-514" fmla="*/ 7003 h 274513"/>
                <a:gd name="connsiteX6-515" fmla="*/ 361062 w 394136"/>
                <a:gd name="connsiteY6-516" fmla="*/ 36186 h 274513"/>
                <a:gd name="connsiteX7-517" fmla="*/ 394136 w 394136"/>
                <a:gd name="connsiteY7-518" fmla="*/ 98443 h 274513"/>
                <a:gd name="connsiteX8-519" fmla="*/ 310478 w 394136"/>
                <a:gd name="connsiteY8-520" fmla="*/ 89690 h 274513"/>
                <a:gd name="connsiteX9-521" fmla="*/ 200556 w 394136"/>
                <a:gd name="connsiteY9-522" fmla="*/ 274513 h 274513"/>
                <a:gd name="connsiteX10-523" fmla="*/ 100361 w 394136"/>
                <a:gd name="connsiteY10-524" fmla="*/ 105253 h 274513"/>
                <a:gd name="connsiteX11-525" fmla="*/ 166 w 394136"/>
                <a:gd name="connsiteY11-526" fmla="*/ 102334 h 274513"/>
                <a:gd name="connsiteX12-527" fmla="*/ 78960 w 394136"/>
                <a:gd name="connsiteY12-528" fmla="*/ 16730 h 274513"/>
                <a:gd name="connsiteX0-529" fmla="*/ 78960 w 394136"/>
                <a:gd name="connsiteY0-530" fmla="*/ 16730 h 274513"/>
                <a:gd name="connsiteX1-531" fmla="*/ 166509 w 394136"/>
                <a:gd name="connsiteY1-532" fmla="*/ 152917 h 274513"/>
                <a:gd name="connsiteX2-533" fmla="*/ 200556 w 394136"/>
                <a:gd name="connsiteY2-534" fmla="*/ 186964 h 274513"/>
                <a:gd name="connsiteX3-535" fmla="*/ 258922 w 394136"/>
                <a:gd name="connsiteY3-536" fmla="*/ 84824 h 274513"/>
                <a:gd name="connsiteX4-537" fmla="*/ 288105 w 394136"/>
                <a:gd name="connsiteY4-538" fmla="*/ 7003 h 274513"/>
                <a:gd name="connsiteX5-539" fmla="*/ 312424 w 394136"/>
                <a:gd name="connsiteY5-540" fmla="*/ 7003 h 274513"/>
                <a:gd name="connsiteX6-541" fmla="*/ 361062 w 394136"/>
                <a:gd name="connsiteY6-542" fmla="*/ 36186 h 274513"/>
                <a:gd name="connsiteX7-543" fmla="*/ 394136 w 394136"/>
                <a:gd name="connsiteY7-544" fmla="*/ 98443 h 274513"/>
                <a:gd name="connsiteX8-545" fmla="*/ 310478 w 394136"/>
                <a:gd name="connsiteY8-546" fmla="*/ 89690 h 274513"/>
                <a:gd name="connsiteX9-547" fmla="*/ 200556 w 394136"/>
                <a:gd name="connsiteY9-548" fmla="*/ 274513 h 274513"/>
                <a:gd name="connsiteX10-549" fmla="*/ 100361 w 394136"/>
                <a:gd name="connsiteY10-550" fmla="*/ 105253 h 274513"/>
                <a:gd name="connsiteX11-551" fmla="*/ 166 w 394136"/>
                <a:gd name="connsiteY11-552" fmla="*/ 102334 h 274513"/>
                <a:gd name="connsiteX12-553" fmla="*/ 78960 w 394136"/>
                <a:gd name="connsiteY12-554" fmla="*/ 16730 h 274513"/>
                <a:gd name="connsiteX0-555" fmla="*/ 78794 w 393970"/>
                <a:gd name="connsiteY0-556" fmla="*/ 16730 h 274513"/>
                <a:gd name="connsiteX1-557" fmla="*/ 166343 w 393970"/>
                <a:gd name="connsiteY1-558" fmla="*/ 152917 h 274513"/>
                <a:gd name="connsiteX2-559" fmla="*/ 200390 w 393970"/>
                <a:gd name="connsiteY2-560" fmla="*/ 186964 h 274513"/>
                <a:gd name="connsiteX3-561" fmla="*/ 258756 w 393970"/>
                <a:gd name="connsiteY3-562" fmla="*/ 84824 h 274513"/>
                <a:gd name="connsiteX4-563" fmla="*/ 287939 w 393970"/>
                <a:gd name="connsiteY4-564" fmla="*/ 7003 h 274513"/>
                <a:gd name="connsiteX5-565" fmla="*/ 312258 w 393970"/>
                <a:gd name="connsiteY5-566" fmla="*/ 7003 h 274513"/>
                <a:gd name="connsiteX6-567" fmla="*/ 360896 w 393970"/>
                <a:gd name="connsiteY6-568" fmla="*/ 36186 h 274513"/>
                <a:gd name="connsiteX7-569" fmla="*/ 393970 w 393970"/>
                <a:gd name="connsiteY7-570" fmla="*/ 98443 h 274513"/>
                <a:gd name="connsiteX8-571" fmla="*/ 310312 w 393970"/>
                <a:gd name="connsiteY8-572" fmla="*/ 89690 h 274513"/>
                <a:gd name="connsiteX9-573" fmla="*/ 200390 w 393970"/>
                <a:gd name="connsiteY9-574" fmla="*/ 274513 h 274513"/>
                <a:gd name="connsiteX10-575" fmla="*/ 100195 w 393970"/>
                <a:gd name="connsiteY10-576" fmla="*/ 105253 h 274513"/>
                <a:gd name="connsiteX11-577" fmla="*/ 0 w 393970"/>
                <a:gd name="connsiteY11-578" fmla="*/ 102334 h 274513"/>
                <a:gd name="connsiteX12-579" fmla="*/ 78794 w 393970"/>
                <a:gd name="connsiteY12-580" fmla="*/ 16730 h 274513"/>
                <a:gd name="connsiteX0-581" fmla="*/ 78794 w 393970"/>
                <a:gd name="connsiteY0-582" fmla="*/ 16730 h 274513"/>
                <a:gd name="connsiteX1-583" fmla="*/ 166343 w 393970"/>
                <a:gd name="connsiteY1-584" fmla="*/ 152917 h 274513"/>
                <a:gd name="connsiteX2-585" fmla="*/ 200390 w 393970"/>
                <a:gd name="connsiteY2-586" fmla="*/ 186964 h 274513"/>
                <a:gd name="connsiteX3-587" fmla="*/ 258756 w 393970"/>
                <a:gd name="connsiteY3-588" fmla="*/ 84824 h 274513"/>
                <a:gd name="connsiteX4-589" fmla="*/ 287939 w 393970"/>
                <a:gd name="connsiteY4-590" fmla="*/ 7003 h 274513"/>
                <a:gd name="connsiteX5-591" fmla="*/ 312258 w 393970"/>
                <a:gd name="connsiteY5-592" fmla="*/ 7003 h 274513"/>
                <a:gd name="connsiteX6-593" fmla="*/ 360896 w 393970"/>
                <a:gd name="connsiteY6-594" fmla="*/ 36186 h 274513"/>
                <a:gd name="connsiteX7-595" fmla="*/ 393970 w 393970"/>
                <a:gd name="connsiteY7-596" fmla="*/ 98443 h 274513"/>
                <a:gd name="connsiteX8-597" fmla="*/ 310312 w 393970"/>
                <a:gd name="connsiteY8-598" fmla="*/ 89690 h 274513"/>
                <a:gd name="connsiteX9-599" fmla="*/ 200390 w 393970"/>
                <a:gd name="connsiteY9-600" fmla="*/ 274513 h 274513"/>
                <a:gd name="connsiteX10-601" fmla="*/ 100195 w 393970"/>
                <a:gd name="connsiteY10-602" fmla="*/ 105253 h 274513"/>
                <a:gd name="connsiteX11-603" fmla="*/ 0 w 393970"/>
                <a:gd name="connsiteY11-604" fmla="*/ 102334 h 274513"/>
                <a:gd name="connsiteX12-605" fmla="*/ 78794 w 393970"/>
                <a:gd name="connsiteY12-606" fmla="*/ 16730 h 274513"/>
                <a:gd name="connsiteX0-607" fmla="*/ 78794 w 393970"/>
                <a:gd name="connsiteY0-608" fmla="*/ 16730 h 274513"/>
                <a:gd name="connsiteX1-609" fmla="*/ 158561 w 393970"/>
                <a:gd name="connsiteY1-610" fmla="*/ 108172 h 274513"/>
                <a:gd name="connsiteX2-611" fmla="*/ 200390 w 393970"/>
                <a:gd name="connsiteY2-612" fmla="*/ 186964 h 274513"/>
                <a:gd name="connsiteX3-613" fmla="*/ 258756 w 393970"/>
                <a:gd name="connsiteY3-614" fmla="*/ 84824 h 274513"/>
                <a:gd name="connsiteX4-615" fmla="*/ 287939 w 393970"/>
                <a:gd name="connsiteY4-616" fmla="*/ 7003 h 274513"/>
                <a:gd name="connsiteX5-617" fmla="*/ 312258 w 393970"/>
                <a:gd name="connsiteY5-618" fmla="*/ 7003 h 274513"/>
                <a:gd name="connsiteX6-619" fmla="*/ 360896 w 393970"/>
                <a:gd name="connsiteY6-620" fmla="*/ 36186 h 274513"/>
                <a:gd name="connsiteX7-621" fmla="*/ 393970 w 393970"/>
                <a:gd name="connsiteY7-622" fmla="*/ 98443 h 274513"/>
                <a:gd name="connsiteX8-623" fmla="*/ 310312 w 393970"/>
                <a:gd name="connsiteY8-624" fmla="*/ 89690 h 274513"/>
                <a:gd name="connsiteX9-625" fmla="*/ 200390 w 393970"/>
                <a:gd name="connsiteY9-626" fmla="*/ 274513 h 274513"/>
                <a:gd name="connsiteX10-627" fmla="*/ 100195 w 393970"/>
                <a:gd name="connsiteY10-628" fmla="*/ 105253 h 274513"/>
                <a:gd name="connsiteX11-629" fmla="*/ 0 w 393970"/>
                <a:gd name="connsiteY11-630" fmla="*/ 102334 h 274513"/>
                <a:gd name="connsiteX12-631" fmla="*/ 78794 w 393970"/>
                <a:gd name="connsiteY12-632" fmla="*/ 16730 h 274513"/>
                <a:gd name="connsiteX0-633" fmla="*/ 78794 w 393970"/>
                <a:gd name="connsiteY0-634" fmla="*/ 16730 h 274513"/>
                <a:gd name="connsiteX1-635" fmla="*/ 158561 w 393970"/>
                <a:gd name="connsiteY1-636" fmla="*/ 108172 h 274513"/>
                <a:gd name="connsiteX2-637" fmla="*/ 200390 w 393970"/>
                <a:gd name="connsiteY2-638" fmla="*/ 186964 h 274513"/>
                <a:gd name="connsiteX3-639" fmla="*/ 258756 w 393970"/>
                <a:gd name="connsiteY3-640" fmla="*/ 84824 h 274513"/>
                <a:gd name="connsiteX4-641" fmla="*/ 287939 w 393970"/>
                <a:gd name="connsiteY4-642" fmla="*/ 7003 h 274513"/>
                <a:gd name="connsiteX5-643" fmla="*/ 312258 w 393970"/>
                <a:gd name="connsiteY5-644" fmla="*/ 7003 h 274513"/>
                <a:gd name="connsiteX6-645" fmla="*/ 360896 w 393970"/>
                <a:gd name="connsiteY6-646" fmla="*/ 36186 h 274513"/>
                <a:gd name="connsiteX7-647" fmla="*/ 393970 w 393970"/>
                <a:gd name="connsiteY7-648" fmla="*/ 98443 h 274513"/>
                <a:gd name="connsiteX8-649" fmla="*/ 310312 w 393970"/>
                <a:gd name="connsiteY8-650" fmla="*/ 89690 h 274513"/>
                <a:gd name="connsiteX9-651" fmla="*/ 200390 w 393970"/>
                <a:gd name="connsiteY9-652" fmla="*/ 274513 h 274513"/>
                <a:gd name="connsiteX10-653" fmla="*/ 100195 w 393970"/>
                <a:gd name="connsiteY10-654" fmla="*/ 105253 h 274513"/>
                <a:gd name="connsiteX11-655" fmla="*/ 0 w 393970"/>
                <a:gd name="connsiteY11-656" fmla="*/ 102334 h 274513"/>
                <a:gd name="connsiteX12-657" fmla="*/ 78794 w 393970"/>
                <a:gd name="connsiteY12-658" fmla="*/ 16730 h 274513"/>
                <a:gd name="connsiteX0-659" fmla="*/ 78794 w 393970"/>
                <a:gd name="connsiteY0-660" fmla="*/ 16730 h 274513"/>
                <a:gd name="connsiteX1-661" fmla="*/ 152726 w 393970"/>
                <a:gd name="connsiteY1-662" fmla="*/ 108172 h 274513"/>
                <a:gd name="connsiteX2-663" fmla="*/ 200390 w 393970"/>
                <a:gd name="connsiteY2-664" fmla="*/ 186964 h 274513"/>
                <a:gd name="connsiteX3-665" fmla="*/ 258756 w 393970"/>
                <a:gd name="connsiteY3-666" fmla="*/ 84824 h 274513"/>
                <a:gd name="connsiteX4-667" fmla="*/ 287939 w 393970"/>
                <a:gd name="connsiteY4-668" fmla="*/ 7003 h 274513"/>
                <a:gd name="connsiteX5-669" fmla="*/ 312258 w 393970"/>
                <a:gd name="connsiteY5-670" fmla="*/ 7003 h 274513"/>
                <a:gd name="connsiteX6-671" fmla="*/ 360896 w 393970"/>
                <a:gd name="connsiteY6-672" fmla="*/ 36186 h 274513"/>
                <a:gd name="connsiteX7-673" fmla="*/ 393970 w 393970"/>
                <a:gd name="connsiteY7-674" fmla="*/ 98443 h 274513"/>
                <a:gd name="connsiteX8-675" fmla="*/ 310312 w 393970"/>
                <a:gd name="connsiteY8-676" fmla="*/ 89690 h 274513"/>
                <a:gd name="connsiteX9-677" fmla="*/ 200390 w 393970"/>
                <a:gd name="connsiteY9-678" fmla="*/ 274513 h 274513"/>
                <a:gd name="connsiteX10-679" fmla="*/ 100195 w 393970"/>
                <a:gd name="connsiteY10-680" fmla="*/ 105253 h 274513"/>
                <a:gd name="connsiteX11-681" fmla="*/ 0 w 393970"/>
                <a:gd name="connsiteY11-682" fmla="*/ 102334 h 274513"/>
                <a:gd name="connsiteX12-683" fmla="*/ 78794 w 393970"/>
                <a:gd name="connsiteY12-684" fmla="*/ 16730 h 274513"/>
                <a:gd name="connsiteX0-685" fmla="*/ 78794 w 393970"/>
                <a:gd name="connsiteY0-686" fmla="*/ 16730 h 274513"/>
                <a:gd name="connsiteX1-687" fmla="*/ 152726 w 393970"/>
                <a:gd name="connsiteY1-688" fmla="*/ 108172 h 274513"/>
                <a:gd name="connsiteX2-689" fmla="*/ 200390 w 393970"/>
                <a:gd name="connsiteY2-690" fmla="*/ 186964 h 274513"/>
                <a:gd name="connsiteX3-691" fmla="*/ 258756 w 393970"/>
                <a:gd name="connsiteY3-692" fmla="*/ 84824 h 274513"/>
                <a:gd name="connsiteX4-693" fmla="*/ 287939 w 393970"/>
                <a:gd name="connsiteY4-694" fmla="*/ 7003 h 274513"/>
                <a:gd name="connsiteX5-695" fmla="*/ 312258 w 393970"/>
                <a:gd name="connsiteY5-696" fmla="*/ 7003 h 274513"/>
                <a:gd name="connsiteX6-697" fmla="*/ 360896 w 393970"/>
                <a:gd name="connsiteY6-698" fmla="*/ 36186 h 274513"/>
                <a:gd name="connsiteX7-699" fmla="*/ 393970 w 393970"/>
                <a:gd name="connsiteY7-700" fmla="*/ 98443 h 274513"/>
                <a:gd name="connsiteX8-701" fmla="*/ 310312 w 393970"/>
                <a:gd name="connsiteY8-702" fmla="*/ 89690 h 274513"/>
                <a:gd name="connsiteX9-703" fmla="*/ 200390 w 393970"/>
                <a:gd name="connsiteY9-704" fmla="*/ 274513 h 274513"/>
                <a:gd name="connsiteX10-705" fmla="*/ 100195 w 393970"/>
                <a:gd name="connsiteY10-706" fmla="*/ 105253 h 274513"/>
                <a:gd name="connsiteX11-707" fmla="*/ 0 w 393970"/>
                <a:gd name="connsiteY11-708" fmla="*/ 102334 h 274513"/>
                <a:gd name="connsiteX12-709" fmla="*/ 78794 w 393970"/>
                <a:gd name="connsiteY12-710" fmla="*/ 16730 h 274513"/>
                <a:gd name="connsiteX0-711" fmla="*/ 78794 w 393970"/>
                <a:gd name="connsiteY0-712" fmla="*/ 16730 h 274513"/>
                <a:gd name="connsiteX1-713" fmla="*/ 152726 w 393970"/>
                <a:gd name="connsiteY1-714" fmla="*/ 108172 h 274513"/>
                <a:gd name="connsiteX2-715" fmla="*/ 200390 w 393970"/>
                <a:gd name="connsiteY2-716" fmla="*/ 186964 h 274513"/>
                <a:gd name="connsiteX3-717" fmla="*/ 258756 w 393970"/>
                <a:gd name="connsiteY3-718" fmla="*/ 84824 h 274513"/>
                <a:gd name="connsiteX4-719" fmla="*/ 287939 w 393970"/>
                <a:gd name="connsiteY4-720" fmla="*/ 7003 h 274513"/>
                <a:gd name="connsiteX5-721" fmla="*/ 312258 w 393970"/>
                <a:gd name="connsiteY5-722" fmla="*/ 7003 h 274513"/>
                <a:gd name="connsiteX6-723" fmla="*/ 360896 w 393970"/>
                <a:gd name="connsiteY6-724" fmla="*/ 36186 h 274513"/>
                <a:gd name="connsiteX7-725" fmla="*/ 393970 w 393970"/>
                <a:gd name="connsiteY7-726" fmla="*/ 98443 h 274513"/>
                <a:gd name="connsiteX8-727" fmla="*/ 310312 w 393970"/>
                <a:gd name="connsiteY8-728" fmla="*/ 89690 h 274513"/>
                <a:gd name="connsiteX9-729" fmla="*/ 200390 w 393970"/>
                <a:gd name="connsiteY9-730" fmla="*/ 274513 h 274513"/>
                <a:gd name="connsiteX10-731" fmla="*/ 100195 w 393970"/>
                <a:gd name="connsiteY10-732" fmla="*/ 105253 h 274513"/>
                <a:gd name="connsiteX11-733" fmla="*/ 0 w 393970"/>
                <a:gd name="connsiteY11-734" fmla="*/ 102334 h 274513"/>
                <a:gd name="connsiteX12-735" fmla="*/ 78794 w 393970"/>
                <a:gd name="connsiteY12-736" fmla="*/ 16730 h 274513"/>
                <a:gd name="connsiteX0-737" fmla="*/ 78794 w 393970"/>
                <a:gd name="connsiteY0-738" fmla="*/ 16312 h 274095"/>
                <a:gd name="connsiteX1-739" fmla="*/ 152726 w 393970"/>
                <a:gd name="connsiteY1-740" fmla="*/ 107754 h 274095"/>
                <a:gd name="connsiteX2-741" fmla="*/ 200390 w 393970"/>
                <a:gd name="connsiteY2-742" fmla="*/ 186546 h 274095"/>
                <a:gd name="connsiteX3-743" fmla="*/ 249029 w 393970"/>
                <a:gd name="connsiteY3-744" fmla="*/ 78569 h 274095"/>
                <a:gd name="connsiteX4-745" fmla="*/ 287939 w 393970"/>
                <a:gd name="connsiteY4-746" fmla="*/ 6585 h 274095"/>
                <a:gd name="connsiteX5-747" fmla="*/ 312258 w 393970"/>
                <a:gd name="connsiteY5-748" fmla="*/ 6585 h 274095"/>
                <a:gd name="connsiteX6-749" fmla="*/ 360896 w 393970"/>
                <a:gd name="connsiteY6-750" fmla="*/ 35768 h 274095"/>
                <a:gd name="connsiteX7-751" fmla="*/ 393970 w 393970"/>
                <a:gd name="connsiteY7-752" fmla="*/ 98025 h 274095"/>
                <a:gd name="connsiteX8-753" fmla="*/ 310312 w 393970"/>
                <a:gd name="connsiteY8-754" fmla="*/ 89272 h 274095"/>
                <a:gd name="connsiteX9-755" fmla="*/ 200390 w 393970"/>
                <a:gd name="connsiteY9-756" fmla="*/ 274095 h 274095"/>
                <a:gd name="connsiteX10-757" fmla="*/ 100195 w 393970"/>
                <a:gd name="connsiteY10-758" fmla="*/ 104835 h 274095"/>
                <a:gd name="connsiteX11-759" fmla="*/ 0 w 393970"/>
                <a:gd name="connsiteY11-760" fmla="*/ 101916 h 274095"/>
                <a:gd name="connsiteX12-761" fmla="*/ 78794 w 393970"/>
                <a:gd name="connsiteY12-762" fmla="*/ 16312 h 27409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393970" h="274095">
                  <a:moveTo>
                    <a:pt x="78794" y="16312"/>
                  </a:moveTo>
                  <a:cubicBezTo>
                    <a:pt x="104248" y="17285"/>
                    <a:pt x="134405" y="67709"/>
                    <a:pt x="152726" y="107754"/>
                  </a:cubicBezTo>
                  <a:cubicBezTo>
                    <a:pt x="171047" y="147799"/>
                    <a:pt x="183042" y="166769"/>
                    <a:pt x="200390" y="186546"/>
                  </a:cubicBezTo>
                  <a:cubicBezTo>
                    <a:pt x="211900" y="157689"/>
                    <a:pt x="234438" y="108562"/>
                    <a:pt x="249029" y="78569"/>
                  </a:cubicBezTo>
                  <a:cubicBezTo>
                    <a:pt x="263620" y="48576"/>
                    <a:pt x="277401" y="18582"/>
                    <a:pt x="287939" y="6585"/>
                  </a:cubicBezTo>
                  <a:cubicBezTo>
                    <a:pt x="298477" y="-5412"/>
                    <a:pt x="300099" y="1721"/>
                    <a:pt x="312258" y="6585"/>
                  </a:cubicBezTo>
                  <a:cubicBezTo>
                    <a:pt x="324418" y="11449"/>
                    <a:pt x="347277" y="20528"/>
                    <a:pt x="360896" y="35768"/>
                  </a:cubicBezTo>
                  <a:cubicBezTo>
                    <a:pt x="374515" y="51008"/>
                    <a:pt x="390081" y="74517"/>
                    <a:pt x="393970" y="98025"/>
                  </a:cubicBezTo>
                  <a:cubicBezTo>
                    <a:pt x="355062" y="90406"/>
                    <a:pt x="342251" y="84569"/>
                    <a:pt x="310312" y="89272"/>
                  </a:cubicBezTo>
                  <a:cubicBezTo>
                    <a:pt x="280318" y="119265"/>
                    <a:pt x="244164" y="205681"/>
                    <a:pt x="200390" y="274095"/>
                  </a:cubicBezTo>
                  <a:cubicBezTo>
                    <a:pt x="174124" y="214112"/>
                    <a:pt x="128567" y="135639"/>
                    <a:pt x="100195" y="104835"/>
                  </a:cubicBezTo>
                  <a:cubicBezTo>
                    <a:pt x="66797" y="76139"/>
                    <a:pt x="40530" y="91380"/>
                    <a:pt x="0" y="101916"/>
                  </a:cubicBezTo>
                  <a:cubicBezTo>
                    <a:pt x="17833" y="63817"/>
                    <a:pt x="53340" y="15339"/>
                    <a:pt x="78794" y="163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320304" y="4158214"/>
            <a:ext cx="1485527" cy="1451341"/>
            <a:chOff x="5186888" y="3971505"/>
            <a:chExt cx="1710677" cy="1671310"/>
          </a:xfrm>
        </p:grpSpPr>
        <p:sp>
          <p:nvSpPr>
            <p:cNvPr id="120" name="Freeform 119"/>
            <p:cNvSpPr/>
            <p:nvPr/>
          </p:nvSpPr>
          <p:spPr>
            <a:xfrm>
              <a:off x="5186888" y="3971505"/>
              <a:ext cx="1710677" cy="1594714"/>
            </a:xfrm>
            <a:custGeom>
              <a:avLst/>
              <a:gdLst>
                <a:gd name="connsiteX0" fmla="*/ 135705 w 2544508"/>
                <a:gd name="connsiteY0" fmla="*/ 2232087 h 2258950"/>
                <a:gd name="connsiteX1" fmla="*/ 194826 w 2544508"/>
                <a:gd name="connsiteY1" fmla="*/ 1834008 h 2258950"/>
                <a:gd name="connsiteX2" fmla="*/ 242122 w 2544508"/>
                <a:gd name="connsiteY2" fmla="*/ 1692118 h 2258950"/>
                <a:gd name="connsiteX3" fmla="*/ 356422 w 2544508"/>
                <a:gd name="connsiteY3" fmla="*/ 1636939 h 2258950"/>
                <a:gd name="connsiteX4" fmla="*/ 990985 w 2544508"/>
                <a:gd name="connsiteY4" fmla="*/ 1455635 h 2258950"/>
                <a:gd name="connsiteX5" fmla="*/ 987043 w 2544508"/>
                <a:gd name="connsiteY5" fmla="*/ 1459577 h 2258950"/>
                <a:gd name="connsiteX6" fmla="*/ 1038281 w 2544508"/>
                <a:gd name="connsiteY6" fmla="*/ 1364983 h 2258950"/>
                <a:gd name="connsiteX7" fmla="*/ 1026457 w 2544508"/>
                <a:gd name="connsiteY7" fmla="*/ 1254625 h 2258950"/>
                <a:gd name="connsiteX8" fmla="*/ 963395 w 2544508"/>
                <a:gd name="connsiteY8" fmla="*/ 1160032 h 2258950"/>
                <a:gd name="connsiteX9" fmla="*/ 916098 w 2544508"/>
                <a:gd name="connsiteY9" fmla="*/ 1053614 h 2258950"/>
                <a:gd name="connsiteX10" fmla="*/ 908216 w 2544508"/>
                <a:gd name="connsiteY10" fmla="*/ 970846 h 2258950"/>
                <a:gd name="connsiteX11" fmla="*/ 872743 w 2544508"/>
                <a:gd name="connsiteY11" fmla="*/ 939314 h 2258950"/>
                <a:gd name="connsiteX12" fmla="*/ 821505 w 2544508"/>
                <a:gd name="connsiteY12" fmla="*/ 852604 h 2258950"/>
                <a:gd name="connsiteX13" fmla="*/ 809681 w 2544508"/>
                <a:gd name="connsiteY13" fmla="*/ 742246 h 2258950"/>
                <a:gd name="connsiteX14" fmla="*/ 829388 w 2544508"/>
                <a:gd name="connsiteY14" fmla="*/ 687066 h 2258950"/>
                <a:gd name="connsiteX15" fmla="*/ 817564 w 2544508"/>
                <a:gd name="connsiteY15" fmla="*/ 596414 h 2258950"/>
                <a:gd name="connsiteX16" fmla="*/ 805740 w 2544508"/>
                <a:gd name="connsiteY16" fmla="*/ 501821 h 2258950"/>
                <a:gd name="connsiteX17" fmla="*/ 837271 w 2544508"/>
                <a:gd name="connsiteY17" fmla="*/ 332342 h 2258950"/>
                <a:gd name="connsiteX18" fmla="*/ 888509 w 2544508"/>
                <a:gd name="connsiteY18" fmla="*/ 210159 h 2258950"/>
                <a:gd name="connsiteX19" fmla="*/ 983102 w 2544508"/>
                <a:gd name="connsiteY19" fmla="*/ 127390 h 2258950"/>
                <a:gd name="connsiteX20" fmla="*/ 1191995 w 2544508"/>
                <a:gd name="connsiteY20" fmla="*/ 20973 h 2258950"/>
                <a:gd name="connsiteX21" fmla="*/ 1404829 w 2544508"/>
                <a:gd name="connsiteY21" fmla="*/ 1266 h 2258950"/>
                <a:gd name="connsiteX22" fmla="*/ 1574309 w 2544508"/>
                <a:gd name="connsiteY22" fmla="*/ 40680 h 2258950"/>
                <a:gd name="connsiteX23" fmla="*/ 1688609 w 2544508"/>
                <a:gd name="connsiteY23" fmla="*/ 99801 h 2258950"/>
                <a:gd name="connsiteX24" fmla="*/ 1731964 w 2544508"/>
                <a:gd name="connsiteY24" fmla="*/ 154980 h 2258950"/>
                <a:gd name="connsiteX25" fmla="*/ 1728022 w 2544508"/>
                <a:gd name="connsiteY25" fmla="*/ 233808 h 2258950"/>
                <a:gd name="connsiteX26" fmla="*/ 1763495 w 2544508"/>
                <a:gd name="connsiteY26" fmla="*/ 249573 h 2258950"/>
                <a:gd name="connsiteX27" fmla="*/ 1838381 w 2544508"/>
                <a:gd name="connsiteY27" fmla="*/ 308694 h 2258950"/>
                <a:gd name="connsiteX28" fmla="*/ 1865971 w 2544508"/>
                <a:gd name="connsiteY28" fmla="*/ 430877 h 2258950"/>
                <a:gd name="connsiteX29" fmla="*/ 1877795 w 2544508"/>
                <a:gd name="connsiteY29" fmla="*/ 600356 h 2258950"/>
                <a:gd name="connsiteX30" fmla="*/ 1858088 w 2544508"/>
                <a:gd name="connsiteY30" fmla="*/ 694949 h 2258950"/>
                <a:gd name="connsiteX31" fmla="*/ 1881736 w 2544508"/>
                <a:gd name="connsiteY31" fmla="*/ 758011 h 2258950"/>
                <a:gd name="connsiteX32" fmla="*/ 1838381 w 2544508"/>
                <a:gd name="connsiteY32" fmla="*/ 899901 h 2258950"/>
                <a:gd name="connsiteX33" fmla="*/ 1787143 w 2544508"/>
                <a:gd name="connsiteY33" fmla="*/ 966904 h 2258950"/>
                <a:gd name="connsiteX34" fmla="*/ 1787143 w 2544508"/>
                <a:gd name="connsiteY34" fmla="*/ 966904 h 2258950"/>
                <a:gd name="connsiteX35" fmla="*/ 1763495 w 2544508"/>
                <a:gd name="connsiteY35" fmla="*/ 986611 h 2258950"/>
                <a:gd name="connsiteX36" fmla="*/ 1739847 w 2544508"/>
                <a:gd name="connsiteY36" fmla="*/ 1128501 h 2258950"/>
                <a:gd name="connsiteX37" fmla="*/ 1668902 w 2544508"/>
                <a:gd name="connsiteY37" fmla="*/ 1258566 h 2258950"/>
                <a:gd name="connsiteX38" fmla="*/ 1645253 w 2544508"/>
                <a:gd name="connsiteY38" fmla="*/ 1309804 h 2258950"/>
                <a:gd name="connsiteX39" fmla="*/ 1661019 w 2544508"/>
                <a:gd name="connsiteY39" fmla="*/ 1408339 h 2258950"/>
                <a:gd name="connsiteX40" fmla="*/ 1728022 w 2544508"/>
                <a:gd name="connsiteY40" fmla="*/ 1491108 h 2258950"/>
                <a:gd name="connsiteX41" fmla="*/ 1984212 w 2544508"/>
                <a:gd name="connsiteY41" fmla="*/ 1550228 h 2258950"/>
                <a:gd name="connsiteX42" fmla="*/ 2212812 w 2544508"/>
                <a:gd name="connsiteY42" fmla="*/ 1609349 h 2258950"/>
                <a:gd name="connsiteX43" fmla="*/ 2346819 w 2544508"/>
                <a:gd name="connsiteY43" fmla="*/ 1652704 h 2258950"/>
                <a:gd name="connsiteX44" fmla="*/ 2461119 w 2544508"/>
                <a:gd name="connsiteY44" fmla="*/ 1696059 h 2258950"/>
                <a:gd name="connsiteX45" fmla="*/ 2496591 w 2544508"/>
                <a:gd name="connsiteY45" fmla="*/ 1849773 h 2258950"/>
                <a:gd name="connsiteX46" fmla="*/ 2524181 w 2544508"/>
                <a:gd name="connsiteY46" fmla="*/ 2050783 h 2258950"/>
                <a:gd name="connsiteX47" fmla="*/ 2543888 w 2544508"/>
                <a:gd name="connsiteY47" fmla="*/ 2232087 h 2258950"/>
                <a:gd name="connsiteX48" fmla="*/ 2539947 w 2544508"/>
                <a:gd name="connsiteY48" fmla="*/ 2232087 h 2258950"/>
                <a:gd name="connsiteX49" fmla="*/ 194826 w 2544508"/>
                <a:gd name="connsiteY49" fmla="*/ 2224204 h 2258950"/>
                <a:gd name="connsiteX50" fmla="*/ 135705 w 2544508"/>
                <a:gd name="connsiteY50" fmla="*/ 2232087 h 2258950"/>
                <a:gd name="connsiteX0-1" fmla="*/ 0 w 2408803"/>
                <a:gd name="connsiteY0-2" fmla="*/ 2232087 h 2261428"/>
                <a:gd name="connsiteX1-3" fmla="*/ 59121 w 2408803"/>
                <a:gd name="connsiteY1-4" fmla="*/ 1834008 h 2261428"/>
                <a:gd name="connsiteX2-5" fmla="*/ 106417 w 2408803"/>
                <a:gd name="connsiteY2-6" fmla="*/ 1692118 h 2261428"/>
                <a:gd name="connsiteX3-7" fmla="*/ 220717 w 2408803"/>
                <a:gd name="connsiteY3-8" fmla="*/ 1636939 h 2261428"/>
                <a:gd name="connsiteX4-9" fmla="*/ 855280 w 2408803"/>
                <a:gd name="connsiteY4-10" fmla="*/ 1455635 h 2261428"/>
                <a:gd name="connsiteX5-11" fmla="*/ 851338 w 2408803"/>
                <a:gd name="connsiteY5-12" fmla="*/ 1459577 h 2261428"/>
                <a:gd name="connsiteX6-13" fmla="*/ 902576 w 2408803"/>
                <a:gd name="connsiteY6-14" fmla="*/ 1364983 h 2261428"/>
                <a:gd name="connsiteX7-15" fmla="*/ 890752 w 2408803"/>
                <a:gd name="connsiteY7-16" fmla="*/ 1254625 h 2261428"/>
                <a:gd name="connsiteX8-17" fmla="*/ 827690 w 2408803"/>
                <a:gd name="connsiteY8-18" fmla="*/ 1160032 h 2261428"/>
                <a:gd name="connsiteX9-19" fmla="*/ 780393 w 2408803"/>
                <a:gd name="connsiteY9-20" fmla="*/ 1053614 h 2261428"/>
                <a:gd name="connsiteX10-21" fmla="*/ 772511 w 2408803"/>
                <a:gd name="connsiteY10-22" fmla="*/ 970846 h 2261428"/>
                <a:gd name="connsiteX11-23" fmla="*/ 737038 w 2408803"/>
                <a:gd name="connsiteY11-24" fmla="*/ 939314 h 2261428"/>
                <a:gd name="connsiteX12-25" fmla="*/ 685800 w 2408803"/>
                <a:gd name="connsiteY12-26" fmla="*/ 852604 h 2261428"/>
                <a:gd name="connsiteX13-27" fmla="*/ 673976 w 2408803"/>
                <a:gd name="connsiteY13-28" fmla="*/ 742246 h 2261428"/>
                <a:gd name="connsiteX14-29" fmla="*/ 693683 w 2408803"/>
                <a:gd name="connsiteY14-30" fmla="*/ 687066 h 2261428"/>
                <a:gd name="connsiteX15-31" fmla="*/ 681859 w 2408803"/>
                <a:gd name="connsiteY15-32" fmla="*/ 596414 h 2261428"/>
                <a:gd name="connsiteX16-33" fmla="*/ 670035 w 2408803"/>
                <a:gd name="connsiteY16-34" fmla="*/ 501821 h 2261428"/>
                <a:gd name="connsiteX17-35" fmla="*/ 701566 w 2408803"/>
                <a:gd name="connsiteY17-36" fmla="*/ 332342 h 2261428"/>
                <a:gd name="connsiteX18-37" fmla="*/ 752804 w 2408803"/>
                <a:gd name="connsiteY18-38" fmla="*/ 210159 h 2261428"/>
                <a:gd name="connsiteX19-39" fmla="*/ 847397 w 2408803"/>
                <a:gd name="connsiteY19-40" fmla="*/ 127390 h 2261428"/>
                <a:gd name="connsiteX20-41" fmla="*/ 1056290 w 2408803"/>
                <a:gd name="connsiteY20-42" fmla="*/ 20973 h 2261428"/>
                <a:gd name="connsiteX21-43" fmla="*/ 1269124 w 2408803"/>
                <a:gd name="connsiteY21-44" fmla="*/ 1266 h 2261428"/>
                <a:gd name="connsiteX22-45" fmla="*/ 1438604 w 2408803"/>
                <a:gd name="connsiteY22-46" fmla="*/ 40680 h 2261428"/>
                <a:gd name="connsiteX23-47" fmla="*/ 1552904 w 2408803"/>
                <a:gd name="connsiteY23-48" fmla="*/ 99801 h 2261428"/>
                <a:gd name="connsiteX24-49" fmla="*/ 1596259 w 2408803"/>
                <a:gd name="connsiteY24-50" fmla="*/ 154980 h 2261428"/>
                <a:gd name="connsiteX25-51" fmla="*/ 1592317 w 2408803"/>
                <a:gd name="connsiteY25-52" fmla="*/ 233808 h 2261428"/>
                <a:gd name="connsiteX26-53" fmla="*/ 1627790 w 2408803"/>
                <a:gd name="connsiteY26-54" fmla="*/ 249573 h 2261428"/>
                <a:gd name="connsiteX27-55" fmla="*/ 1702676 w 2408803"/>
                <a:gd name="connsiteY27-56" fmla="*/ 308694 h 2261428"/>
                <a:gd name="connsiteX28-57" fmla="*/ 1730266 w 2408803"/>
                <a:gd name="connsiteY28-58" fmla="*/ 430877 h 2261428"/>
                <a:gd name="connsiteX29-59" fmla="*/ 1742090 w 2408803"/>
                <a:gd name="connsiteY29-60" fmla="*/ 600356 h 2261428"/>
                <a:gd name="connsiteX30-61" fmla="*/ 1722383 w 2408803"/>
                <a:gd name="connsiteY30-62" fmla="*/ 694949 h 2261428"/>
                <a:gd name="connsiteX31-63" fmla="*/ 1746031 w 2408803"/>
                <a:gd name="connsiteY31-64" fmla="*/ 758011 h 2261428"/>
                <a:gd name="connsiteX32-65" fmla="*/ 1702676 w 2408803"/>
                <a:gd name="connsiteY32-66" fmla="*/ 899901 h 2261428"/>
                <a:gd name="connsiteX33-67" fmla="*/ 1651438 w 2408803"/>
                <a:gd name="connsiteY33-68" fmla="*/ 966904 h 2261428"/>
                <a:gd name="connsiteX34-69" fmla="*/ 1651438 w 2408803"/>
                <a:gd name="connsiteY34-70" fmla="*/ 966904 h 2261428"/>
                <a:gd name="connsiteX35-71" fmla="*/ 1627790 w 2408803"/>
                <a:gd name="connsiteY35-72" fmla="*/ 986611 h 2261428"/>
                <a:gd name="connsiteX36-73" fmla="*/ 1604142 w 2408803"/>
                <a:gd name="connsiteY36-74" fmla="*/ 1128501 h 2261428"/>
                <a:gd name="connsiteX37-75" fmla="*/ 1533197 w 2408803"/>
                <a:gd name="connsiteY37-76" fmla="*/ 1258566 h 2261428"/>
                <a:gd name="connsiteX38-77" fmla="*/ 1509548 w 2408803"/>
                <a:gd name="connsiteY38-78" fmla="*/ 1309804 h 2261428"/>
                <a:gd name="connsiteX39-79" fmla="*/ 1525314 w 2408803"/>
                <a:gd name="connsiteY39-80" fmla="*/ 1408339 h 2261428"/>
                <a:gd name="connsiteX40-81" fmla="*/ 1592317 w 2408803"/>
                <a:gd name="connsiteY40-82" fmla="*/ 1491108 h 2261428"/>
                <a:gd name="connsiteX41-83" fmla="*/ 1848507 w 2408803"/>
                <a:gd name="connsiteY41-84" fmla="*/ 1550228 h 2261428"/>
                <a:gd name="connsiteX42-85" fmla="*/ 2077107 w 2408803"/>
                <a:gd name="connsiteY42-86" fmla="*/ 1609349 h 2261428"/>
                <a:gd name="connsiteX43-87" fmla="*/ 2211114 w 2408803"/>
                <a:gd name="connsiteY43-88" fmla="*/ 1652704 h 2261428"/>
                <a:gd name="connsiteX44-89" fmla="*/ 2325414 w 2408803"/>
                <a:gd name="connsiteY44-90" fmla="*/ 1696059 h 2261428"/>
                <a:gd name="connsiteX45-91" fmla="*/ 2360886 w 2408803"/>
                <a:gd name="connsiteY45-92" fmla="*/ 1849773 h 2261428"/>
                <a:gd name="connsiteX46-93" fmla="*/ 2388476 w 2408803"/>
                <a:gd name="connsiteY46-94" fmla="*/ 2050783 h 2261428"/>
                <a:gd name="connsiteX47-95" fmla="*/ 2408183 w 2408803"/>
                <a:gd name="connsiteY47-96" fmla="*/ 2232087 h 2261428"/>
                <a:gd name="connsiteX48-97" fmla="*/ 2404242 w 2408803"/>
                <a:gd name="connsiteY48-98" fmla="*/ 2232087 h 2261428"/>
                <a:gd name="connsiteX49-99" fmla="*/ 59121 w 2408803"/>
                <a:gd name="connsiteY49-100" fmla="*/ 2224204 h 2261428"/>
                <a:gd name="connsiteX50-101" fmla="*/ 0 w 2408803"/>
                <a:gd name="connsiteY50-102" fmla="*/ 2232087 h 2261428"/>
                <a:gd name="connsiteX0-103" fmla="*/ 241 w 2409044"/>
                <a:gd name="connsiteY0-104" fmla="*/ 2232087 h 2245516"/>
                <a:gd name="connsiteX1-105" fmla="*/ 59362 w 2409044"/>
                <a:gd name="connsiteY1-106" fmla="*/ 1834008 h 2245516"/>
                <a:gd name="connsiteX2-107" fmla="*/ 106658 w 2409044"/>
                <a:gd name="connsiteY2-108" fmla="*/ 1692118 h 2245516"/>
                <a:gd name="connsiteX3-109" fmla="*/ 220958 w 2409044"/>
                <a:gd name="connsiteY3-110" fmla="*/ 1636939 h 2245516"/>
                <a:gd name="connsiteX4-111" fmla="*/ 855521 w 2409044"/>
                <a:gd name="connsiteY4-112" fmla="*/ 1455635 h 2245516"/>
                <a:gd name="connsiteX5-113" fmla="*/ 851579 w 2409044"/>
                <a:gd name="connsiteY5-114" fmla="*/ 1459577 h 2245516"/>
                <a:gd name="connsiteX6-115" fmla="*/ 902817 w 2409044"/>
                <a:gd name="connsiteY6-116" fmla="*/ 1364983 h 2245516"/>
                <a:gd name="connsiteX7-117" fmla="*/ 890993 w 2409044"/>
                <a:gd name="connsiteY7-118" fmla="*/ 1254625 h 2245516"/>
                <a:gd name="connsiteX8-119" fmla="*/ 827931 w 2409044"/>
                <a:gd name="connsiteY8-120" fmla="*/ 1160032 h 2245516"/>
                <a:gd name="connsiteX9-121" fmla="*/ 780634 w 2409044"/>
                <a:gd name="connsiteY9-122" fmla="*/ 1053614 h 2245516"/>
                <a:gd name="connsiteX10-123" fmla="*/ 772752 w 2409044"/>
                <a:gd name="connsiteY10-124" fmla="*/ 970846 h 2245516"/>
                <a:gd name="connsiteX11-125" fmla="*/ 737279 w 2409044"/>
                <a:gd name="connsiteY11-126" fmla="*/ 939314 h 2245516"/>
                <a:gd name="connsiteX12-127" fmla="*/ 686041 w 2409044"/>
                <a:gd name="connsiteY12-128" fmla="*/ 852604 h 2245516"/>
                <a:gd name="connsiteX13-129" fmla="*/ 674217 w 2409044"/>
                <a:gd name="connsiteY13-130" fmla="*/ 742246 h 2245516"/>
                <a:gd name="connsiteX14-131" fmla="*/ 693924 w 2409044"/>
                <a:gd name="connsiteY14-132" fmla="*/ 687066 h 2245516"/>
                <a:gd name="connsiteX15-133" fmla="*/ 682100 w 2409044"/>
                <a:gd name="connsiteY15-134" fmla="*/ 596414 h 2245516"/>
                <a:gd name="connsiteX16-135" fmla="*/ 670276 w 2409044"/>
                <a:gd name="connsiteY16-136" fmla="*/ 501821 h 2245516"/>
                <a:gd name="connsiteX17-137" fmla="*/ 701807 w 2409044"/>
                <a:gd name="connsiteY17-138" fmla="*/ 332342 h 2245516"/>
                <a:gd name="connsiteX18-139" fmla="*/ 753045 w 2409044"/>
                <a:gd name="connsiteY18-140" fmla="*/ 210159 h 2245516"/>
                <a:gd name="connsiteX19-141" fmla="*/ 847638 w 2409044"/>
                <a:gd name="connsiteY19-142" fmla="*/ 127390 h 2245516"/>
                <a:gd name="connsiteX20-143" fmla="*/ 1056531 w 2409044"/>
                <a:gd name="connsiteY20-144" fmla="*/ 20973 h 2245516"/>
                <a:gd name="connsiteX21-145" fmla="*/ 1269365 w 2409044"/>
                <a:gd name="connsiteY21-146" fmla="*/ 1266 h 2245516"/>
                <a:gd name="connsiteX22-147" fmla="*/ 1438845 w 2409044"/>
                <a:gd name="connsiteY22-148" fmla="*/ 40680 h 2245516"/>
                <a:gd name="connsiteX23-149" fmla="*/ 1553145 w 2409044"/>
                <a:gd name="connsiteY23-150" fmla="*/ 99801 h 2245516"/>
                <a:gd name="connsiteX24-151" fmla="*/ 1596500 w 2409044"/>
                <a:gd name="connsiteY24-152" fmla="*/ 154980 h 2245516"/>
                <a:gd name="connsiteX25-153" fmla="*/ 1592558 w 2409044"/>
                <a:gd name="connsiteY25-154" fmla="*/ 233808 h 2245516"/>
                <a:gd name="connsiteX26-155" fmla="*/ 1628031 w 2409044"/>
                <a:gd name="connsiteY26-156" fmla="*/ 249573 h 2245516"/>
                <a:gd name="connsiteX27-157" fmla="*/ 1702917 w 2409044"/>
                <a:gd name="connsiteY27-158" fmla="*/ 308694 h 2245516"/>
                <a:gd name="connsiteX28-159" fmla="*/ 1730507 w 2409044"/>
                <a:gd name="connsiteY28-160" fmla="*/ 430877 h 2245516"/>
                <a:gd name="connsiteX29-161" fmla="*/ 1742331 w 2409044"/>
                <a:gd name="connsiteY29-162" fmla="*/ 600356 h 2245516"/>
                <a:gd name="connsiteX30-163" fmla="*/ 1722624 w 2409044"/>
                <a:gd name="connsiteY30-164" fmla="*/ 694949 h 2245516"/>
                <a:gd name="connsiteX31-165" fmla="*/ 1746272 w 2409044"/>
                <a:gd name="connsiteY31-166" fmla="*/ 758011 h 2245516"/>
                <a:gd name="connsiteX32-167" fmla="*/ 1702917 w 2409044"/>
                <a:gd name="connsiteY32-168" fmla="*/ 899901 h 2245516"/>
                <a:gd name="connsiteX33-169" fmla="*/ 1651679 w 2409044"/>
                <a:gd name="connsiteY33-170" fmla="*/ 966904 h 2245516"/>
                <a:gd name="connsiteX34-171" fmla="*/ 1651679 w 2409044"/>
                <a:gd name="connsiteY34-172" fmla="*/ 966904 h 2245516"/>
                <a:gd name="connsiteX35-173" fmla="*/ 1628031 w 2409044"/>
                <a:gd name="connsiteY35-174" fmla="*/ 986611 h 2245516"/>
                <a:gd name="connsiteX36-175" fmla="*/ 1604383 w 2409044"/>
                <a:gd name="connsiteY36-176" fmla="*/ 1128501 h 2245516"/>
                <a:gd name="connsiteX37-177" fmla="*/ 1533438 w 2409044"/>
                <a:gd name="connsiteY37-178" fmla="*/ 1258566 h 2245516"/>
                <a:gd name="connsiteX38-179" fmla="*/ 1509789 w 2409044"/>
                <a:gd name="connsiteY38-180" fmla="*/ 1309804 h 2245516"/>
                <a:gd name="connsiteX39-181" fmla="*/ 1525555 w 2409044"/>
                <a:gd name="connsiteY39-182" fmla="*/ 1408339 h 2245516"/>
                <a:gd name="connsiteX40-183" fmla="*/ 1592558 w 2409044"/>
                <a:gd name="connsiteY40-184" fmla="*/ 1491108 h 2245516"/>
                <a:gd name="connsiteX41-185" fmla="*/ 1848748 w 2409044"/>
                <a:gd name="connsiteY41-186" fmla="*/ 1550228 h 2245516"/>
                <a:gd name="connsiteX42-187" fmla="*/ 2077348 w 2409044"/>
                <a:gd name="connsiteY42-188" fmla="*/ 1609349 h 2245516"/>
                <a:gd name="connsiteX43-189" fmla="*/ 2211355 w 2409044"/>
                <a:gd name="connsiteY43-190" fmla="*/ 1652704 h 2245516"/>
                <a:gd name="connsiteX44-191" fmla="*/ 2325655 w 2409044"/>
                <a:gd name="connsiteY44-192" fmla="*/ 1696059 h 2245516"/>
                <a:gd name="connsiteX45-193" fmla="*/ 2361127 w 2409044"/>
                <a:gd name="connsiteY45-194" fmla="*/ 1849773 h 2245516"/>
                <a:gd name="connsiteX46-195" fmla="*/ 2388717 w 2409044"/>
                <a:gd name="connsiteY46-196" fmla="*/ 2050783 h 2245516"/>
                <a:gd name="connsiteX47-197" fmla="*/ 2408424 w 2409044"/>
                <a:gd name="connsiteY47-198" fmla="*/ 2232087 h 2245516"/>
                <a:gd name="connsiteX48-199" fmla="*/ 2404483 w 2409044"/>
                <a:gd name="connsiteY48-200" fmla="*/ 2232087 h 2245516"/>
                <a:gd name="connsiteX49-201" fmla="*/ 59362 w 2409044"/>
                <a:gd name="connsiteY49-202" fmla="*/ 2224204 h 2245516"/>
                <a:gd name="connsiteX50-203" fmla="*/ 241 w 2409044"/>
                <a:gd name="connsiteY50-204" fmla="*/ 2232087 h 2245516"/>
                <a:gd name="connsiteX0-205" fmla="*/ 62062 w 2470865"/>
                <a:gd name="connsiteY0-206" fmla="*/ 2232087 h 2262785"/>
                <a:gd name="connsiteX1-207" fmla="*/ 121183 w 2470865"/>
                <a:gd name="connsiteY1-208" fmla="*/ 1834008 h 2262785"/>
                <a:gd name="connsiteX2-209" fmla="*/ 168479 w 2470865"/>
                <a:gd name="connsiteY2-210" fmla="*/ 1692118 h 2262785"/>
                <a:gd name="connsiteX3-211" fmla="*/ 282779 w 2470865"/>
                <a:gd name="connsiteY3-212" fmla="*/ 1636939 h 2262785"/>
                <a:gd name="connsiteX4-213" fmla="*/ 917342 w 2470865"/>
                <a:gd name="connsiteY4-214" fmla="*/ 1455635 h 2262785"/>
                <a:gd name="connsiteX5-215" fmla="*/ 913400 w 2470865"/>
                <a:gd name="connsiteY5-216" fmla="*/ 1459577 h 2262785"/>
                <a:gd name="connsiteX6-217" fmla="*/ 964638 w 2470865"/>
                <a:gd name="connsiteY6-218" fmla="*/ 1364983 h 2262785"/>
                <a:gd name="connsiteX7-219" fmla="*/ 952814 w 2470865"/>
                <a:gd name="connsiteY7-220" fmla="*/ 1254625 h 2262785"/>
                <a:gd name="connsiteX8-221" fmla="*/ 889752 w 2470865"/>
                <a:gd name="connsiteY8-222" fmla="*/ 1160032 h 2262785"/>
                <a:gd name="connsiteX9-223" fmla="*/ 842455 w 2470865"/>
                <a:gd name="connsiteY9-224" fmla="*/ 1053614 h 2262785"/>
                <a:gd name="connsiteX10-225" fmla="*/ 834573 w 2470865"/>
                <a:gd name="connsiteY10-226" fmla="*/ 970846 h 2262785"/>
                <a:gd name="connsiteX11-227" fmla="*/ 799100 w 2470865"/>
                <a:gd name="connsiteY11-228" fmla="*/ 939314 h 2262785"/>
                <a:gd name="connsiteX12-229" fmla="*/ 747862 w 2470865"/>
                <a:gd name="connsiteY12-230" fmla="*/ 852604 h 2262785"/>
                <a:gd name="connsiteX13-231" fmla="*/ 736038 w 2470865"/>
                <a:gd name="connsiteY13-232" fmla="*/ 742246 h 2262785"/>
                <a:gd name="connsiteX14-233" fmla="*/ 755745 w 2470865"/>
                <a:gd name="connsiteY14-234" fmla="*/ 687066 h 2262785"/>
                <a:gd name="connsiteX15-235" fmla="*/ 743921 w 2470865"/>
                <a:gd name="connsiteY15-236" fmla="*/ 596414 h 2262785"/>
                <a:gd name="connsiteX16-237" fmla="*/ 732097 w 2470865"/>
                <a:gd name="connsiteY16-238" fmla="*/ 501821 h 2262785"/>
                <a:gd name="connsiteX17-239" fmla="*/ 763628 w 2470865"/>
                <a:gd name="connsiteY17-240" fmla="*/ 332342 h 2262785"/>
                <a:gd name="connsiteX18-241" fmla="*/ 814866 w 2470865"/>
                <a:gd name="connsiteY18-242" fmla="*/ 210159 h 2262785"/>
                <a:gd name="connsiteX19-243" fmla="*/ 909459 w 2470865"/>
                <a:gd name="connsiteY19-244" fmla="*/ 127390 h 2262785"/>
                <a:gd name="connsiteX20-245" fmla="*/ 1118352 w 2470865"/>
                <a:gd name="connsiteY20-246" fmla="*/ 20973 h 2262785"/>
                <a:gd name="connsiteX21-247" fmla="*/ 1331186 w 2470865"/>
                <a:gd name="connsiteY21-248" fmla="*/ 1266 h 2262785"/>
                <a:gd name="connsiteX22-249" fmla="*/ 1500666 w 2470865"/>
                <a:gd name="connsiteY22-250" fmla="*/ 40680 h 2262785"/>
                <a:gd name="connsiteX23-251" fmla="*/ 1614966 w 2470865"/>
                <a:gd name="connsiteY23-252" fmla="*/ 99801 h 2262785"/>
                <a:gd name="connsiteX24-253" fmla="*/ 1658321 w 2470865"/>
                <a:gd name="connsiteY24-254" fmla="*/ 154980 h 2262785"/>
                <a:gd name="connsiteX25-255" fmla="*/ 1654379 w 2470865"/>
                <a:gd name="connsiteY25-256" fmla="*/ 233808 h 2262785"/>
                <a:gd name="connsiteX26-257" fmla="*/ 1689852 w 2470865"/>
                <a:gd name="connsiteY26-258" fmla="*/ 249573 h 2262785"/>
                <a:gd name="connsiteX27-259" fmla="*/ 1764738 w 2470865"/>
                <a:gd name="connsiteY27-260" fmla="*/ 308694 h 2262785"/>
                <a:gd name="connsiteX28-261" fmla="*/ 1792328 w 2470865"/>
                <a:gd name="connsiteY28-262" fmla="*/ 430877 h 2262785"/>
                <a:gd name="connsiteX29-263" fmla="*/ 1804152 w 2470865"/>
                <a:gd name="connsiteY29-264" fmla="*/ 600356 h 2262785"/>
                <a:gd name="connsiteX30-265" fmla="*/ 1784445 w 2470865"/>
                <a:gd name="connsiteY30-266" fmla="*/ 694949 h 2262785"/>
                <a:gd name="connsiteX31-267" fmla="*/ 1808093 w 2470865"/>
                <a:gd name="connsiteY31-268" fmla="*/ 758011 h 2262785"/>
                <a:gd name="connsiteX32-269" fmla="*/ 1764738 w 2470865"/>
                <a:gd name="connsiteY32-270" fmla="*/ 899901 h 2262785"/>
                <a:gd name="connsiteX33-271" fmla="*/ 1713500 w 2470865"/>
                <a:gd name="connsiteY33-272" fmla="*/ 966904 h 2262785"/>
                <a:gd name="connsiteX34-273" fmla="*/ 1713500 w 2470865"/>
                <a:gd name="connsiteY34-274" fmla="*/ 966904 h 2262785"/>
                <a:gd name="connsiteX35-275" fmla="*/ 1689852 w 2470865"/>
                <a:gd name="connsiteY35-276" fmla="*/ 986611 h 2262785"/>
                <a:gd name="connsiteX36-277" fmla="*/ 1666204 w 2470865"/>
                <a:gd name="connsiteY36-278" fmla="*/ 1128501 h 2262785"/>
                <a:gd name="connsiteX37-279" fmla="*/ 1595259 w 2470865"/>
                <a:gd name="connsiteY37-280" fmla="*/ 1258566 h 2262785"/>
                <a:gd name="connsiteX38-281" fmla="*/ 1571610 w 2470865"/>
                <a:gd name="connsiteY38-282" fmla="*/ 1309804 h 2262785"/>
                <a:gd name="connsiteX39-283" fmla="*/ 1587376 w 2470865"/>
                <a:gd name="connsiteY39-284" fmla="*/ 1408339 h 2262785"/>
                <a:gd name="connsiteX40-285" fmla="*/ 1654379 w 2470865"/>
                <a:gd name="connsiteY40-286" fmla="*/ 1491108 h 2262785"/>
                <a:gd name="connsiteX41-287" fmla="*/ 1910569 w 2470865"/>
                <a:gd name="connsiteY41-288" fmla="*/ 1550228 h 2262785"/>
                <a:gd name="connsiteX42-289" fmla="*/ 2139169 w 2470865"/>
                <a:gd name="connsiteY42-290" fmla="*/ 1609349 h 2262785"/>
                <a:gd name="connsiteX43-291" fmla="*/ 2273176 w 2470865"/>
                <a:gd name="connsiteY43-292" fmla="*/ 1652704 h 2262785"/>
                <a:gd name="connsiteX44-293" fmla="*/ 2387476 w 2470865"/>
                <a:gd name="connsiteY44-294" fmla="*/ 1696059 h 2262785"/>
                <a:gd name="connsiteX45-295" fmla="*/ 2422948 w 2470865"/>
                <a:gd name="connsiteY45-296" fmla="*/ 1849773 h 2262785"/>
                <a:gd name="connsiteX46-297" fmla="*/ 2450538 w 2470865"/>
                <a:gd name="connsiteY46-298" fmla="*/ 2050783 h 2262785"/>
                <a:gd name="connsiteX47-299" fmla="*/ 2470245 w 2470865"/>
                <a:gd name="connsiteY47-300" fmla="*/ 2232087 h 2262785"/>
                <a:gd name="connsiteX48-301" fmla="*/ 2466304 w 2470865"/>
                <a:gd name="connsiteY48-302" fmla="*/ 2232087 h 2262785"/>
                <a:gd name="connsiteX49-303" fmla="*/ 1090762 w 2470865"/>
                <a:gd name="connsiteY49-304" fmla="*/ 2228145 h 2262785"/>
                <a:gd name="connsiteX50-305" fmla="*/ 62062 w 2470865"/>
                <a:gd name="connsiteY50-306" fmla="*/ 2232087 h 2262785"/>
                <a:gd name="connsiteX0-307" fmla="*/ 18957 w 2427760"/>
                <a:gd name="connsiteY0-308" fmla="*/ 2232087 h 2256644"/>
                <a:gd name="connsiteX1-309" fmla="*/ 78078 w 2427760"/>
                <a:gd name="connsiteY1-310" fmla="*/ 1834008 h 2256644"/>
                <a:gd name="connsiteX2-311" fmla="*/ 125374 w 2427760"/>
                <a:gd name="connsiteY2-312" fmla="*/ 1692118 h 2256644"/>
                <a:gd name="connsiteX3-313" fmla="*/ 239674 w 2427760"/>
                <a:gd name="connsiteY3-314" fmla="*/ 1636939 h 2256644"/>
                <a:gd name="connsiteX4-315" fmla="*/ 874237 w 2427760"/>
                <a:gd name="connsiteY4-316" fmla="*/ 1455635 h 2256644"/>
                <a:gd name="connsiteX5-317" fmla="*/ 870295 w 2427760"/>
                <a:gd name="connsiteY5-318" fmla="*/ 1459577 h 2256644"/>
                <a:gd name="connsiteX6-319" fmla="*/ 921533 w 2427760"/>
                <a:gd name="connsiteY6-320" fmla="*/ 1364983 h 2256644"/>
                <a:gd name="connsiteX7-321" fmla="*/ 909709 w 2427760"/>
                <a:gd name="connsiteY7-322" fmla="*/ 1254625 h 2256644"/>
                <a:gd name="connsiteX8-323" fmla="*/ 846647 w 2427760"/>
                <a:gd name="connsiteY8-324" fmla="*/ 1160032 h 2256644"/>
                <a:gd name="connsiteX9-325" fmla="*/ 799350 w 2427760"/>
                <a:gd name="connsiteY9-326" fmla="*/ 1053614 h 2256644"/>
                <a:gd name="connsiteX10-327" fmla="*/ 791468 w 2427760"/>
                <a:gd name="connsiteY10-328" fmla="*/ 970846 h 2256644"/>
                <a:gd name="connsiteX11-329" fmla="*/ 755995 w 2427760"/>
                <a:gd name="connsiteY11-330" fmla="*/ 939314 h 2256644"/>
                <a:gd name="connsiteX12-331" fmla="*/ 704757 w 2427760"/>
                <a:gd name="connsiteY12-332" fmla="*/ 852604 h 2256644"/>
                <a:gd name="connsiteX13-333" fmla="*/ 692933 w 2427760"/>
                <a:gd name="connsiteY13-334" fmla="*/ 742246 h 2256644"/>
                <a:gd name="connsiteX14-335" fmla="*/ 712640 w 2427760"/>
                <a:gd name="connsiteY14-336" fmla="*/ 687066 h 2256644"/>
                <a:gd name="connsiteX15-337" fmla="*/ 700816 w 2427760"/>
                <a:gd name="connsiteY15-338" fmla="*/ 596414 h 2256644"/>
                <a:gd name="connsiteX16-339" fmla="*/ 688992 w 2427760"/>
                <a:gd name="connsiteY16-340" fmla="*/ 501821 h 2256644"/>
                <a:gd name="connsiteX17-341" fmla="*/ 720523 w 2427760"/>
                <a:gd name="connsiteY17-342" fmla="*/ 332342 h 2256644"/>
                <a:gd name="connsiteX18-343" fmla="*/ 771761 w 2427760"/>
                <a:gd name="connsiteY18-344" fmla="*/ 210159 h 2256644"/>
                <a:gd name="connsiteX19-345" fmla="*/ 866354 w 2427760"/>
                <a:gd name="connsiteY19-346" fmla="*/ 127390 h 2256644"/>
                <a:gd name="connsiteX20-347" fmla="*/ 1075247 w 2427760"/>
                <a:gd name="connsiteY20-348" fmla="*/ 20973 h 2256644"/>
                <a:gd name="connsiteX21-349" fmla="*/ 1288081 w 2427760"/>
                <a:gd name="connsiteY21-350" fmla="*/ 1266 h 2256644"/>
                <a:gd name="connsiteX22-351" fmla="*/ 1457561 w 2427760"/>
                <a:gd name="connsiteY22-352" fmla="*/ 40680 h 2256644"/>
                <a:gd name="connsiteX23-353" fmla="*/ 1571861 w 2427760"/>
                <a:gd name="connsiteY23-354" fmla="*/ 99801 h 2256644"/>
                <a:gd name="connsiteX24-355" fmla="*/ 1615216 w 2427760"/>
                <a:gd name="connsiteY24-356" fmla="*/ 154980 h 2256644"/>
                <a:gd name="connsiteX25-357" fmla="*/ 1611274 w 2427760"/>
                <a:gd name="connsiteY25-358" fmla="*/ 233808 h 2256644"/>
                <a:gd name="connsiteX26-359" fmla="*/ 1646747 w 2427760"/>
                <a:gd name="connsiteY26-360" fmla="*/ 249573 h 2256644"/>
                <a:gd name="connsiteX27-361" fmla="*/ 1721633 w 2427760"/>
                <a:gd name="connsiteY27-362" fmla="*/ 308694 h 2256644"/>
                <a:gd name="connsiteX28-363" fmla="*/ 1749223 w 2427760"/>
                <a:gd name="connsiteY28-364" fmla="*/ 430877 h 2256644"/>
                <a:gd name="connsiteX29-365" fmla="*/ 1761047 w 2427760"/>
                <a:gd name="connsiteY29-366" fmla="*/ 600356 h 2256644"/>
                <a:gd name="connsiteX30-367" fmla="*/ 1741340 w 2427760"/>
                <a:gd name="connsiteY30-368" fmla="*/ 694949 h 2256644"/>
                <a:gd name="connsiteX31-369" fmla="*/ 1764988 w 2427760"/>
                <a:gd name="connsiteY31-370" fmla="*/ 758011 h 2256644"/>
                <a:gd name="connsiteX32-371" fmla="*/ 1721633 w 2427760"/>
                <a:gd name="connsiteY32-372" fmla="*/ 899901 h 2256644"/>
                <a:gd name="connsiteX33-373" fmla="*/ 1670395 w 2427760"/>
                <a:gd name="connsiteY33-374" fmla="*/ 966904 h 2256644"/>
                <a:gd name="connsiteX34-375" fmla="*/ 1670395 w 2427760"/>
                <a:gd name="connsiteY34-376" fmla="*/ 966904 h 2256644"/>
                <a:gd name="connsiteX35-377" fmla="*/ 1646747 w 2427760"/>
                <a:gd name="connsiteY35-378" fmla="*/ 986611 h 2256644"/>
                <a:gd name="connsiteX36-379" fmla="*/ 1623099 w 2427760"/>
                <a:gd name="connsiteY36-380" fmla="*/ 1128501 h 2256644"/>
                <a:gd name="connsiteX37-381" fmla="*/ 1552154 w 2427760"/>
                <a:gd name="connsiteY37-382" fmla="*/ 1258566 h 2256644"/>
                <a:gd name="connsiteX38-383" fmla="*/ 1528505 w 2427760"/>
                <a:gd name="connsiteY38-384" fmla="*/ 1309804 h 2256644"/>
                <a:gd name="connsiteX39-385" fmla="*/ 1544271 w 2427760"/>
                <a:gd name="connsiteY39-386" fmla="*/ 1408339 h 2256644"/>
                <a:gd name="connsiteX40-387" fmla="*/ 1611274 w 2427760"/>
                <a:gd name="connsiteY40-388" fmla="*/ 1491108 h 2256644"/>
                <a:gd name="connsiteX41-389" fmla="*/ 1867464 w 2427760"/>
                <a:gd name="connsiteY41-390" fmla="*/ 1550228 h 2256644"/>
                <a:gd name="connsiteX42-391" fmla="*/ 2096064 w 2427760"/>
                <a:gd name="connsiteY42-392" fmla="*/ 1609349 h 2256644"/>
                <a:gd name="connsiteX43-393" fmla="*/ 2230071 w 2427760"/>
                <a:gd name="connsiteY43-394" fmla="*/ 1652704 h 2256644"/>
                <a:gd name="connsiteX44-395" fmla="*/ 2344371 w 2427760"/>
                <a:gd name="connsiteY44-396" fmla="*/ 1696059 h 2256644"/>
                <a:gd name="connsiteX45-397" fmla="*/ 2379843 w 2427760"/>
                <a:gd name="connsiteY45-398" fmla="*/ 1849773 h 2256644"/>
                <a:gd name="connsiteX46-399" fmla="*/ 2407433 w 2427760"/>
                <a:gd name="connsiteY46-400" fmla="*/ 2050783 h 2256644"/>
                <a:gd name="connsiteX47-401" fmla="*/ 2427140 w 2427760"/>
                <a:gd name="connsiteY47-402" fmla="*/ 2232087 h 2256644"/>
                <a:gd name="connsiteX48-403" fmla="*/ 2423199 w 2427760"/>
                <a:gd name="connsiteY48-404" fmla="*/ 2232087 h 2256644"/>
                <a:gd name="connsiteX49-405" fmla="*/ 440685 w 2427760"/>
                <a:gd name="connsiteY49-406" fmla="*/ 2208438 h 2256644"/>
                <a:gd name="connsiteX50-407" fmla="*/ 18957 w 2427760"/>
                <a:gd name="connsiteY50-408" fmla="*/ 2232087 h 2256644"/>
                <a:gd name="connsiteX0-409" fmla="*/ 18957 w 2427760"/>
                <a:gd name="connsiteY0-410" fmla="*/ 2232087 h 2255961"/>
                <a:gd name="connsiteX1-411" fmla="*/ 78078 w 2427760"/>
                <a:gd name="connsiteY1-412" fmla="*/ 1834008 h 2255961"/>
                <a:gd name="connsiteX2-413" fmla="*/ 125374 w 2427760"/>
                <a:gd name="connsiteY2-414" fmla="*/ 1692118 h 2255961"/>
                <a:gd name="connsiteX3-415" fmla="*/ 239674 w 2427760"/>
                <a:gd name="connsiteY3-416" fmla="*/ 1636939 h 2255961"/>
                <a:gd name="connsiteX4-417" fmla="*/ 874237 w 2427760"/>
                <a:gd name="connsiteY4-418" fmla="*/ 1455635 h 2255961"/>
                <a:gd name="connsiteX5-419" fmla="*/ 870295 w 2427760"/>
                <a:gd name="connsiteY5-420" fmla="*/ 1459577 h 2255961"/>
                <a:gd name="connsiteX6-421" fmla="*/ 921533 w 2427760"/>
                <a:gd name="connsiteY6-422" fmla="*/ 1364983 h 2255961"/>
                <a:gd name="connsiteX7-423" fmla="*/ 909709 w 2427760"/>
                <a:gd name="connsiteY7-424" fmla="*/ 1254625 h 2255961"/>
                <a:gd name="connsiteX8-425" fmla="*/ 846647 w 2427760"/>
                <a:gd name="connsiteY8-426" fmla="*/ 1160032 h 2255961"/>
                <a:gd name="connsiteX9-427" fmla="*/ 799350 w 2427760"/>
                <a:gd name="connsiteY9-428" fmla="*/ 1053614 h 2255961"/>
                <a:gd name="connsiteX10-429" fmla="*/ 791468 w 2427760"/>
                <a:gd name="connsiteY10-430" fmla="*/ 970846 h 2255961"/>
                <a:gd name="connsiteX11-431" fmla="*/ 755995 w 2427760"/>
                <a:gd name="connsiteY11-432" fmla="*/ 939314 h 2255961"/>
                <a:gd name="connsiteX12-433" fmla="*/ 704757 w 2427760"/>
                <a:gd name="connsiteY12-434" fmla="*/ 852604 h 2255961"/>
                <a:gd name="connsiteX13-435" fmla="*/ 692933 w 2427760"/>
                <a:gd name="connsiteY13-436" fmla="*/ 742246 h 2255961"/>
                <a:gd name="connsiteX14-437" fmla="*/ 712640 w 2427760"/>
                <a:gd name="connsiteY14-438" fmla="*/ 687066 h 2255961"/>
                <a:gd name="connsiteX15-439" fmla="*/ 700816 w 2427760"/>
                <a:gd name="connsiteY15-440" fmla="*/ 596414 h 2255961"/>
                <a:gd name="connsiteX16-441" fmla="*/ 688992 w 2427760"/>
                <a:gd name="connsiteY16-442" fmla="*/ 501821 h 2255961"/>
                <a:gd name="connsiteX17-443" fmla="*/ 720523 w 2427760"/>
                <a:gd name="connsiteY17-444" fmla="*/ 332342 h 2255961"/>
                <a:gd name="connsiteX18-445" fmla="*/ 771761 w 2427760"/>
                <a:gd name="connsiteY18-446" fmla="*/ 210159 h 2255961"/>
                <a:gd name="connsiteX19-447" fmla="*/ 866354 w 2427760"/>
                <a:gd name="connsiteY19-448" fmla="*/ 127390 h 2255961"/>
                <a:gd name="connsiteX20-449" fmla="*/ 1075247 w 2427760"/>
                <a:gd name="connsiteY20-450" fmla="*/ 20973 h 2255961"/>
                <a:gd name="connsiteX21-451" fmla="*/ 1288081 w 2427760"/>
                <a:gd name="connsiteY21-452" fmla="*/ 1266 h 2255961"/>
                <a:gd name="connsiteX22-453" fmla="*/ 1457561 w 2427760"/>
                <a:gd name="connsiteY22-454" fmla="*/ 40680 h 2255961"/>
                <a:gd name="connsiteX23-455" fmla="*/ 1571861 w 2427760"/>
                <a:gd name="connsiteY23-456" fmla="*/ 99801 h 2255961"/>
                <a:gd name="connsiteX24-457" fmla="*/ 1615216 w 2427760"/>
                <a:gd name="connsiteY24-458" fmla="*/ 154980 h 2255961"/>
                <a:gd name="connsiteX25-459" fmla="*/ 1611274 w 2427760"/>
                <a:gd name="connsiteY25-460" fmla="*/ 233808 h 2255961"/>
                <a:gd name="connsiteX26-461" fmla="*/ 1646747 w 2427760"/>
                <a:gd name="connsiteY26-462" fmla="*/ 249573 h 2255961"/>
                <a:gd name="connsiteX27-463" fmla="*/ 1721633 w 2427760"/>
                <a:gd name="connsiteY27-464" fmla="*/ 308694 h 2255961"/>
                <a:gd name="connsiteX28-465" fmla="*/ 1749223 w 2427760"/>
                <a:gd name="connsiteY28-466" fmla="*/ 430877 h 2255961"/>
                <a:gd name="connsiteX29-467" fmla="*/ 1761047 w 2427760"/>
                <a:gd name="connsiteY29-468" fmla="*/ 600356 h 2255961"/>
                <a:gd name="connsiteX30-469" fmla="*/ 1741340 w 2427760"/>
                <a:gd name="connsiteY30-470" fmla="*/ 694949 h 2255961"/>
                <a:gd name="connsiteX31-471" fmla="*/ 1764988 w 2427760"/>
                <a:gd name="connsiteY31-472" fmla="*/ 758011 h 2255961"/>
                <a:gd name="connsiteX32-473" fmla="*/ 1721633 w 2427760"/>
                <a:gd name="connsiteY32-474" fmla="*/ 899901 h 2255961"/>
                <a:gd name="connsiteX33-475" fmla="*/ 1670395 w 2427760"/>
                <a:gd name="connsiteY33-476" fmla="*/ 966904 h 2255961"/>
                <a:gd name="connsiteX34-477" fmla="*/ 1670395 w 2427760"/>
                <a:gd name="connsiteY34-478" fmla="*/ 966904 h 2255961"/>
                <a:gd name="connsiteX35-479" fmla="*/ 1646747 w 2427760"/>
                <a:gd name="connsiteY35-480" fmla="*/ 986611 h 2255961"/>
                <a:gd name="connsiteX36-481" fmla="*/ 1623099 w 2427760"/>
                <a:gd name="connsiteY36-482" fmla="*/ 1128501 h 2255961"/>
                <a:gd name="connsiteX37-483" fmla="*/ 1552154 w 2427760"/>
                <a:gd name="connsiteY37-484" fmla="*/ 1258566 h 2255961"/>
                <a:gd name="connsiteX38-485" fmla="*/ 1528505 w 2427760"/>
                <a:gd name="connsiteY38-486" fmla="*/ 1309804 h 2255961"/>
                <a:gd name="connsiteX39-487" fmla="*/ 1544271 w 2427760"/>
                <a:gd name="connsiteY39-488" fmla="*/ 1408339 h 2255961"/>
                <a:gd name="connsiteX40-489" fmla="*/ 1611274 w 2427760"/>
                <a:gd name="connsiteY40-490" fmla="*/ 1491108 h 2255961"/>
                <a:gd name="connsiteX41-491" fmla="*/ 1867464 w 2427760"/>
                <a:gd name="connsiteY41-492" fmla="*/ 1550228 h 2255961"/>
                <a:gd name="connsiteX42-493" fmla="*/ 2096064 w 2427760"/>
                <a:gd name="connsiteY42-494" fmla="*/ 1609349 h 2255961"/>
                <a:gd name="connsiteX43-495" fmla="*/ 2230071 w 2427760"/>
                <a:gd name="connsiteY43-496" fmla="*/ 1652704 h 2255961"/>
                <a:gd name="connsiteX44-497" fmla="*/ 2344371 w 2427760"/>
                <a:gd name="connsiteY44-498" fmla="*/ 1696059 h 2255961"/>
                <a:gd name="connsiteX45-499" fmla="*/ 2379843 w 2427760"/>
                <a:gd name="connsiteY45-500" fmla="*/ 1849773 h 2255961"/>
                <a:gd name="connsiteX46-501" fmla="*/ 2407433 w 2427760"/>
                <a:gd name="connsiteY46-502" fmla="*/ 2050783 h 2255961"/>
                <a:gd name="connsiteX47-503" fmla="*/ 2427140 w 2427760"/>
                <a:gd name="connsiteY47-504" fmla="*/ 2232087 h 2255961"/>
                <a:gd name="connsiteX48-505" fmla="*/ 2423199 w 2427760"/>
                <a:gd name="connsiteY48-506" fmla="*/ 2232087 h 2255961"/>
                <a:gd name="connsiteX49-507" fmla="*/ 440685 w 2427760"/>
                <a:gd name="connsiteY49-508" fmla="*/ 2208438 h 2255961"/>
                <a:gd name="connsiteX50-509" fmla="*/ 18957 w 2427760"/>
                <a:gd name="connsiteY50-510" fmla="*/ 2232087 h 2255961"/>
                <a:gd name="connsiteX0-511" fmla="*/ 76709 w 2485512"/>
                <a:gd name="connsiteY0-512" fmla="*/ 2232087 h 2264696"/>
                <a:gd name="connsiteX1-513" fmla="*/ 135830 w 2485512"/>
                <a:gd name="connsiteY1-514" fmla="*/ 1834008 h 2264696"/>
                <a:gd name="connsiteX2-515" fmla="*/ 183126 w 2485512"/>
                <a:gd name="connsiteY2-516" fmla="*/ 1692118 h 2264696"/>
                <a:gd name="connsiteX3-517" fmla="*/ 297426 w 2485512"/>
                <a:gd name="connsiteY3-518" fmla="*/ 1636939 h 2264696"/>
                <a:gd name="connsiteX4-519" fmla="*/ 931989 w 2485512"/>
                <a:gd name="connsiteY4-520" fmla="*/ 1455635 h 2264696"/>
                <a:gd name="connsiteX5-521" fmla="*/ 928047 w 2485512"/>
                <a:gd name="connsiteY5-522" fmla="*/ 1459577 h 2264696"/>
                <a:gd name="connsiteX6-523" fmla="*/ 979285 w 2485512"/>
                <a:gd name="connsiteY6-524" fmla="*/ 1364983 h 2264696"/>
                <a:gd name="connsiteX7-525" fmla="*/ 967461 w 2485512"/>
                <a:gd name="connsiteY7-526" fmla="*/ 1254625 h 2264696"/>
                <a:gd name="connsiteX8-527" fmla="*/ 904399 w 2485512"/>
                <a:gd name="connsiteY8-528" fmla="*/ 1160032 h 2264696"/>
                <a:gd name="connsiteX9-529" fmla="*/ 857102 w 2485512"/>
                <a:gd name="connsiteY9-530" fmla="*/ 1053614 h 2264696"/>
                <a:gd name="connsiteX10-531" fmla="*/ 849220 w 2485512"/>
                <a:gd name="connsiteY10-532" fmla="*/ 970846 h 2264696"/>
                <a:gd name="connsiteX11-533" fmla="*/ 813747 w 2485512"/>
                <a:gd name="connsiteY11-534" fmla="*/ 939314 h 2264696"/>
                <a:gd name="connsiteX12-535" fmla="*/ 762509 w 2485512"/>
                <a:gd name="connsiteY12-536" fmla="*/ 852604 h 2264696"/>
                <a:gd name="connsiteX13-537" fmla="*/ 750685 w 2485512"/>
                <a:gd name="connsiteY13-538" fmla="*/ 742246 h 2264696"/>
                <a:gd name="connsiteX14-539" fmla="*/ 770392 w 2485512"/>
                <a:gd name="connsiteY14-540" fmla="*/ 687066 h 2264696"/>
                <a:gd name="connsiteX15-541" fmla="*/ 758568 w 2485512"/>
                <a:gd name="connsiteY15-542" fmla="*/ 596414 h 2264696"/>
                <a:gd name="connsiteX16-543" fmla="*/ 746744 w 2485512"/>
                <a:gd name="connsiteY16-544" fmla="*/ 501821 h 2264696"/>
                <a:gd name="connsiteX17-545" fmla="*/ 778275 w 2485512"/>
                <a:gd name="connsiteY17-546" fmla="*/ 332342 h 2264696"/>
                <a:gd name="connsiteX18-547" fmla="*/ 829513 w 2485512"/>
                <a:gd name="connsiteY18-548" fmla="*/ 210159 h 2264696"/>
                <a:gd name="connsiteX19-549" fmla="*/ 924106 w 2485512"/>
                <a:gd name="connsiteY19-550" fmla="*/ 127390 h 2264696"/>
                <a:gd name="connsiteX20-551" fmla="*/ 1132999 w 2485512"/>
                <a:gd name="connsiteY20-552" fmla="*/ 20973 h 2264696"/>
                <a:gd name="connsiteX21-553" fmla="*/ 1345833 w 2485512"/>
                <a:gd name="connsiteY21-554" fmla="*/ 1266 h 2264696"/>
                <a:gd name="connsiteX22-555" fmla="*/ 1515313 w 2485512"/>
                <a:gd name="connsiteY22-556" fmla="*/ 40680 h 2264696"/>
                <a:gd name="connsiteX23-557" fmla="*/ 1629613 w 2485512"/>
                <a:gd name="connsiteY23-558" fmla="*/ 99801 h 2264696"/>
                <a:gd name="connsiteX24-559" fmla="*/ 1672968 w 2485512"/>
                <a:gd name="connsiteY24-560" fmla="*/ 154980 h 2264696"/>
                <a:gd name="connsiteX25-561" fmla="*/ 1669026 w 2485512"/>
                <a:gd name="connsiteY25-562" fmla="*/ 233808 h 2264696"/>
                <a:gd name="connsiteX26-563" fmla="*/ 1704499 w 2485512"/>
                <a:gd name="connsiteY26-564" fmla="*/ 249573 h 2264696"/>
                <a:gd name="connsiteX27-565" fmla="*/ 1779385 w 2485512"/>
                <a:gd name="connsiteY27-566" fmla="*/ 308694 h 2264696"/>
                <a:gd name="connsiteX28-567" fmla="*/ 1806975 w 2485512"/>
                <a:gd name="connsiteY28-568" fmla="*/ 430877 h 2264696"/>
                <a:gd name="connsiteX29-569" fmla="*/ 1818799 w 2485512"/>
                <a:gd name="connsiteY29-570" fmla="*/ 600356 h 2264696"/>
                <a:gd name="connsiteX30-571" fmla="*/ 1799092 w 2485512"/>
                <a:gd name="connsiteY30-572" fmla="*/ 694949 h 2264696"/>
                <a:gd name="connsiteX31-573" fmla="*/ 1822740 w 2485512"/>
                <a:gd name="connsiteY31-574" fmla="*/ 758011 h 2264696"/>
                <a:gd name="connsiteX32-575" fmla="*/ 1779385 w 2485512"/>
                <a:gd name="connsiteY32-576" fmla="*/ 899901 h 2264696"/>
                <a:gd name="connsiteX33-577" fmla="*/ 1728147 w 2485512"/>
                <a:gd name="connsiteY33-578" fmla="*/ 966904 h 2264696"/>
                <a:gd name="connsiteX34-579" fmla="*/ 1728147 w 2485512"/>
                <a:gd name="connsiteY34-580" fmla="*/ 966904 h 2264696"/>
                <a:gd name="connsiteX35-581" fmla="*/ 1704499 w 2485512"/>
                <a:gd name="connsiteY35-582" fmla="*/ 986611 h 2264696"/>
                <a:gd name="connsiteX36-583" fmla="*/ 1680851 w 2485512"/>
                <a:gd name="connsiteY36-584" fmla="*/ 1128501 h 2264696"/>
                <a:gd name="connsiteX37-585" fmla="*/ 1609906 w 2485512"/>
                <a:gd name="connsiteY37-586" fmla="*/ 1258566 h 2264696"/>
                <a:gd name="connsiteX38-587" fmla="*/ 1586257 w 2485512"/>
                <a:gd name="connsiteY38-588" fmla="*/ 1309804 h 2264696"/>
                <a:gd name="connsiteX39-589" fmla="*/ 1602023 w 2485512"/>
                <a:gd name="connsiteY39-590" fmla="*/ 1408339 h 2264696"/>
                <a:gd name="connsiteX40-591" fmla="*/ 1669026 w 2485512"/>
                <a:gd name="connsiteY40-592" fmla="*/ 1491108 h 2264696"/>
                <a:gd name="connsiteX41-593" fmla="*/ 1925216 w 2485512"/>
                <a:gd name="connsiteY41-594" fmla="*/ 1550228 h 2264696"/>
                <a:gd name="connsiteX42-595" fmla="*/ 2153816 w 2485512"/>
                <a:gd name="connsiteY42-596" fmla="*/ 1609349 h 2264696"/>
                <a:gd name="connsiteX43-597" fmla="*/ 2287823 w 2485512"/>
                <a:gd name="connsiteY43-598" fmla="*/ 1652704 h 2264696"/>
                <a:gd name="connsiteX44-599" fmla="*/ 2402123 w 2485512"/>
                <a:gd name="connsiteY44-600" fmla="*/ 1696059 h 2264696"/>
                <a:gd name="connsiteX45-601" fmla="*/ 2437595 w 2485512"/>
                <a:gd name="connsiteY45-602" fmla="*/ 1849773 h 2264696"/>
                <a:gd name="connsiteX46-603" fmla="*/ 2465185 w 2485512"/>
                <a:gd name="connsiteY46-604" fmla="*/ 2050783 h 2264696"/>
                <a:gd name="connsiteX47-605" fmla="*/ 2484892 w 2485512"/>
                <a:gd name="connsiteY47-606" fmla="*/ 2232087 h 2264696"/>
                <a:gd name="connsiteX48-607" fmla="*/ 2480951 w 2485512"/>
                <a:gd name="connsiteY48-608" fmla="*/ 2232087 h 2264696"/>
                <a:gd name="connsiteX49-609" fmla="*/ 1306420 w 2485512"/>
                <a:gd name="connsiteY49-610" fmla="*/ 2236027 h 2264696"/>
                <a:gd name="connsiteX50-611" fmla="*/ 76709 w 2485512"/>
                <a:gd name="connsiteY50-612" fmla="*/ 2232087 h 2264696"/>
                <a:gd name="connsiteX0-613" fmla="*/ 4 w 2408807"/>
                <a:gd name="connsiteY0-614" fmla="*/ 2232087 h 2254305"/>
                <a:gd name="connsiteX1-615" fmla="*/ 59125 w 2408807"/>
                <a:gd name="connsiteY1-616" fmla="*/ 1834008 h 2254305"/>
                <a:gd name="connsiteX2-617" fmla="*/ 106421 w 2408807"/>
                <a:gd name="connsiteY2-618" fmla="*/ 1692118 h 2254305"/>
                <a:gd name="connsiteX3-619" fmla="*/ 220721 w 2408807"/>
                <a:gd name="connsiteY3-620" fmla="*/ 1636939 h 2254305"/>
                <a:gd name="connsiteX4-621" fmla="*/ 855284 w 2408807"/>
                <a:gd name="connsiteY4-622" fmla="*/ 1455635 h 2254305"/>
                <a:gd name="connsiteX5-623" fmla="*/ 851342 w 2408807"/>
                <a:gd name="connsiteY5-624" fmla="*/ 1459577 h 2254305"/>
                <a:gd name="connsiteX6-625" fmla="*/ 902580 w 2408807"/>
                <a:gd name="connsiteY6-626" fmla="*/ 1364983 h 2254305"/>
                <a:gd name="connsiteX7-627" fmla="*/ 890756 w 2408807"/>
                <a:gd name="connsiteY7-628" fmla="*/ 1254625 h 2254305"/>
                <a:gd name="connsiteX8-629" fmla="*/ 827694 w 2408807"/>
                <a:gd name="connsiteY8-630" fmla="*/ 1160032 h 2254305"/>
                <a:gd name="connsiteX9-631" fmla="*/ 780397 w 2408807"/>
                <a:gd name="connsiteY9-632" fmla="*/ 1053614 h 2254305"/>
                <a:gd name="connsiteX10-633" fmla="*/ 772515 w 2408807"/>
                <a:gd name="connsiteY10-634" fmla="*/ 970846 h 2254305"/>
                <a:gd name="connsiteX11-635" fmla="*/ 737042 w 2408807"/>
                <a:gd name="connsiteY11-636" fmla="*/ 939314 h 2254305"/>
                <a:gd name="connsiteX12-637" fmla="*/ 685804 w 2408807"/>
                <a:gd name="connsiteY12-638" fmla="*/ 852604 h 2254305"/>
                <a:gd name="connsiteX13-639" fmla="*/ 673980 w 2408807"/>
                <a:gd name="connsiteY13-640" fmla="*/ 742246 h 2254305"/>
                <a:gd name="connsiteX14-641" fmla="*/ 693687 w 2408807"/>
                <a:gd name="connsiteY14-642" fmla="*/ 687066 h 2254305"/>
                <a:gd name="connsiteX15-643" fmla="*/ 681863 w 2408807"/>
                <a:gd name="connsiteY15-644" fmla="*/ 596414 h 2254305"/>
                <a:gd name="connsiteX16-645" fmla="*/ 670039 w 2408807"/>
                <a:gd name="connsiteY16-646" fmla="*/ 501821 h 2254305"/>
                <a:gd name="connsiteX17-647" fmla="*/ 701570 w 2408807"/>
                <a:gd name="connsiteY17-648" fmla="*/ 332342 h 2254305"/>
                <a:gd name="connsiteX18-649" fmla="*/ 752808 w 2408807"/>
                <a:gd name="connsiteY18-650" fmla="*/ 210159 h 2254305"/>
                <a:gd name="connsiteX19-651" fmla="*/ 847401 w 2408807"/>
                <a:gd name="connsiteY19-652" fmla="*/ 127390 h 2254305"/>
                <a:gd name="connsiteX20-653" fmla="*/ 1056294 w 2408807"/>
                <a:gd name="connsiteY20-654" fmla="*/ 20973 h 2254305"/>
                <a:gd name="connsiteX21-655" fmla="*/ 1269128 w 2408807"/>
                <a:gd name="connsiteY21-656" fmla="*/ 1266 h 2254305"/>
                <a:gd name="connsiteX22-657" fmla="*/ 1438608 w 2408807"/>
                <a:gd name="connsiteY22-658" fmla="*/ 40680 h 2254305"/>
                <a:gd name="connsiteX23-659" fmla="*/ 1552908 w 2408807"/>
                <a:gd name="connsiteY23-660" fmla="*/ 99801 h 2254305"/>
                <a:gd name="connsiteX24-661" fmla="*/ 1596263 w 2408807"/>
                <a:gd name="connsiteY24-662" fmla="*/ 154980 h 2254305"/>
                <a:gd name="connsiteX25-663" fmla="*/ 1592321 w 2408807"/>
                <a:gd name="connsiteY25-664" fmla="*/ 233808 h 2254305"/>
                <a:gd name="connsiteX26-665" fmla="*/ 1627794 w 2408807"/>
                <a:gd name="connsiteY26-666" fmla="*/ 249573 h 2254305"/>
                <a:gd name="connsiteX27-667" fmla="*/ 1702680 w 2408807"/>
                <a:gd name="connsiteY27-668" fmla="*/ 308694 h 2254305"/>
                <a:gd name="connsiteX28-669" fmla="*/ 1730270 w 2408807"/>
                <a:gd name="connsiteY28-670" fmla="*/ 430877 h 2254305"/>
                <a:gd name="connsiteX29-671" fmla="*/ 1742094 w 2408807"/>
                <a:gd name="connsiteY29-672" fmla="*/ 600356 h 2254305"/>
                <a:gd name="connsiteX30-673" fmla="*/ 1722387 w 2408807"/>
                <a:gd name="connsiteY30-674" fmla="*/ 694949 h 2254305"/>
                <a:gd name="connsiteX31-675" fmla="*/ 1746035 w 2408807"/>
                <a:gd name="connsiteY31-676" fmla="*/ 758011 h 2254305"/>
                <a:gd name="connsiteX32-677" fmla="*/ 1702680 w 2408807"/>
                <a:gd name="connsiteY32-678" fmla="*/ 899901 h 2254305"/>
                <a:gd name="connsiteX33-679" fmla="*/ 1651442 w 2408807"/>
                <a:gd name="connsiteY33-680" fmla="*/ 966904 h 2254305"/>
                <a:gd name="connsiteX34-681" fmla="*/ 1651442 w 2408807"/>
                <a:gd name="connsiteY34-682" fmla="*/ 966904 h 2254305"/>
                <a:gd name="connsiteX35-683" fmla="*/ 1627794 w 2408807"/>
                <a:gd name="connsiteY35-684" fmla="*/ 986611 h 2254305"/>
                <a:gd name="connsiteX36-685" fmla="*/ 1604146 w 2408807"/>
                <a:gd name="connsiteY36-686" fmla="*/ 1128501 h 2254305"/>
                <a:gd name="connsiteX37-687" fmla="*/ 1533201 w 2408807"/>
                <a:gd name="connsiteY37-688" fmla="*/ 1258566 h 2254305"/>
                <a:gd name="connsiteX38-689" fmla="*/ 1509552 w 2408807"/>
                <a:gd name="connsiteY38-690" fmla="*/ 1309804 h 2254305"/>
                <a:gd name="connsiteX39-691" fmla="*/ 1525318 w 2408807"/>
                <a:gd name="connsiteY39-692" fmla="*/ 1408339 h 2254305"/>
                <a:gd name="connsiteX40-693" fmla="*/ 1592321 w 2408807"/>
                <a:gd name="connsiteY40-694" fmla="*/ 1491108 h 2254305"/>
                <a:gd name="connsiteX41-695" fmla="*/ 1848511 w 2408807"/>
                <a:gd name="connsiteY41-696" fmla="*/ 1550228 h 2254305"/>
                <a:gd name="connsiteX42-697" fmla="*/ 2077111 w 2408807"/>
                <a:gd name="connsiteY42-698" fmla="*/ 1609349 h 2254305"/>
                <a:gd name="connsiteX43-699" fmla="*/ 2211118 w 2408807"/>
                <a:gd name="connsiteY43-700" fmla="*/ 1652704 h 2254305"/>
                <a:gd name="connsiteX44-701" fmla="*/ 2325418 w 2408807"/>
                <a:gd name="connsiteY44-702" fmla="*/ 1696059 h 2254305"/>
                <a:gd name="connsiteX45-703" fmla="*/ 2360890 w 2408807"/>
                <a:gd name="connsiteY45-704" fmla="*/ 1849773 h 2254305"/>
                <a:gd name="connsiteX46-705" fmla="*/ 2388480 w 2408807"/>
                <a:gd name="connsiteY46-706" fmla="*/ 2050783 h 2254305"/>
                <a:gd name="connsiteX47-707" fmla="*/ 2408187 w 2408807"/>
                <a:gd name="connsiteY47-708" fmla="*/ 2232087 h 2254305"/>
                <a:gd name="connsiteX48-709" fmla="*/ 2404246 w 2408807"/>
                <a:gd name="connsiteY48-710" fmla="*/ 2232087 h 2254305"/>
                <a:gd name="connsiteX49-711" fmla="*/ 1229715 w 2408807"/>
                <a:gd name="connsiteY49-712" fmla="*/ 2236027 h 2254305"/>
                <a:gd name="connsiteX50-713" fmla="*/ 4 w 2408807"/>
                <a:gd name="connsiteY50-714" fmla="*/ 2232087 h 2254305"/>
                <a:gd name="connsiteX0-715" fmla="*/ 0 w 2408803"/>
                <a:gd name="connsiteY0-716" fmla="*/ 2232087 h 2245516"/>
                <a:gd name="connsiteX1-717" fmla="*/ 59121 w 2408803"/>
                <a:gd name="connsiteY1-718" fmla="*/ 1834008 h 2245516"/>
                <a:gd name="connsiteX2-719" fmla="*/ 106417 w 2408803"/>
                <a:gd name="connsiteY2-720" fmla="*/ 1692118 h 2245516"/>
                <a:gd name="connsiteX3-721" fmla="*/ 220717 w 2408803"/>
                <a:gd name="connsiteY3-722" fmla="*/ 1636939 h 2245516"/>
                <a:gd name="connsiteX4-723" fmla="*/ 855280 w 2408803"/>
                <a:gd name="connsiteY4-724" fmla="*/ 1455635 h 2245516"/>
                <a:gd name="connsiteX5-725" fmla="*/ 851338 w 2408803"/>
                <a:gd name="connsiteY5-726" fmla="*/ 1459577 h 2245516"/>
                <a:gd name="connsiteX6-727" fmla="*/ 902576 w 2408803"/>
                <a:gd name="connsiteY6-728" fmla="*/ 1364983 h 2245516"/>
                <a:gd name="connsiteX7-729" fmla="*/ 890752 w 2408803"/>
                <a:gd name="connsiteY7-730" fmla="*/ 1254625 h 2245516"/>
                <a:gd name="connsiteX8-731" fmla="*/ 827690 w 2408803"/>
                <a:gd name="connsiteY8-732" fmla="*/ 1160032 h 2245516"/>
                <a:gd name="connsiteX9-733" fmla="*/ 780393 w 2408803"/>
                <a:gd name="connsiteY9-734" fmla="*/ 1053614 h 2245516"/>
                <a:gd name="connsiteX10-735" fmla="*/ 772511 w 2408803"/>
                <a:gd name="connsiteY10-736" fmla="*/ 970846 h 2245516"/>
                <a:gd name="connsiteX11-737" fmla="*/ 737038 w 2408803"/>
                <a:gd name="connsiteY11-738" fmla="*/ 939314 h 2245516"/>
                <a:gd name="connsiteX12-739" fmla="*/ 685800 w 2408803"/>
                <a:gd name="connsiteY12-740" fmla="*/ 852604 h 2245516"/>
                <a:gd name="connsiteX13-741" fmla="*/ 673976 w 2408803"/>
                <a:gd name="connsiteY13-742" fmla="*/ 742246 h 2245516"/>
                <a:gd name="connsiteX14-743" fmla="*/ 693683 w 2408803"/>
                <a:gd name="connsiteY14-744" fmla="*/ 687066 h 2245516"/>
                <a:gd name="connsiteX15-745" fmla="*/ 681859 w 2408803"/>
                <a:gd name="connsiteY15-746" fmla="*/ 596414 h 2245516"/>
                <a:gd name="connsiteX16-747" fmla="*/ 670035 w 2408803"/>
                <a:gd name="connsiteY16-748" fmla="*/ 501821 h 2245516"/>
                <a:gd name="connsiteX17-749" fmla="*/ 701566 w 2408803"/>
                <a:gd name="connsiteY17-750" fmla="*/ 332342 h 2245516"/>
                <a:gd name="connsiteX18-751" fmla="*/ 752804 w 2408803"/>
                <a:gd name="connsiteY18-752" fmla="*/ 210159 h 2245516"/>
                <a:gd name="connsiteX19-753" fmla="*/ 847397 w 2408803"/>
                <a:gd name="connsiteY19-754" fmla="*/ 127390 h 2245516"/>
                <a:gd name="connsiteX20-755" fmla="*/ 1056290 w 2408803"/>
                <a:gd name="connsiteY20-756" fmla="*/ 20973 h 2245516"/>
                <a:gd name="connsiteX21-757" fmla="*/ 1269124 w 2408803"/>
                <a:gd name="connsiteY21-758" fmla="*/ 1266 h 2245516"/>
                <a:gd name="connsiteX22-759" fmla="*/ 1438604 w 2408803"/>
                <a:gd name="connsiteY22-760" fmla="*/ 40680 h 2245516"/>
                <a:gd name="connsiteX23-761" fmla="*/ 1552904 w 2408803"/>
                <a:gd name="connsiteY23-762" fmla="*/ 99801 h 2245516"/>
                <a:gd name="connsiteX24-763" fmla="*/ 1596259 w 2408803"/>
                <a:gd name="connsiteY24-764" fmla="*/ 154980 h 2245516"/>
                <a:gd name="connsiteX25-765" fmla="*/ 1592317 w 2408803"/>
                <a:gd name="connsiteY25-766" fmla="*/ 233808 h 2245516"/>
                <a:gd name="connsiteX26-767" fmla="*/ 1627790 w 2408803"/>
                <a:gd name="connsiteY26-768" fmla="*/ 249573 h 2245516"/>
                <a:gd name="connsiteX27-769" fmla="*/ 1702676 w 2408803"/>
                <a:gd name="connsiteY27-770" fmla="*/ 308694 h 2245516"/>
                <a:gd name="connsiteX28-771" fmla="*/ 1730266 w 2408803"/>
                <a:gd name="connsiteY28-772" fmla="*/ 430877 h 2245516"/>
                <a:gd name="connsiteX29-773" fmla="*/ 1742090 w 2408803"/>
                <a:gd name="connsiteY29-774" fmla="*/ 600356 h 2245516"/>
                <a:gd name="connsiteX30-775" fmla="*/ 1722383 w 2408803"/>
                <a:gd name="connsiteY30-776" fmla="*/ 694949 h 2245516"/>
                <a:gd name="connsiteX31-777" fmla="*/ 1746031 w 2408803"/>
                <a:gd name="connsiteY31-778" fmla="*/ 758011 h 2245516"/>
                <a:gd name="connsiteX32-779" fmla="*/ 1702676 w 2408803"/>
                <a:gd name="connsiteY32-780" fmla="*/ 899901 h 2245516"/>
                <a:gd name="connsiteX33-781" fmla="*/ 1651438 w 2408803"/>
                <a:gd name="connsiteY33-782" fmla="*/ 966904 h 2245516"/>
                <a:gd name="connsiteX34-783" fmla="*/ 1651438 w 2408803"/>
                <a:gd name="connsiteY34-784" fmla="*/ 966904 h 2245516"/>
                <a:gd name="connsiteX35-785" fmla="*/ 1627790 w 2408803"/>
                <a:gd name="connsiteY35-786" fmla="*/ 986611 h 2245516"/>
                <a:gd name="connsiteX36-787" fmla="*/ 1604142 w 2408803"/>
                <a:gd name="connsiteY36-788" fmla="*/ 1128501 h 2245516"/>
                <a:gd name="connsiteX37-789" fmla="*/ 1533197 w 2408803"/>
                <a:gd name="connsiteY37-790" fmla="*/ 1258566 h 2245516"/>
                <a:gd name="connsiteX38-791" fmla="*/ 1509548 w 2408803"/>
                <a:gd name="connsiteY38-792" fmla="*/ 1309804 h 2245516"/>
                <a:gd name="connsiteX39-793" fmla="*/ 1525314 w 2408803"/>
                <a:gd name="connsiteY39-794" fmla="*/ 1408339 h 2245516"/>
                <a:gd name="connsiteX40-795" fmla="*/ 1592317 w 2408803"/>
                <a:gd name="connsiteY40-796" fmla="*/ 1491108 h 2245516"/>
                <a:gd name="connsiteX41-797" fmla="*/ 1848507 w 2408803"/>
                <a:gd name="connsiteY41-798" fmla="*/ 1550228 h 2245516"/>
                <a:gd name="connsiteX42-799" fmla="*/ 2077107 w 2408803"/>
                <a:gd name="connsiteY42-800" fmla="*/ 1609349 h 2245516"/>
                <a:gd name="connsiteX43-801" fmla="*/ 2211114 w 2408803"/>
                <a:gd name="connsiteY43-802" fmla="*/ 1652704 h 2245516"/>
                <a:gd name="connsiteX44-803" fmla="*/ 2325414 w 2408803"/>
                <a:gd name="connsiteY44-804" fmla="*/ 1696059 h 2245516"/>
                <a:gd name="connsiteX45-805" fmla="*/ 2360886 w 2408803"/>
                <a:gd name="connsiteY45-806" fmla="*/ 1849773 h 2245516"/>
                <a:gd name="connsiteX46-807" fmla="*/ 2388476 w 2408803"/>
                <a:gd name="connsiteY46-808" fmla="*/ 2050783 h 2245516"/>
                <a:gd name="connsiteX47-809" fmla="*/ 2408183 w 2408803"/>
                <a:gd name="connsiteY47-810" fmla="*/ 2232087 h 2245516"/>
                <a:gd name="connsiteX48-811" fmla="*/ 2404242 w 2408803"/>
                <a:gd name="connsiteY48-812" fmla="*/ 2232087 h 2245516"/>
                <a:gd name="connsiteX49-813" fmla="*/ 1229711 w 2408803"/>
                <a:gd name="connsiteY49-814" fmla="*/ 2236027 h 2245516"/>
                <a:gd name="connsiteX50-815" fmla="*/ 0 w 2408803"/>
                <a:gd name="connsiteY50-816" fmla="*/ 2232087 h 2245516"/>
                <a:gd name="connsiteX0-817" fmla="*/ 0 w 2408803"/>
                <a:gd name="connsiteY0-818" fmla="*/ 2232087 h 2245516"/>
                <a:gd name="connsiteX1-819" fmla="*/ 59121 w 2408803"/>
                <a:gd name="connsiteY1-820" fmla="*/ 1834008 h 2245516"/>
                <a:gd name="connsiteX2-821" fmla="*/ 106417 w 2408803"/>
                <a:gd name="connsiteY2-822" fmla="*/ 1692118 h 2245516"/>
                <a:gd name="connsiteX3-823" fmla="*/ 220717 w 2408803"/>
                <a:gd name="connsiteY3-824" fmla="*/ 1636939 h 2245516"/>
                <a:gd name="connsiteX4-825" fmla="*/ 855280 w 2408803"/>
                <a:gd name="connsiteY4-826" fmla="*/ 1455635 h 2245516"/>
                <a:gd name="connsiteX5-827" fmla="*/ 851338 w 2408803"/>
                <a:gd name="connsiteY5-828" fmla="*/ 1459577 h 2245516"/>
                <a:gd name="connsiteX6-829" fmla="*/ 902576 w 2408803"/>
                <a:gd name="connsiteY6-830" fmla="*/ 1364983 h 2245516"/>
                <a:gd name="connsiteX7-831" fmla="*/ 890752 w 2408803"/>
                <a:gd name="connsiteY7-832" fmla="*/ 1254625 h 2245516"/>
                <a:gd name="connsiteX8-833" fmla="*/ 827690 w 2408803"/>
                <a:gd name="connsiteY8-834" fmla="*/ 1160032 h 2245516"/>
                <a:gd name="connsiteX9-835" fmla="*/ 780393 w 2408803"/>
                <a:gd name="connsiteY9-836" fmla="*/ 1053614 h 2245516"/>
                <a:gd name="connsiteX10-837" fmla="*/ 772511 w 2408803"/>
                <a:gd name="connsiteY10-838" fmla="*/ 970846 h 2245516"/>
                <a:gd name="connsiteX11-839" fmla="*/ 737038 w 2408803"/>
                <a:gd name="connsiteY11-840" fmla="*/ 939314 h 2245516"/>
                <a:gd name="connsiteX12-841" fmla="*/ 685800 w 2408803"/>
                <a:gd name="connsiteY12-842" fmla="*/ 852604 h 2245516"/>
                <a:gd name="connsiteX13-843" fmla="*/ 673976 w 2408803"/>
                <a:gd name="connsiteY13-844" fmla="*/ 742246 h 2245516"/>
                <a:gd name="connsiteX14-845" fmla="*/ 693683 w 2408803"/>
                <a:gd name="connsiteY14-846" fmla="*/ 687066 h 2245516"/>
                <a:gd name="connsiteX15-847" fmla="*/ 681859 w 2408803"/>
                <a:gd name="connsiteY15-848" fmla="*/ 596414 h 2245516"/>
                <a:gd name="connsiteX16-849" fmla="*/ 670035 w 2408803"/>
                <a:gd name="connsiteY16-850" fmla="*/ 501821 h 2245516"/>
                <a:gd name="connsiteX17-851" fmla="*/ 701566 w 2408803"/>
                <a:gd name="connsiteY17-852" fmla="*/ 332342 h 2245516"/>
                <a:gd name="connsiteX18-853" fmla="*/ 752804 w 2408803"/>
                <a:gd name="connsiteY18-854" fmla="*/ 210159 h 2245516"/>
                <a:gd name="connsiteX19-855" fmla="*/ 847397 w 2408803"/>
                <a:gd name="connsiteY19-856" fmla="*/ 127390 h 2245516"/>
                <a:gd name="connsiteX20-857" fmla="*/ 1056290 w 2408803"/>
                <a:gd name="connsiteY20-858" fmla="*/ 20973 h 2245516"/>
                <a:gd name="connsiteX21-859" fmla="*/ 1269124 w 2408803"/>
                <a:gd name="connsiteY21-860" fmla="*/ 1266 h 2245516"/>
                <a:gd name="connsiteX22-861" fmla="*/ 1438604 w 2408803"/>
                <a:gd name="connsiteY22-862" fmla="*/ 40680 h 2245516"/>
                <a:gd name="connsiteX23-863" fmla="*/ 1552904 w 2408803"/>
                <a:gd name="connsiteY23-864" fmla="*/ 99801 h 2245516"/>
                <a:gd name="connsiteX24-865" fmla="*/ 1596259 w 2408803"/>
                <a:gd name="connsiteY24-866" fmla="*/ 154980 h 2245516"/>
                <a:gd name="connsiteX25-867" fmla="*/ 1608082 w 2408803"/>
                <a:gd name="connsiteY25-868" fmla="*/ 214101 h 2245516"/>
                <a:gd name="connsiteX26-869" fmla="*/ 1627790 w 2408803"/>
                <a:gd name="connsiteY26-870" fmla="*/ 249573 h 2245516"/>
                <a:gd name="connsiteX27-871" fmla="*/ 1702676 w 2408803"/>
                <a:gd name="connsiteY27-872" fmla="*/ 308694 h 2245516"/>
                <a:gd name="connsiteX28-873" fmla="*/ 1730266 w 2408803"/>
                <a:gd name="connsiteY28-874" fmla="*/ 430877 h 2245516"/>
                <a:gd name="connsiteX29-875" fmla="*/ 1742090 w 2408803"/>
                <a:gd name="connsiteY29-876" fmla="*/ 600356 h 2245516"/>
                <a:gd name="connsiteX30-877" fmla="*/ 1722383 w 2408803"/>
                <a:gd name="connsiteY30-878" fmla="*/ 694949 h 2245516"/>
                <a:gd name="connsiteX31-879" fmla="*/ 1746031 w 2408803"/>
                <a:gd name="connsiteY31-880" fmla="*/ 758011 h 2245516"/>
                <a:gd name="connsiteX32-881" fmla="*/ 1702676 w 2408803"/>
                <a:gd name="connsiteY32-882" fmla="*/ 899901 h 2245516"/>
                <a:gd name="connsiteX33-883" fmla="*/ 1651438 w 2408803"/>
                <a:gd name="connsiteY33-884" fmla="*/ 966904 h 2245516"/>
                <a:gd name="connsiteX34-885" fmla="*/ 1651438 w 2408803"/>
                <a:gd name="connsiteY34-886" fmla="*/ 966904 h 2245516"/>
                <a:gd name="connsiteX35-887" fmla="*/ 1627790 w 2408803"/>
                <a:gd name="connsiteY35-888" fmla="*/ 986611 h 2245516"/>
                <a:gd name="connsiteX36-889" fmla="*/ 1604142 w 2408803"/>
                <a:gd name="connsiteY36-890" fmla="*/ 1128501 h 2245516"/>
                <a:gd name="connsiteX37-891" fmla="*/ 1533197 w 2408803"/>
                <a:gd name="connsiteY37-892" fmla="*/ 1258566 h 2245516"/>
                <a:gd name="connsiteX38-893" fmla="*/ 1509548 w 2408803"/>
                <a:gd name="connsiteY38-894" fmla="*/ 1309804 h 2245516"/>
                <a:gd name="connsiteX39-895" fmla="*/ 1525314 w 2408803"/>
                <a:gd name="connsiteY39-896" fmla="*/ 1408339 h 2245516"/>
                <a:gd name="connsiteX40-897" fmla="*/ 1592317 w 2408803"/>
                <a:gd name="connsiteY40-898" fmla="*/ 1491108 h 2245516"/>
                <a:gd name="connsiteX41-899" fmla="*/ 1848507 w 2408803"/>
                <a:gd name="connsiteY41-900" fmla="*/ 1550228 h 2245516"/>
                <a:gd name="connsiteX42-901" fmla="*/ 2077107 w 2408803"/>
                <a:gd name="connsiteY42-902" fmla="*/ 1609349 h 2245516"/>
                <a:gd name="connsiteX43-903" fmla="*/ 2211114 w 2408803"/>
                <a:gd name="connsiteY43-904" fmla="*/ 1652704 h 2245516"/>
                <a:gd name="connsiteX44-905" fmla="*/ 2325414 w 2408803"/>
                <a:gd name="connsiteY44-906" fmla="*/ 1696059 h 2245516"/>
                <a:gd name="connsiteX45-907" fmla="*/ 2360886 w 2408803"/>
                <a:gd name="connsiteY45-908" fmla="*/ 1849773 h 2245516"/>
                <a:gd name="connsiteX46-909" fmla="*/ 2388476 w 2408803"/>
                <a:gd name="connsiteY46-910" fmla="*/ 2050783 h 2245516"/>
                <a:gd name="connsiteX47-911" fmla="*/ 2408183 w 2408803"/>
                <a:gd name="connsiteY47-912" fmla="*/ 2232087 h 2245516"/>
                <a:gd name="connsiteX48-913" fmla="*/ 2404242 w 2408803"/>
                <a:gd name="connsiteY48-914" fmla="*/ 2232087 h 2245516"/>
                <a:gd name="connsiteX49-915" fmla="*/ 1229711 w 2408803"/>
                <a:gd name="connsiteY49-916" fmla="*/ 2236027 h 2245516"/>
                <a:gd name="connsiteX50-917" fmla="*/ 0 w 2408803"/>
                <a:gd name="connsiteY50-918" fmla="*/ 2232087 h 2245516"/>
                <a:gd name="connsiteX0-919" fmla="*/ 0 w 2408803"/>
                <a:gd name="connsiteY0-920" fmla="*/ 2232087 h 2245516"/>
                <a:gd name="connsiteX1-921" fmla="*/ 59121 w 2408803"/>
                <a:gd name="connsiteY1-922" fmla="*/ 1834008 h 2245516"/>
                <a:gd name="connsiteX2-923" fmla="*/ 106417 w 2408803"/>
                <a:gd name="connsiteY2-924" fmla="*/ 1692118 h 2245516"/>
                <a:gd name="connsiteX3-925" fmla="*/ 220717 w 2408803"/>
                <a:gd name="connsiteY3-926" fmla="*/ 1636939 h 2245516"/>
                <a:gd name="connsiteX4-927" fmla="*/ 855280 w 2408803"/>
                <a:gd name="connsiteY4-928" fmla="*/ 1455635 h 2245516"/>
                <a:gd name="connsiteX5-929" fmla="*/ 851338 w 2408803"/>
                <a:gd name="connsiteY5-930" fmla="*/ 1459577 h 2245516"/>
                <a:gd name="connsiteX6-931" fmla="*/ 902576 w 2408803"/>
                <a:gd name="connsiteY6-932" fmla="*/ 1364983 h 2245516"/>
                <a:gd name="connsiteX7-933" fmla="*/ 890752 w 2408803"/>
                <a:gd name="connsiteY7-934" fmla="*/ 1254625 h 2245516"/>
                <a:gd name="connsiteX8-935" fmla="*/ 827690 w 2408803"/>
                <a:gd name="connsiteY8-936" fmla="*/ 1160032 h 2245516"/>
                <a:gd name="connsiteX9-937" fmla="*/ 780393 w 2408803"/>
                <a:gd name="connsiteY9-938" fmla="*/ 1053614 h 2245516"/>
                <a:gd name="connsiteX10-939" fmla="*/ 772511 w 2408803"/>
                <a:gd name="connsiteY10-940" fmla="*/ 970846 h 2245516"/>
                <a:gd name="connsiteX11-941" fmla="*/ 737038 w 2408803"/>
                <a:gd name="connsiteY11-942" fmla="*/ 939314 h 2245516"/>
                <a:gd name="connsiteX12-943" fmla="*/ 685800 w 2408803"/>
                <a:gd name="connsiteY12-944" fmla="*/ 852604 h 2245516"/>
                <a:gd name="connsiteX13-945" fmla="*/ 673976 w 2408803"/>
                <a:gd name="connsiteY13-946" fmla="*/ 742246 h 2245516"/>
                <a:gd name="connsiteX14-947" fmla="*/ 693683 w 2408803"/>
                <a:gd name="connsiteY14-948" fmla="*/ 687066 h 2245516"/>
                <a:gd name="connsiteX15-949" fmla="*/ 681859 w 2408803"/>
                <a:gd name="connsiteY15-950" fmla="*/ 596414 h 2245516"/>
                <a:gd name="connsiteX16-951" fmla="*/ 670035 w 2408803"/>
                <a:gd name="connsiteY16-952" fmla="*/ 501821 h 2245516"/>
                <a:gd name="connsiteX17-953" fmla="*/ 701566 w 2408803"/>
                <a:gd name="connsiteY17-954" fmla="*/ 332342 h 2245516"/>
                <a:gd name="connsiteX18-955" fmla="*/ 752804 w 2408803"/>
                <a:gd name="connsiteY18-956" fmla="*/ 210159 h 2245516"/>
                <a:gd name="connsiteX19-957" fmla="*/ 847397 w 2408803"/>
                <a:gd name="connsiteY19-958" fmla="*/ 127390 h 2245516"/>
                <a:gd name="connsiteX20-959" fmla="*/ 1056290 w 2408803"/>
                <a:gd name="connsiteY20-960" fmla="*/ 20973 h 2245516"/>
                <a:gd name="connsiteX21-961" fmla="*/ 1269124 w 2408803"/>
                <a:gd name="connsiteY21-962" fmla="*/ 1266 h 2245516"/>
                <a:gd name="connsiteX22-963" fmla="*/ 1438604 w 2408803"/>
                <a:gd name="connsiteY22-964" fmla="*/ 40680 h 2245516"/>
                <a:gd name="connsiteX23-965" fmla="*/ 1552904 w 2408803"/>
                <a:gd name="connsiteY23-966" fmla="*/ 99801 h 2245516"/>
                <a:gd name="connsiteX24-967" fmla="*/ 1596259 w 2408803"/>
                <a:gd name="connsiteY24-968" fmla="*/ 154980 h 2245516"/>
                <a:gd name="connsiteX25-969" fmla="*/ 1608082 w 2408803"/>
                <a:gd name="connsiteY25-970" fmla="*/ 214101 h 2245516"/>
                <a:gd name="connsiteX26-971" fmla="*/ 1655380 w 2408803"/>
                <a:gd name="connsiteY26-972" fmla="*/ 237749 h 2245516"/>
                <a:gd name="connsiteX27-973" fmla="*/ 1702676 w 2408803"/>
                <a:gd name="connsiteY27-974" fmla="*/ 308694 h 2245516"/>
                <a:gd name="connsiteX28-975" fmla="*/ 1730266 w 2408803"/>
                <a:gd name="connsiteY28-976" fmla="*/ 430877 h 2245516"/>
                <a:gd name="connsiteX29-977" fmla="*/ 1742090 w 2408803"/>
                <a:gd name="connsiteY29-978" fmla="*/ 600356 h 2245516"/>
                <a:gd name="connsiteX30-979" fmla="*/ 1722383 w 2408803"/>
                <a:gd name="connsiteY30-980" fmla="*/ 694949 h 2245516"/>
                <a:gd name="connsiteX31-981" fmla="*/ 1746031 w 2408803"/>
                <a:gd name="connsiteY31-982" fmla="*/ 758011 h 2245516"/>
                <a:gd name="connsiteX32-983" fmla="*/ 1702676 w 2408803"/>
                <a:gd name="connsiteY32-984" fmla="*/ 899901 h 2245516"/>
                <a:gd name="connsiteX33-985" fmla="*/ 1651438 w 2408803"/>
                <a:gd name="connsiteY33-986" fmla="*/ 966904 h 2245516"/>
                <a:gd name="connsiteX34-987" fmla="*/ 1651438 w 2408803"/>
                <a:gd name="connsiteY34-988" fmla="*/ 966904 h 2245516"/>
                <a:gd name="connsiteX35-989" fmla="*/ 1627790 w 2408803"/>
                <a:gd name="connsiteY35-990" fmla="*/ 986611 h 2245516"/>
                <a:gd name="connsiteX36-991" fmla="*/ 1604142 w 2408803"/>
                <a:gd name="connsiteY36-992" fmla="*/ 1128501 h 2245516"/>
                <a:gd name="connsiteX37-993" fmla="*/ 1533197 w 2408803"/>
                <a:gd name="connsiteY37-994" fmla="*/ 1258566 h 2245516"/>
                <a:gd name="connsiteX38-995" fmla="*/ 1509548 w 2408803"/>
                <a:gd name="connsiteY38-996" fmla="*/ 1309804 h 2245516"/>
                <a:gd name="connsiteX39-997" fmla="*/ 1525314 w 2408803"/>
                <a:gd name="connsiteY39-998" fmla="*/ 1408339 h 2245516"/>
                <a:gd name="connsiteX40-999" fmla="*/ 1592317 w 2408803"/>
                <a:gd name="connsiteY40-1000" fmla="*/ 1491108 h 2245516"/>
                <a:gd name="connsiteX41-1001" fmla="*/ 1848507 w 2408803"/>
                <a:gd name="connsiteY41-1002" fmla="*/ 1550228 h 2245516"/>
                <a:gd name="connsiteX42-1003" fmla="*/ 2077107 w 2408803"/>
                <a:gd name="connsiteY42-1004" fmla="*/ 1609349 h 2245516"/>
                <a:gd name="connsiteX43-1005" fmla="*/ 2211114 w 2408803"/>
                <a:gd name="connsiteY43-1006" fmla="*/ 1652704 h 2245516"/>
                <a:gd name="connsiteX44-1007" fmla="*/ 2325414 w 2408803"/>
                <a:gd name="connsiteY44-1008" fmla="*/ 1696059 h 2245516"/>
                <a:gd name="connsiteX45-1009" fmla="*/ 2360886 w 2408803"/>
                <a:gd name="connsiteY45-1010" fmla="*/ 1849773 h 2245516"/>
                <a:gd name="connsiteX46-1011" fmla="*/ 2388476 w 2408803"/>
                <a:gd name="connsiteY46-1012" fmla="*/ 2050783 h 2245516"/>
                <a:gd name="connsiteX47-1013" fmla="*/ 2408183 w 2408803"/>
                <a:gd name="connsiteY47-1014" fmla="*/ 2232087 h 2245516"/>
                <a:gd name="connsiteX48-1015" fmla="*/ 2404242 w 2408803"/>
                <a:gd name="connsiteY48-1016" fmla="*/ 2232087 h 2245516"/>
                <a:gd name="connsiteX49-1017" fmla="*/ 1229711 w 2408803"/>
                <a:gd name="connsiteY49-1018" fmla="*/ 2236027 h 2245516"/>
                <a:gd name="connsiteX50-1019" fmla="*/ 0 w 2408803"/>
                <a:gd name="connsiteY50-1020" fmla="*/ 2232087 h 2245516"/>
                <a:gd name="connsiteX0-1021" fmla="*/ 0 w 2408803"/>
                <a:gd name="connsiteY0-1022" fmla="*/ 2232087 h 2245516"/>
                <a:gd name="connsiteX1-1023" fmla="*/ 59121 w 2408803"/>
                <a:gd name="connsiteY1-1024" fmla="*/ 1834008 h 2245516"/>
                <a:gd name="connsiteX2-1025" fmla="*/ 106417 w 2408803"/>
                <a:gd name="connsiteY2-1026" fmla="*/ 1692118 h 2245516"/>
                <a:gd name="connsiteX3-1027" fmla="*/ 220717 w 2408803"/>
                <a:gd name="connsiteY3-1028" fmla="*/ 1636939 h 2245516"/>
                <a:gd name="connsiteX4-1029" fmla="*/ 855280 w 2408803"/>
                <a:gd name="connsiteY4-1030" fmla="*/ 1455635 h 2245516"/>
                <a:gd name="connsiteX5-1031" fmla="*/ 981404 w 2408803"/>
                <a:gd name="connsiteY5-1032" fmla="*/ 1467460 h 2245516"/>
                <a:gd name="connsiteX6-1033" fmla="*/ 902576 w 2408803"/>
                <a:gd name="connsiteY6-1034" fmla="*/ 1364983 h 2245516"/>
                <a:gd name="connsiteX7-1035" fmla="*/ 890752 w 2408803"/>
                <a:gd name="connsiteY7-1036" fmla="*/ 1254625 h 2245516"/>
                <a:gd name="connsiteX8-1037" fmla="*/ 827690 w 2408803"/>
                <a:gd name="connsiteY8-1038" fmla="*/ 1160032 h 2245516"/>
                <a:gd name="connsiteX9-1039" fmla="*/ 780393 w 2408803"/>
                <a:gd name="connsiteY9-1040" fmla="*/ 1053614 h 2245516"/>
                <a:gd name="connsiteX10-1041" fmla="*/ 772511 w 2408803"/>
                <a:gd name="connsiteY10-1042" fmla="*/ 970846 h 2245516"/>
                <a:gd name="connsiteX11-1043" fmla="*/ 737038 w 2408803"/>
                <a:gd name="connsiteY11-1044" fmla="*/ 939314 h 2245516"/>
                <a:gd name="connsiteX12-1045" fmla="*/ 685800 w 2408803"/>
                <a:gd name="connsiteY12-1046" fmla="*/ 852604 h 2245516"/>
                <a:gd name="connsiteX13-1047" fmla="*/ 673976 w 2408803"/>
                <a:gd name="connsiteY13-1048" fmla="*/ 742246 h 2245516"/>
                <a:gd name="connsiteX14-1049" fmla="*/ 693683 w 2408803"/>
                <a:gd name="connsiteY14-1050" fmla="*/ 687066 h 2245516"/>
                <a:gd name="connsiteX15-1051" fmla="*/ 681859 w 2408803"/>
                <a:gd name="connsiteY15-1052" fmla="*/ 596414 h 2245516"/>
                <a:gd name="connsiteX16-1053" fmla="*/ 670035 w 2408803"/>
                <a:gd name="connsiteY16-1054" fmla="*/ 501821 h 2245516"/>
                <a:gd name="connsiteX17-1055" fmla="*/ 701566 w 2408803"/>
                <a:gd name="connsiteY17-1056" fmla="*/ 332342 h 2245516"/>
                <a:gd name="connsiteX18-1057" fmla="*/ 752804 w 2408803"/>
                <a:gd name="connsiteY18-1058" fmla="*/ 210159 h 2245516"/>
                <a:gd name="connsiteX19-1059" fmla="*/ 847397 w 2408803"/>
                <a:gd name="connsiteY19-1060" fmla="*/ 127390 h 2245516"/>
                <a:gd name="connsiteX20-1061" fmla="*/ 1056290 w 2408803"/>
                <a:gd name="connsiteY20-1062" fmla="*/ 20973 h 2245516"/>
                <a:gd name="connsiteX21-1063" fmla="*/ 1269124 w 2408803"/>
                <a:gd name="connsiteY21-1064" fmla="*/ 1266 h 2245516"/>
                <a:gd name="connsiteX22-1065" fmla="*/ 1438604 w 2408803"/>
                <a:gd name="connsiteY22-1066" fmla="*/ 40680 h 2245516"/>
                <a:gd name="connsiteX23-1067" fmla="*/ 1552904 w 2408803"/>
                <a:gd name="connsiteY23-1068" fmla="*/ 99801 h 2245516"/>
                <a:gd name="connsiteX24-1069" fmla="*/ 1596259 w 2408803"/>
                <a:gd name="connsiteY24-1070" fmla="*/ 154980 h 2245516"/>
                <a:gd name="connsiteX25-1071" fmla="*/ 1608082 w 2408803"/>
                <a:gd name="connsiteY25-1072" fmla="*/ 214101 h 2245516"/>
                <a:gd name="connsiteX26-1073" fmla="*/ 1655380 w 2408803"/>
                <a:gd name="connsiteY26-1074" fmla="*/ 237749 h 2245516"/>
                <a:gd name="connsiteX27-1075" fmla="*/ 1702676 w 2408803"/>
                <a:gd name="connsiteY27-1076" fmla="*/ 308694 h 2245516"/>
                <a:gd name="connsiteX28-1077" fmla="*/ 1730266 w 2408803"/>
                <a:gd name="connsiteY28-1078" fmla="*/ 430877 h 2245516"/>
                <a:gd name="connsiteX29-1079" fmla="*/ 1742090 w 2408803"/>
                <a:gd name="connsiteY29-1080" fmla="*/ 600356 h 2245516"/>
                <a:gd name="connsiteX30-1081" fmla="*/ 1722383 w 2408803"/>
                <a:gd name="connsiteY30-1082" fmla="*/ 694949 h 2245516"/>
                <a:gd name="connsiteX31-1083" fmla="*/ 1746031 w 2408803"/>
                <a:gd name="connsiteY31-1084" fmla="*/ 758011 h 2245516"/>
                <a:gd name="connsiteX32-1085" fmla="*/ 1702676 w 2408803"/>
                <a:gd name="connsiteY32-1086" fmla="*/ 899901 h 2245516"/>
                <a:gd name="connsiteX33-1087" fmla="*/ 1651438 w 2408803"/>
                <a:gd name="connsiteY33-1088" fmla="*/ 966904 h 2245516"/>
                <a:gd name="connsiteX34-1089" fmla="*/ 1651438 w 2408803"/>
                <a:gd name="connsiteY34-1090" fmla="*/ 966904 h 2245516"/>
                <a:gd name="connsiteX35-1091" fmla="*/ 1627790 w 2408803"/>
                <a:gd name="connsiteY35-1092" fmla="*/ 986611 h 2245516"/>
                <a:gd name="connsiteX36-1093" fmla="*/ 1604142 w 2408803"/>
                <a:gd name="connsiteY36-1094" fmla="*/ 1128501 h 2245516"/>
                <a:gd name="connsiteX37-1095" fmla="*/ 1533197 w 2408803"/>
                <a:gd name="connsiteY37-1096" fmla="*/ 1258566 h 2245516"/>
                <a:gd name="connsiteX38-1097" fmla="*/ 1509548 w 2408803"/>
                <a:gd name="connsiteY38-1098" fmla="*/ 1309804 h 2245516"/>
                <a:gd name="connsiteX39-1099" fmla="*/ 1525314 w 2408803"/>
                <a:gd name="connsiteY39-1100" fmla="*/ 1408339 h 2245516"/>
                <a:gd name="connsiteX40-1101" fmla="*/ 1592317 w 2408803"/>
                <a:gd name="connsiteY40-1102" fmla="*/ 1491108 h 2245516"/>
                <a:gd name="connsiteX41-1103" fmla="*/ 1848507 w 2408803"/>
                <a:gd name="connsiteY41-1104" fmla="*/ 1550228 h 2245516"/>
                <a:gd name="connsiteX42-1105" fmla="*/ 2077107 w 2408803"/>
                <a:gd name="connsiteY42-1106" fmla="*/ 1609349 h 2245516"/>
                <a:gd name="connsiteX43-1107" fmla="*/ 2211114 w 2408803"/>
                <a:gd name="connsiteY43-1108" fmla="*/ 1652704 h 2245516"/>
                <a:gd name="connsiteX44-1109" fmla="*/ 2325414 w 2408803"/>
                <a:gd name="connsiteY44-1110" fmla="*/ 1696059 h 2245516"/>
                <a:gd name="connsiteX45-1111" fmla="*/ 2360886 w 2408803"/>
                <a:gd name="connsiteY45-1112" fmla="*/ 1849773 h 2245516"/>
                <a:gd name="connsiteX46-1113" fmla="*/ 2388476 w 2408803"/>
                <a:gd name="connsiteY46-1114" fmla="*/ 2050783 h 2245516"/>
                <a:gd name="connsiteX47-1115" fmla="*/ 2408183 w 2408803"/>
                <a:gd name="connsiteY47-1116" fmla="*/ 2232087 h 2245516"/>
                <a:gd name="connsiteX48-1117" fmla="*/ 2404242 w 2408803"/>
                <a:gd name="connsiteY48-1118" fmla="*/ 2232087 h 2245516"/>
                <a:gd name="connsiteX49-1119" fmla="*/ 1229711 w 2408803"/>
                <a:gd name="connsiteY49-1120" fmla="*/ 2236027 h 2245516"/>
                <a:gd name="connsiteX50-1121" fmla="*/ 0 w 2408803"/>
                <a:gd name="connsiteY50-1122" fmla="*/ 2232087 h 2245516"/>
                <a:gd name="connsiteX0-1123" fmla="*/ 0 w 2408803"/>
                <a:gd name="connsiteY0-1124" fmla="*/ 2232087 h 2245516"/>
                <a:gd name="connsiteX1-1125" fmla="*/ 59121 w 2408803"/>
                <a:gd name="connsiteY1-1126" fmla="*/ 1834008 h 2245516"/>
                <a:gd name="connsiteX2-1127" fmla="*/ 106417 w 2408803"/>
                <a:gd name="connsiteY2-1128" fmla="*/ 1692118 h 2245516"/>
                <a:gd name="connsiteX3-1129" fmla="*/ 220717 w 2408803"/>
                <a:gd name="connsiteY3-1130" fmla="*/ 1636939 h 2245516"/>
                <a:gd name="connsiteX4-1131" fmla="*/ 855280 w 2408803"/>
                <a:gd name="connsiteY4-1132" fmla="*/ 1455635 h 2245516"/>
                <a:gd name="connsiteX5-1133" fmla="*/ 878929 w 2408803"/>
                <a:gd name="connsiteY5-1134" fmla="*/ 1400457 h 2245516"/>
                <a:gd name="connsiteX6-1135" fmla="*/ 902576 w 2408803"/>
                <a:gd name="connsiteY6-1136" fmla="*/ 1364983 h 2245516"/>
                <a:gd name="connsiteX7-1137" fmla="*/ 890752 w 2408803"/>
                <a:gd name="connsiteY7-1138" fmla="*/ 1254625 h 2245516"/>
                <a:gd name="connsiteX8-1139" fmla="*/ 827690 w 2408803"/>
                <a:gd name="connsiteY8-1140" fmla="*/ 1160032 h 2245516"/>
                <a:gd name="connsiteX9-1141" fmla="*/ 780393 w 2408803"/>
                <a:gd name="connsiteY9-1142" fmla="*/ 1053614 h 2245516"/>
                <a:gd name="connsiteX10-1143" fmla="*/ 772511 w 2408803"/>
                <a:gd name="connsiteY10-1144" fmla="*/ 970846 h 2245516"/>
                <a:gd name="connsiteX11-1145" fmla="*/ 737038 w 2408803"/>
                <a:gd name="connsiteY11-1146" fmla="*/ 939314 h 2245516"/>
                <a:gd name="connsiteX12-1147" fmla="*/ 685800 w 2408803"/>
                <a:gd name="connsiteY12-1148" fmla="*/ 852604 h 2245516"/>
                <a:gd name="connsiteX13-1149" fmla="*/ 673976 w 2408803"/>
                <a:gd name="connsiteY13-1150" fmla="*/ 742246 h 2245516"/>
                <a:gd name="connsiteX14-1151" fmla="*/ 693683 w 2408803"/>
                <a:gd name="connsiteY14-1152" fmla="*/ 687066 h 2245516"/>
                <a:gd name="connsiteX15-1153" fmla="*/ 681859 w 2408803"/>
                <a:gd name="connsiteY15-1154" fmla="*/ 596414 h 2245516"/>
                <a:gd name="connsiteX16-1155" fmla="*/ 670035 w 2408803"/>
                <a:gd name="connsiteY16-1156" fmla="*/ 501821 h 2245516"/>
                <a:gd name="connsiteX17-1157" fmla="*/ 701566 w 2408803"/>
                <a:gd name="connsiteY17-1158" fmla="*/ 332342 h 2245516"/>
                <a:gd name="connsiteX18-1159" fmla="*/ 752804 w 2408803"/>
                <a:gd name="connsiteY18-1160" fmla="*/ 210159 h 2245516"/>
                <a:gd name="connsiteX19-1161" fmla="*/ 847397 w 2408803"/>
                <a:gd name="connsiteY19-1162" fmla="*/ 127390 h 2245516"/>
                <a:gd name="connsiteX20-1163" fmla="*/ 1056290 w 2408803"/>
                <a:gd name="connsiteY20-1164" fmla="*/ 20973 h 2245516"/>
                <a:gd name="connsiteX21-1165" fmla="*/ 1269124 w 2408803"/>
                <a:gd name="connsiteY21-1166" fmla="*/ 1266 h 2245516"/>
                <a:gd name="connsiteX22-1167" fmla="*/ 1438604 w 2408803"/>
                <a:gd name="connsiteY22-1168" fmla="*/ 40680 h 2245516"/>
                <a:gd name="connsiteX23-1169" fmla="*/ 1552904 w 2408803"/>
                <a:gd name="connsiteY23-1170" fmla="*/ 99801 h 2245516"/>
                <a:gd name="connsiteX24-1171" fmla="*/ 1596259 w 2408803"/>
                <a:gd name="connsiteY24-1172" fmla="*/ 154980 h 2245516"/>
                <a:gd name="connsiteX25-1173" fmla="*/ 1608082 w 2408803"/>
                <a:gd name="connsiteY25-1174" fmla="*/ 214101 h 2245516"/>
                <a:gd name="connsiteX26-1175" fmla="*/ 1655380 w 2408803"/>
                <a:gd name="connsiteY26-1176" fmla="*/ 237749 h 2245516"/>
                <a:gd name="connsiteX27-1177" fmla="*/ 1702676 w 2408803"/>
                <a:gd name="connsiteY27-1178" fmla="*/ 308694 h 2245516"/>
                <a:gd name="connsiteX28-1179" fmla="*/ 1730266 w 2408803"/>
                <a:gd name="connsiteY28-1180" fmla="*/ 430877 h 2245516"/>
                <a:gd name="connsiteX29-1181" fmla="*/ 1742090 w 2408803"/>
                <a:gd name="connsiteY29-1182" fmla="*/ 600356 h 2245516"/>
                <a:gd name="connsiteX30-1183" fmla="*/ 1722383 w 2408803"/>
                <a:gd name="connsiteY30-1184" fmla="*/ 694949 h 2245516"/>
                <a:gd name="connsiteX31-1185" fmla="*/ 1746031 w 2408803"/>
                <a:gd name="connsiteY31-1186" fmla="*/ 758011 h 2245516"/>
                <a:gd name="connsiteX32-1187" fmla="*/ 1702676 w 2408803"/>
                <a:gd name="connsiteY32-1188" fmla="*/ 899901 h 2245516"/>
                <a:gd name="connsiteX33-1189" fmla="*/ 1651438 w 2408803"/>
                <a:gd name="connsiteY33-1190" fmla="*/ 966904 h 2245516"/>
                <a:gd name="connsiteX34-1191" fmla="*/ 1651438 w 2408803"/>
                <a:gd name="connsiteY34-1192" fmla="*/ 966904 h 2245516"/>
                <a:gd name="connsiteX35-1193" fmla="*/ 1627790 w 2408803"/>
                <a:gd name="connsiteY35-1194" fmla="*/ 986611 h 2245516"/>
                <a:gd name="connsiteX36-1195" fmla="*/ 1604142 w 2408803"/>
                <a:gd name="connsiteY36-1196" fmla="*/ 1128501 h 2245516"/>
                <a:gd name="connsiteX37-1197" fmla="*/ 1533197 w 2408803"/>
                <a:gd name="connsiteY37-1198" fmla="*/ 1258566 h 2245516"/>
                <a:gd name="connsiteX38-1199" fmla="*/ 1509548 w 2408803"/>
                <a:gd name="connsiteY38-1200" fmla="*/ 1309804 h 2245516"/>
                <a:gd name="connsiteX39-1201" fmla="*/ 1525314 w 2408803"/>
                <a:gd name="connsiteY39-1202" fmla="*/ 1408339 h 2245516"/>
                <a:gd name="connsiteX40-1203" fmla="*/ 1592317 w 2408803"/>
                <a:gd name="connsiteY40-1204" fmla="*/ 1491108 h 2245516"/>
                <a:gd name="connsiteX41-1205" fmla="*/ 1848507 w 2408803"/>
                <a:gd name="connsiteY41-1206" fmla="*/ 1550228 h 2245516"/>
                <a:gd name="connsiteX42-1207" fmla="*/ 2077107 w 2408803"/>
                <a:gd name="connsiteY42-1208" fmla="*/ 1609349 h 2245516"/>
                <a:gd name="connsiteX43-1209" fmla="*/ 2211114 w 2408803"/>
                <a:gd name="connsiteY43-1210" fmla="*/ 1652704 h 2245516"/>
                <a:gd name="connsiteX44-1211" fmla="*/ 2325414 w 2408803"/>
                <a:gd name="connsiteY44-1212" fmla="*/ 1696059 h 2245516"/>
                <a:gd name="connsiteX45-1213" fmla="*/ 2360886 w 2408803"/>
                <a:gd name="connsiteY45-1214" fmla="*/ 1849773 h 2245516"/>
                <a:gd name="connsiteX46-1215" fmla="*/ 2388476 w 2408803"/>
                <a:gd name="connsiteY46-1216" fmla="*/ 2050783 h 2245516"/>
                <a:gd name="connsiteX47-1217" fmla="*/ 2408183 w 2408803"/>
                <a:gd name="connsiteY47-1218" fmla="*/ 2232087 h 2245516"/>
                <a:gd name="connsiteX48-1219" fmla="*/ 2404242 w 2408803"/>
                <a:gd name="connsiteY48-1220" fmla="*/ 2232087 h 2245516"/>
                <a:gd name="connsiteX49-1221" fmla="*/ 1229711 w 2408803"/>
                <a:gd name="connsiteY49-1222" fmla="*/ 2236027 h 2245516"/>
                <a:gd name="connsiteX50-1223" fmla="*/ 0 w 2408803"/>
                <a:gd name="connsiteY50-1224" fmla="*/ 2232087 h 2245516"/>
                <a:gd name="connsiteX0-1225" fmla="*/ 0 w 2408803"/>
                <a:gd name="connsiteY0-1226" fmla="*/ 2232087 h 2245516"/>
                <a:gd name="connsiteX1-1227" fmla="*/ 59121 w 2408803"/>
                <a:gd name="connsiteY1-1228" fmla="*/ 1834008 h 2245516"/>
                <a:gd name="connsiteX2-1229" fmla="*/ 106417 w 2408803"/>
                <a:gd name="connsiteY2-1230" fmla="*/ 1692118 h 2245516"/>
                <a:gd name="connsiteX3-1231" fmla="*/ 220717 w 2408803"/>
                <a:gd name="connsiteY3-1232" fmla="*/ 1636939 h 2245516"/>
                <a:gd name="connsiteX4-1233" fmla="*/ 855280 w 2408803"/>
                <a:gd name="connsiteY4-1234" fmla="*/ 1455635 h 2245516"/>
                <a:gd name="connsiteX5-1235" fmla="*/ 878929 w 2408803"/>
                <a:gd name="connsiteY5-1236" fmla="*/ 1400457 h 2245516"/>
                <a:gd name="connsiteX6-1237" fmla="*/ 902576 w 2408803"/>
                <a:gd name="connsiteY6-1238" fmla="*/ 1364983 h 2245516"/>
                <a:gd name="connsiteX7-1239" fmla="*/ 890752 w 2408803"/>
                <a:gd name="connsiteY7-1240" fmla="*/ 1254625 h 2245516"/>
                <a:gd name="connsiteX8-1241" fmla="*/ 827690 w 2408803"/>
                <a:gd name="connsiteY8-1242" fmla="*/ 1160032 h 2245516"/>
                <a:gd name="connsiteX9-1243" fmla="*/ 780393 w 2408803"/>
                <a:gd name="connsiteY9-1244" fmla="*/ 1053614 h 2245516"/>
                <a:gd name="connsiteX10-1245" fmla="*/ 772511 w 2408803"/>
                <a:gd name="connsiteY10-1246" fmla="*/ 970846 h 2245516"/>
                <a:gd name="connsiteX11-1247" fmla="*/ 737038 w 2408803"/>
                <a:gd name="connsiteY11-1248" fmla="*/ 939314 h 2245516"/>
                <a:gd name="connsiteX12-1249" fmla="*/ 685800 w 2408803"/>
                <a:gd name="connsiteY12-1250" fmla="*/ 852604 h 2245516"/>
                <a:gd name="connsiteX13-1251" fmla="*/ 673976 w 2408803"/>
                <a:gd name="connsiteY13-1252" fmla="*/ 742246 h 2245516"/>
                <a:gd name="connsiteX14-1253" fmla="*/ 693683 w 2408803"/>
                <a:gd name="connsiteY14-1254" fmla="*/ 687066 h 2245516"/>
                <a:gd name="connsiteX15-1255" fmla="*/ 681859 w 2408803"/>
                <a:gd name="connsiteY15-1256" fmla="*/ 596414 h 2245516"/>
                <a:gd name="connsiteX16-1257" fmla="*/ 670035 w 2408803"/>
                <a:gd name="connsiteY16-1258" fmla="*/ 501821 h 2245516"/>
                <a:gd name="connsiteX17-1259" fmla="*/ 701566 w 2408803"/>
                <a:gd name="connsiteY17-1260" fmla="*/ 332342 h 2245516"/>
                <a:gd name="connsiteX18-1261" fmla="*/ 752804 w 2408803"/>
                <a:gd name="connsiteY18-1262" fmla="*/ 210159 h 2245516"/>
                <a:gd name="connsiteX19-1263" fmla="*/ 847397 w 2408803"/>
                <a:gd name="connsiteY19-1264" fmla="*/ 127390 h 2245516"/>
                <a:gd name="connsiteX20-1265" fmla="*/ 1056290 w 2408803"/>
                <a:gd name="connsiteY20-1266" fmla="*/ 20973 h 2245516"/>
                <a:gd name="connsiteX21-1267" fmla="*/ 1269124 w 2408803"/>
                <a:gd name="connsiteY21-1268" fmla="*/ 1266 h 2245516"/>
                <a:gd name="connsiteX22-1269" fmla="*/ 1438604 w 2408803"/>
                <a:gd name="connsiteY22-1270" fmla="*/ 40680 h 2245516"/>
                <a:gd name="connsiteX23-1271" fmla="*/ 1552904 w 2408803"/>
                <a:gd name="connsiteY23-1272" fmla="*/ 99801 h 2245516"/>
                <a:gd name="connsiteX24-1273" fmla="*/ 1596259 w 2408803"/>
                <a:gd name="connsiteY24-1274" fmla="*/ 154980 h 2245516"/>
                <a:gd name="connsiteX25-1275" fmla="*/ 1608082 w 2408803"/>
                <a:gd name="connsiteY25-1276" fmla="*/ 214101 h 2245516"/>
                <a:gd name="connsiteX26-1277" fmla="*/ 1655380 w 2408803"/>
                <a:gd name="connsiteY26-1278" fmla="*/ 237749 h 2245516"/>
                <a:gd name="connsiteX27-1279" fmla="*/ 1702676 w 2408803"/>
                <a:gd name="connsiteY27-1280" fmla="*/ 308694 h 2245516"/>
                <a:gd name="connsiteX28-1281" fmla="*/ 1730266 w 2408803"/>
                <a:gd name="connsiteY28-1282" fmla="*/ 430877 h 2245516"/>
                <a:gd name="connsiteX29-1283" fmla="*/ 1742090 w 2408803"/>
                <a:gd name="connsiteY29-1284" fmla="*/ 600356 h 2245516"/>
                <a:gd name="connsiteX30-1285" fmla="*/ 1722383 w 2408803"/>
                <a:gd name="connsiteY30-1286" fmla="*/ 694949 h 2245516"/>
                <a:gd name="connsiteX31-1287" fmla="*/ 1746031 w 2408803"/>
                <a:gd name="connsiteY31-1288" fmla="*/ 758011 h 2245516"/>
                <a:gd name="connsiteX32-1289" fmla="*/ 1702676 w 2408803"/>
                <a:gd name="connsiteY32-1290" fmla="*/ 899901 h 2245516"/>
                <a:gd name="connsiteX33-1291" fmla="*/ 1651438 w 2408803"/>
                <a:gd name="connsiteY33-1292" fmla="*/ 966904 h 2245516"/>
                <a:gd name="connsiteX34-1293" fmla="*/ 1651438 w 2408803"/>
                <a:gd name="connsiteY34-1294" fmla="*/ 966904 h 2245516"/>
                <a:gd name="connsiteX35-1295" fmla="*/ 1627790 w 2408803"/>
                <a:gd name="connsiteY35-1296" fmla="*/ 986611 h 2245516"/>
                <a:gd name="connsiteX36-1297" fmla="*/ 1604142 w 2408803"/>
                <a:gd name="connsiteY36-1298" fmla="*/ 1128501 h 2245516"/>
                <a:gd name="connsiteX37-1299" fmla="*/ 1533197 w 2408803"/>
                <a:gd name="connsiteY37-1300" fmla="*/ 1258566 h 2245516"/>
                <a:gd name="connsiteX38-1301" fmla="*/ 1509548 w 2408803"/>
                <a:gd name="connsiteY38-1302" fmla="*/ 1309804 h 2245516"/>
                <a:gd name="connsiteX39-1303" fmla="*/ 1525314 w 2408803"/>
                <a:gd name="connsiteY39-1304" fmla="*/ 1408339 h 2245516"/>
                <a:gd name="connsiteX40-1305" fmla="*/ 1592317 w 2408803"/>
                <a:gd name="connsiteY40-1306" fmla="*/ 1491108 h 2245516"/>
                <a:gd name="connsiteX41-1307" fmla="*/ 1848507 w 2408803"/>
                <a:gd name="connsiteY41-1308" fmla="*/ 1550228 h 2245516"/>
                <a:gd name="connsiteX42-1309" fmla="*/ 2077107 w 2408803"/>
                <a:gd name="connsiteY42-1310" fmla="*/ 1609349 h 2245516"/>
                <a:gd name="connsiteX43-1311" fmla="*/ 2211114 w 2408803"/>
                <a:gd name="connsiteY43-1312" fmla="*/ 1652704 h 2245516"/>
                <a:gd name="connsiteX44-1313" fmla="*/ 2325414 w 2408803"/>
                <a:gd name="connsiteY44-1314" fmla="*/ 1696059 h 2245516"/>
                <a:gd name="connsiteX45-1315" fmla="*/ 2360886 w 2408803"/>
                <a:gd name="connsiteY45-1316" fmla="*/ 1849773 h 2245516"/>
                <a:gd name="connsiteX46-1317" fmla="*/ 2388476 w 2408803"/>
                <a:gd name="connsiteY46-1318" fmla="*/ 2050783 h 2245516"/>
                <a:gd name="connsiteX47-1319" fmla="*/ 2408183 w 2408803"/>
                <a:gd name="connsiteY47-1320" fmla="*/ 2232087 h 2245516"/>
                <a:gd name="connsiteX48-1321" fmla="*/ 2404242 w 2408803"/>
                <a:gd name="connsiteY48-1322" fmla="*/ 2232087 h 2245516"/>
                <a:gd name="connsiteX49-1323" fmla="*/ 1229711 w 2408803"/>
                <a:gd name="connsiteY49-1324" fmla="*/ 2236027 h 2245516"/>
                <a:gd name="connsiteX50-1325" fmla="*/ 0 w 2408803"/>
                <a:gd name="connsiteY50-1326" fmla="*/ 2232087 h 2245516"/>
                <a:gd name="connsiteX0-1327" fmla="*/ 0 w 2408803"/>
                <a:gd name="connsiteY0-1328" fmla="*/ 2232087 h 2245516"/>
                <a:gd name="connsiteX1-1329" fmla="*/ 59121 w 2408803"/>
                <a:gd name="connsiteY1-1330" fmla="*/ 1834008 h 2245516"/>
                <a:gd name="connsiteX2-1331" fmla="*/ 106417 w 2408803"/>
                <a:gd name="connsiteY2-1332" fmla="*/ 1692118 h 2245516"/>
                <a:gd name="connsiteX3-1333" fmla="*/ 220717 w 2408803"/>
                <a:gd name="connsiteY3-1334" fmla="*/ 1636939 h 2245516"/>
                <a:gd name="connsiteX4-1335" fmla="*/ 855280 w 2408803"/>
                <a:gd name="connsiteY4-1336" fmla="*/ 1455635 h 2245516"/>
                <a:gd name="connsiteX5-1337" fmla="*/ 878929 w 2408803"/>
                <a:gd name="connsiteY5-1338" fmla="*/ 1400457 h 2245516"/>
                <a:gd name="connsiteX6-1339" fmla="*/ 902576 w 2408803"/>
                <a:gd name="connsiteY6-1340" fmla="*/ 1364983 h 2245516"/>
                <a:gd name="connsiteX7-1341" fmla="*/ 890752 w 2408803"/>
                <a:gd name="connsiteY7-1342" fmla="*/ 1254625 h 2245516"/>
                <a:gd name="connsiteX8-1343" fmla="*/ 827690 w 2408803"/>
                <a:gd name="connsiteY8-1344" fmla="*/ 1160032 h 2245516"/>
                <a:gd name="connsiteX9-1345" fmla="*/ 780393 w 2408803"/>
                <a:gd name="connsiteY9-1346" fmla="*/ 1053614 h 2245516"/>
                <a:gd name="connsiteX10-1347" fmla="*/ 772511 w 2408803"/>
                <a:gd name="connsiteY10-1348" fmla="*/ 970846 h 2245516"/>
                <a:gd name="connsiteX11-1349" fmla="*/ 737038 w 2408803"/>
                <a:gd name="connsiteY11-1350" fmla="*/ 939314 h 2245516"/>
                <a:gd name="connsiteX12-1351" fmla="*/ 685800 w 2408803"/>
                <a:gd name="connsiteY12-1352" fmla="*/ 852604 h 2245516"/>
                <a:gd name="connsiteX13-1353" fmla="*/ 673976 w 2408803"/>
                <a:gd name="connsiteY13-1354" fmla="*/ 742246 h 2245516"/>
                <a:gd name="connsiteX14-1355" fmla="*/ 693683 w 2408803"/>
                <a:gd name="connsiteY14-1356" fmla="*/ 687066 h 2245516"/>
                <a:gd name="connsiteX15-1357" fmla="*/ 681859 w 2408803"/>
                <a:gd name="connsiteY15-1358" fmla="*/ 596414 h 2245516"/>
                <a:gd name="connsiteX16-1359" fmla="*/ 670035 w 2408803"/>
                <a:gd name="connsiteY16-1360" fmla="*/ 501821 h 2245516"/>
                <a:gd name="connsiteX17-1361" fmla="*/ 701566 w 2408803"/>
                <a:gd name="connsiteY17-1362" fmla="*/ 332342 h 2245516"/>
                <a:gd name="connsiteX18-1363" fmla="*/ 752804 w 2408803"/>
                <a:gd name="connsiteY18-1364" fmla="*/ 210159 h 2245516"/>
                <a:gd name="connsiteX19-1365" fmla="*/ 847397 w 2408803"/>
                <a:gd name="connsiteY19-1366" fmla="*/ 127390 h 2245516"/>
                <a:gd name="connsiteX20-1367" fmla="*/ 1056290 w 2408803"/>
                <a:gd name="connsiteY20-1368" fmla="*/ 20973 h 2245516"/>
                <a:gd name="connsiteX21-1369" fmla="*/ 1269124 w 2408803"/>
                <a:gd name="connsiteY21-1370" fmla="*/ 1266 h 2245516"/>
                <a:gd name="connsiteX22-1371" fmla="*/ 1438604 w 2408803"/>
                <a:gd name="connsiteY22-1372" fmla="*/ 40680 h 2245516"/>
                <a:gd name="connsiteX23-1373" fmla="*/ 1552904 w 2408803"/>
                <a:gd name="connsiteY23-1374" fmla="*/ 99801 h 2245516"/>
                <a:gd name="connsiteX24-1375" fmla="*/ 1596259 w 2408803"/>
                <a:gd name="connsiteY24-1376" fmla="*/ 154980 h 2245516"/>
                <a:gd name="connsiteX25-1377" fmla="*/ 1608082 w 2408803"/>
                <a:gd name="connsiteY25-1378" fmla="*/ 214101 h 2245516"/>
                <a:gd name="connsiteX26-1379" fmla="*/ 1655380 w 2408803"/>
                <a:gd name="connsiteY26-1380" fmla="*/ 237749 h 2245516"/>
                <a:gd name="connsiteX27-1381" fmla="*/ 1702676 w 2408803"/>
                <a:gd name="connsiteY27-1382" fmla="*/ 308694 h 2245516"/>
                <a:gd name="connsiteX28-1383" fmla="*/ 1730266 w 2408803"/>
                <a:gd name="connsiteY28-1384" fmla="*/ 430877 h 2245516"/>
                <a:gd name="connsiteX29-1385" fmla="*/ 1742090 w 2408803"/>
                <a:gd name="connsiteY29-1386" fmla="*/ 600356 h 2245516"/>
                <a:gd name="connsiteX30-1387" fmla="*/ 1722383 w 2408803"/>
                <a:gd name="connsiteY30-1388" fmla="*/ 694949 h 2245516"/>
                <a:gd name="connsiteX31-1389" fmla="*/ 1746031 w 2408803"/>
                <a:gd name="connsiteY31-1390" fmla="*/ 758011 h 2245516"/>
                <a:gd name="connsiteX32-1391" fmla="*/ 1702676 w 2408803"/>
                <a:gd name="connsiteY32-1392" fmla="*/ 899901 h 2245516"/>
                <a:gd name="connsiteX33-1393" fmla="*/ 1651438 w 2408803"/>
                <a:gd name="connsiteY33-1394" fmla="*/ 966904 h 2245516"/>
                <a:gd name="connsiteX34-1395" fmla="*/ 1651438 w 2408803"/>
                <a:gd name="connsiteY34-1396" fmla="*/ 966904 h 2245516"/>
                <a:gd name="connsiteX35-1397" fmla="*/ 1627790 w 2408803"/>
                <a:gd name="connsiteY35-1398" fmla="*/ 986611 h 2245516"/>
                <a:gd name="connsiteX36-1399" fmla="*/ 1604142 w 2408803"/>
                <a:gd name="connsiteY36-1400" fmla="*/ 1128501 h 2245516"/>
                <a:gd name="connsiteX37-1401" fmla="*/ 1533197 w 2408803"/>
                <a:gd name="connsiteY37-1402" fmla="*/ 1258566 h 2245516"/>
                <a:gd name="connsiteX38-1403" fmla="*/ 1509548 w 2408803"/>
                <a:gd name="connsiteY38-1404" fmla="*/ 1309804 h 2245516"/>
                <a:gd name="connsiteX39-1405" fmla="*/ 1525314 w 2408803"/>
                <a:gd name="connsiteY39-1406" fmla="*/ 1408339 h 2245516"/>
                <a:gd name="connsiteX40-1407" fmla="*/ 1548962 w 2408803"/>
                <a:gd name="connsiteY40-1408" fmla="*/ 1439871 h 2245516"/>
                <a:gd name="connsiteX41-1409" fmla="*/ 1592317 w 2408803"/>
                <a:gd name="connsiteY41-1410" fmla="*/ 1491108 h 2245516"/>
                <a:gd name="connsiteX42-1411" fmla="*/ 1848507 w 2408803"/>
                <a:gd name="connsiteY42-1412" fmla="*/ 1550228 h 2245516"/>
                <a:gd name="connsiteX43-1413" fmla="*/ 2077107 w 2408803"/>
                <a:gd name="connsiteY43-1414" fmla="*/ 1609349 h 2245516"/>
                <a:gd name="connsiteX44-1415" fmla="*/ 2211114 w 2408803"/>
                <a:gd name="connsiteY44-1416" fmla="*/ 1652704 h 2245516"/>
                <a:gd name="connsiteX45-1417" fmla="*/ 2325414 w 2408803"/>
                <a:gd name="connsiteY45-1418" fmla="*/ 1696059 h 2245516"/>
                <a:gd name="connsiteX46-1419" fmla="*/ 2360886 w 2408803"/>
                <a:gd name="connsiteY46-1420" fmla="*/ 1849773 h 2245516"/>
                <a:gd name="connsiteX47-1421" fmla="*/ 2388476 w 2408803"/>
                <a:gd name="connsiteY47-1422" fmla="*/ 2050783 h 2245516"/>
                <a:gd name="connsiteX48-1423" fmla="*/ 2408183 w 2408803"/>
                <a:gd name="connsiteY48-1424" fmla="*/ 2232087 h 2245516"/>
                <a:gd name="connsiteX49-1425" fmla="*/ 2404242 w 2408803"/>
                <a:gd name="connsiteY49-1426" fmla="*/ 2232087 h 2245516"/>
                <a:gd name="connsiteX50-1427" fmla="*/ 1229711 w 2408803"/>
                <a:gd name="connsiteY50-1428" fmla="*/ 2236027 h 2245516"/>
                <a:gd name="connsiteX51" fmla="*/ 0 w 2408803"/>
                <a:gd name="connsiteY51" fmla="*/ 2232087 h 2245516"/>
                <a:gd name="connsiteX0-1429" fmla="*/ 0 w 2408803"/>
                <a:gd name="connsiteY0-1430" fmla="*/ 2232087 h 2245516"/>
                <a:gd name="connsiteX1-1431" fmla="*/ 59121 w 2408803"/>
                <a:gd name="connsiteY1-1432" fmla="*/ 1834008 h 2245516"/>
                <a:gd name="connsiteX2-1433" fmla="*/ 106417 w 2408803"/>
                <a:gd name="connsiteY2-1434" fmla="*/ 1692118 h 2245516"/>
                <a:gd name="connsiteX3-1435" fmla="*/ 220717 w 2408803"/>
                <a:gd name="connsiteY3-1436" fmla="*/ 1636939 h 2245516"/>
                <a:gd name="connsiteX4-1437" fmla="*/ 855280 w 2408803"/>
                <a:gd name="connsiteY4-1438" fmla="*/ 1455635 h 2245516"/>
                <a:gd name="connsiteX5-1439" fmla="*/ 878929 w 2408803"/>
                <a:gd name="connsiteY5-1440" fmla="*/ 1400457 h 2245516"/>
                <a:gd name="connsiteX6-1441" fmla="*/ 902576 w 2408803"/>
                <a:gd name="connsiteY6-1442" fmla="*/ 1364983 h 2245516"/>
                <a:gd name="connsiteX7-1443" fmla="*/ 890752 w 2408803"/>
                <a:gd name="connsiteY7-1444" fmla="*/ 1254625 h 2245516"/>
                <a:gd name="connsiteX8-1445" fmla="*/ 827690 w 2408803"/>
                <a:gd name="connsiteY8-1446" fmla="*/ 1160032 h 2245516"/>
                <a:gd name="connsiteX9-1447" fmla="*/ 780393 w 2408803"/>
                <a:gd name="connsiteY9-1448" fmla="*/ 1053614 h 2245516"/>
                <a:gd name="connsiteX10-1449" fmla="*/ 772511 w 2408803"/>
                <a:gd name="connsiteY10-1450" fmla="*/ 970846 h 2245516"/>
                <a:gd name="connsiteX11-1451" fmla="*/ 737038 w 2408803"/>
                <a:gd name="connsiteY11-1452" fmla="*/ 939314 h 2245516"/>
                <a:gd name="connsiteX12-1453" fmla="*/ 685800 w 2408803"/>
                <a:gd name="connsiteY12-1454" fmla="*/ 852604 h 2245516"/>
                <a:gd name="connsiteX13-1455" fmla="*/ 673976 w 2408803"/>
                <a:gd name="connsiteY13-1456" fmla="*/ 742246 h 2245516"/>
                <a:gd name="connsiteX14-1457" fmla="*/ 693683 w 2408803"/>
                <a:gd name="connsiteY14-1458" fmla="*/ 687066 h 2245516"/>
                <a:gd name="connsiteX15-1459" fmla="*/ 681859 w 2408803"/>
                <a:gd name="connsiteY15-1460" fmla="*/ 596414 h 2245516"/>
                <a:gd name="connsiteX16-1461" fmla="*/ 670035 w 2408803"/>
                <a:gd name="connsiteY16-1462" fmla="*/ 501821 h 2245516"/>
                <a:gd name="connsiteX17-1463" fmla="*/ 701566 w 2408803"/>
                <a:gd name="connsiteY17-1464" fmla="*/ 332342 h 2245516"/>
                <a:gd name="connsiteX18-1465" fmla="*/ 752804 w 2408803"/>
                <a:gd name="connsiteY18-1466" fmla="*/ 210159 h 2245516"/>
                <a:gd name="connsiteX19-1467" fmla="*/ 847397 w 2408803"/>
                <a:gd name="connsiteY19-1468" fmla="*/ 127390 h 2245516"/>
                <a:gd name="connsiteX20-1469" fmla="*/ 1056290 w 2408803"/>
                <a:gd name="connsiteY20-1470" fmla="*/ 20973 h 2245516"/>
                <a:gd name="connsiteX21-1471" fmla="*/ 1269124 w 2408803"/>
                <a:gd name="connsiteY21-1472" fmla="*/ 1266 h 2245516"/>
                <a:gd name="connsiteX22-1473" fmla="*/ 1438604 w 2408803"/>
                <a:gd name="connsiteY22-1474" fmla="*/ 40680 h 2245516"/>
                <a:gd name="connsiteX23-1475" fmla="*/ 1552904 w 2408803"/>
                <a:gd name="connsiteY23-1476" fmla="*/ 99801 h 2245516"/>
                <a:gd name="connsiteX24-1477" fmla="*/ 1596259 w 2408803"/>
                <a:gd name="connsiteY24-1478" fmla="*/ 154980 h 2245516"/>
                <a:gd name="connsiteX25-1479" fmla="*/ 1608082 w 2408803"/>
                <a:gd name="connsiteY25-1480" fmla="*/ 214101 h 2245516"/>
                <a:gd name="connsiteX26-1481" fmla="*/ 1655380 w 2408803"/>
                <a:gd name="connsiteY26-1482" fmla="*/ 237749 h 2245516"/>
                <a:gd name="connsiteX27-1483" fmla="*/ 1702676 w 2408803"/>
                <a:gd name="connsiteY27-1484" fmla="*/ 308694 h 2245516"/>
                <a:gd name="connsiteX28-1485" fmla="*/ 1730266 w 2408803"/>
                <a:gd name="connsiteY28-1486" fmla="*/ 430877 h 2245516"/>
                <a:gd name="connsiteX29-1487" fmla="*/ 1742090 w 2408803"/>
                <a:gd name="connsiteY29-1488" fmla="*/ 600356 h 2245516"/>
                <a:gd name="connsiteX30-1489" fmla="*/ 1722383 w 2408803"/>
                <a:gd name="connsiteY30-1490" fmla="*/ 694949 h 2245516"/>
                <a:gd name="connsiteX31-1491" fmla="*/ 1746031 w 2408803"/>
                <a:gd name="connsiteY31-1492" fmla="*/ 758011 h 2245516"/>
                <a:gd name="connsiteX32-1493" fmla="*/ 1702676 w 2408803"/>
                <a:gd name="connsiteY32-1494" fmla="*/ 899901 h 2245516"/>
                <a:gd name="connsiteX33-1495" fmla="*/ 1651438 w 2408803"/>
                <a:gd name="connsiteY33-1496" fmla="*/ 966904 h 2245516"/>
                <a:gd name="connsiteX34-1497" fmla="*/ 1651438 w 2408803"/>
                <a:gd name="connsiteY34-1498" fmla="*/ 966904 h 2245516"/>
                <a:gd name="connsiteX35-1499" fmla="*/ 1627790 w 2408803"/>
                <a:gd name="connsiteY35-1500" fmla="*/ 986611 h 2245516"/>
                <a:gd name="connsiteX36-1501" fmla="*/ 1604142 w 2408803"/>
                <a:gd name="connsiteY36-1502" fmla="*/ 1128501 h 2245516"/>
                <a:gd name="connsiteX37-1503" fmla="*/ 1533197 w 2408803"/>
                <a:gd name="connsiteY37-1504" fmla="*/ 1258566 h 2245516"/>
                <a:gd name="connsiteX38-1505" fmla="*/ 1509548 w 2408803"/>
                <a:gd name="connsiteY38-1506" fmla="*/ 1309804 h 2245516"/>
                <a:gd name="connsiteX39-1507" fmla="*/ 1525314 w 2408803"/>
                <a:gd name="connsiteY39-1508" fmla="*/ 1408339 h 2245516"/>
                <a:gd name="connsiteX40-1509" fmla="*/ 1548962 w 2408803"/>
                <a:gd name="connsiteY40-1510" fmla="*/ 1439871 h 2245516"/>
                <a:gd name="connsiteX41-1511" fmla="*/ 1600199 w 2408803"/>
                <a:gd name="connsiteY41-1512" fmla="*/ 1479284 h 2245516"/>
                <a:gd name="connsiteX42-1513" fmla="*/ 1848507 w 2408803"/>
                <a:gd name="connsiteY42-1514" fmla="*/ 1550228 h 2245516"/>
                <a:gd name="connsiteX43-1515" fmla="*/ 2077107 w 2408803"/>
                <a:gd name="connsiteY43-1516" fmla="*/ 1609349 h 2245516"/>
                <a:gd name="connsiteX44-1517" fmla="*/ 2211114 w 2408803"/>
                <a:gd name="connsiteY44-1518" fmla="*/ 1652704 h 2245516"/>
                <a:gd name="connsiteX45-1519" fmla="*/ 2325414 w 2408803"/>
                <a:gd name="connsiteY45-1520" fmla="*/ 1696059 h 2245516"/>
                <a:gd name="connsiteX46-1521" fmla="*/ 2360886 w 2408803"/>
                <a:gd name="connsiteY46-1522" fmla="*/ 1849773 h 2245516"/>
                <a:gd name="connsiteX47-1523" fmla="*/ 2388476 w 2408803"/>
                <a:gd name="connsiteY47-1524" fmla="*/ 2050783 h 2245516"/>
                <a:gd name="connsiteX48-1525" fmla="*/ 2408183 w 2408803"/>
                <a:gd name="connsiteY48-1526" fmla="*/ 2232087 h 2245516"/>
                <a:gd name="connsiteX49-1527" fmla="*/ 2404242 w 2408803"/>
                <a:gd name="connsiteY49-1528" fmla="*/ 2232087 h 2245516"/>
                <a:gd name="connsiteX50-1529" fmla="*/ 1229711 w 2408803"/>
                <a:gd name="connsiteY50-1530" fmla="*/ 2236027 h 2245516"/>
                <a:gd name="connsiteX51-1531" fmla="*/ 0 w 2408803"/>
                <a:gd name="connsiteY51-1532" fmla="*/ 2232087 h 2245516"/>
                <a:gd name="connsiteX0-1533" fmla="*/ 0 w 2408803"/>
                <a:gd name="connsiteY0-1534" fmla="*/ 2232087 h 2245516"/>
                <a:gd name="connsiteX1-1535" fmla="*/ 59121 w 2408803"/>
                <a:gd name="connsiteY1-1536" fmla="*/ 1834008 h 2245516"/>
                <a:gd name="connsiteX2-1537" fmla="*/ 106417 w 2408803"/>
                <a:gd name="connsiteY2-1538" fmla="*/ 1692118 h 2245516"/>
                <a:gd name="connsiteX3-1539" fmla="*/ 220717 w 2408803"/>
                <a:gd name="connsiteY3-1540" fmla="*/ 1636939 h 2245516"/>
                <a:gd name="connsiteX4-1541" fmla="*/ 855280 w 2408803"/>
                <a:gd name="connsiteY4-1542" fmla="*/ 1455635 h 2245516"/>
                <a:gd name="connsiteX5-1543" fmla="*/ 878929 w 2408803"/>
                <a:gd name="connsiteY5-1544" fmla="*/ 1400457 h 2245516"/>
                <a:gd name="connsiteX6-1545" fmla="*/ 902576 w 2408803"/>
                <a:gd name="connsiteY6-1546" fmla="*/ 1364983 h 2245516"/>
                <a:gd name="connsiteX7-1547" fmla="*/ 890752 w 2408803"/>
                <a:gd name="connsiteY7-1548" fmla="*/ 1254625 h 2245516"/>
                <a:gd name="connsiteX8-1549" fmla="*/ 827690 w 2408803"/>
                <a:gd name="connsiteY8-1550" fmla="*/ 1160032 h 2245516"/>
                <a:gd name="connsiteX9-1551" fmla="*/ 780393 w 2408803"/>
                <a:gd name="connsiteY9-1552" fmla="*/ 1053614 h 2245516"/>
                <a:gd name="connsiteX10-1553" fmla="*/ 772511 w 2408803"/>
                <a:gd name="connsiteY10-1554" fmla="*/ 970846 h 2245516"/>
                <a:gd name="connsiteX11-1555" fmla="*/ 737038 w 2408803"/>
                <a:gd name="connsiteY11-1556" fmla="*/ 939314 h 2245516"/>
                <a:gd name="connsiteX12-1557" fmla="*/ 685800 w 2408803"/>
                <a:gd name="connsiteY12-1558" fmla="*/ 852604 h 2245516"/>
                <a:gd name="connsiteX13-1559" fmla="*/ 673976 w 2408803"/>
                <a:gd name="connsiteY13-1560" fmla="*/ 742246 h 2245516"/>
                <a:gd name="connsiteX14-1561" fmla="*/ 693683 w 2408803"/>
                <a:gd name="connsiteY14-1562" fmla="*/ 687066 h 2245516"/>
                <a:gd name="connsiteX15-1563" fmla="*/ 681859 w 2408803"/>
                <a:gd name="connsiteY15-1564" fmla="*/ 596414 h 2245516"/>
                <a:gd name="connsiteX16-1565" fmla="*/ 670035 w 2408803"/>
                <a:gd name="connsiteY16-1566" fmla="*/ 501821 h 2245516"/>
                <a:gd name="connsiteX17-1567" fmla="*/ 701566 w 2408803"/>
                <a:gd name="connsiteY17-1568" fmla="*/ 332342 h 2245516"/>
                <a:gd name="connsiteX18-1569" fmla="*/ 752804 w 2408803"/>
                <a:gd name="connsiteY18-1570" fmla="*/ 210159 h 2245516"/>
                <a:gd name="connsiteX19-1571" fmla="*/ 847397 w 2408803"/>
                <a:gd name="connsiteY19-1572" fmla="*/ 127390 h 2245516"/>
                <a:gd name="connsiteX20-1573" fmla="*/ 1056290 w 2408803"/>
                <a:gd name="connsiteY20-1574" fmla="*/ 20973 h 2245516"/>
                <a:gd name="connsiteX21-1575" fmla="*/ 1269124 w 2408803"/>
                <a:gd name="connsiteY21-1576" fmla="*/ 1266 h 2245516"/>
                <a:gd name="connsiteX22-1577" fmla="*/ 1438604 w 2408803"/>
                <a:gd name="connsiteY22-1578" fmla="*/ 40680 h 2245516"/>
                <a:gd name="connsiteX23-1579" fmla="*/ 1552904 w 2408803"/>
                <a:gd name="connsiteY23-1580" fmla="*/ 99801 h 2245516"/>
                <a:gd name="connsiteX24-1581" fmla="*/ 1596259 w 2408803"/>
                <a:gd name="connsiteY24-1582" fmla="*/ 154980 h 2245516"/>
                <a:gd name="connsiteX25-1583" fmla="*/ 1608082 w 2408803"/>
                <a:gd name="connsiteY25-1584" fmla="*/ 214101 h 2245516"/>
                <a:gd name="connsiteX26-1585" fmla="*/ 1655380 w 2408803"/>
                <a:gd name="connsiteY26-1586" fmla="*/ 237749 h 2245516"/>
                <a:gd name="connsiteX27-1587" fmla="*/ 1702676 w 2408803"/>
                <a:gd name="connsiteY27-1588" fmla="*/ 308694 h 2245516"/>
                <a:gd name="connsiteX28-1589" fmla="*/ 1730266 w 2408803"/>
                <a:gd name="connsiteY28-1590" fmla="*/ 430877 h 2245516"/>
                <a:gd name="connsiteX29-1591" fmla="*/ 1742090 w 2408803"/>
                <a:gd name="connsiteY29-1592" fmla="*/ 600356 h 2245516"/>
                <a:gd name="connsiteX30-1593" fmla="*/ 1722383 w 2408803"/>
                <a:gd name="connsiteY30-1594" fmla="*/ 694949 h 2245516"/>
                <a:gd name="connsiteX31-1595" fmla="*/ 1746031 w 2408803"/>
                <a:gd name="connsiteY31-1596" fmla="*/ 758011 h 2245516"/>
                <a:gd name="connsiteX32-1597" fmla="*/ 1702676 w 2408803"/>
                <a:gd name="connsiteY32-1598" fmla="*/ 899901 h 2245516"/>
                <a:gd name="connsiteX33-1599" fmla="*/ 1651438 w 2408803"/>
                <a:gd name="connsiteY33-1600" fmla="*/ 966904 h 2245516"/>
                <a:gd name="connsiteX34-1601" fmla="*/ 1651438 w 2408803"/>
                <a:gd name="connsiteY34-1602" fmla="*/ 966904 h 2245516"/>
                <a:gd name="connsiteX35-1603" fmla="*/ 1627790 w 2408803"/>
                <a:gd name="connsiteY35-1604" fmla="*/ 986611 h 2245516"/>
                <a:gd name="connsiteX36-1605" fmla="*/ 1604142 w 2408803"/>
                <a:gd name="connsiteY36-1606" fmla="*/ 1128501 h 2245516"/>
                <a:gd name="connsiteX37-1607" fmla="*/ 1533197 w 2408803"/>
                <a:gd name="connsiteY37-1608" fmla="*/ 1258566 h 2245516"/>
                <a:gd name="connsiteX38-1609" fmla="*/ 1509548 w 2408803"/>
                <a:gd name="connsiteY38-1610" fmla="*/ 1309804 h 2245516"/>
                <a:gd name="connsiteX39-1611" fmla="*/ 1525314 w 2408803"/>
                <a:gd name="connsiteY39-1612" fmla="*/ 1408339 h 2245516"/>
                <a:gd name="connsiteX40-1613" fmla="*/ 1560786 w 2408803"/>
                <a:gd name="connsiteY40-1614" fmla="*/ 1424106 h 2245516"/>
                <a:gd name="connsiteX41-1615" fmla="*/ 1600199 w 2408803"/>
                <a:gd name="connsiteY41-1616" fmla="*/ 1479284 h 2245516"/>
                <a:gd name="connsiteX42-1617" fmla="*/ 1848507 w 2408803"/>
                <a:gd name="connsiteY42-1618" fmla="*/ 1550228 h 2245516"/>
                <a:gd name="connsiteX43-1619" fmla="*/ 2077107 w 2408803"/>
                <a:gd name="connsiteY43-1620" fmla="*/ 1609349 h 2245516"/>
                <a:gd name="connsiteX44-1621" fmla="*/ 2211114 w 2408803"/>
                <a:gd name="connsiteY44-1622" fmla="*/ 1652704 h 2245516"/>
                <a:gd name="connsiteX45-1623" fmla="*/ 2325414 w 2408803"/>
                <a:gd name="connsiteY45-1624" fmla="*/ 1696059 h 2245516"/>
                <a:gd name="connsiteX46-1625" fmla="*/ 2360886 w 2408803"/>
                <a:gd name="connsiteY46-1626" fmla="*/ 1849773 h 2245516"/>
                <a:gd name="connsiteX47-1627" fmla="*/ 2388476 w 2408803"/>
                <a:gd name="connsiteY47-1628" fmla="*/ 2050783 h 2245516"/>
                <a:gd name="connsiteX48-1629" fmla="*/ 2408183 w 2408803"/>
                <a:gd name="connsiteY48-1630" fmla="*/ 2232087 h 2245516"/>
                <a:gd name="connsiteX49-1631" fmla="*/ 2404242 w 2408803"/>
                <a:gd name="connsiteY49-1632" fmla="*/ 2232087 h 2245516"/>
                <a:gd name="connsiteX50-1633" fmla="*/ 1229711 w 2408803"/>
                <a:gd name="connsiteY50-1634" fmla="*/ 2236027 h 2245516"/>
                <a:gd name="connsiteX51-1635" fmla="*/ 0 w 2408803"/>
                <a:gd name="connsiteY51-1636" fmla="*/ 2232087 h 22455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531" y="connsiteY51-1532"/>
                </a:cxn>
              </a:cxnLst>
              <a:rect l="l" t="t" r="r" b="b"/>
              <a:pathLst>
                <a:path w="2408803" h="2245516">
                  <a:moveTo>
                    <a:pt x="0" y="2232087"/>
                  </a:moveTo>
                  <a:cubicBezTo>
                    <a:pt x="1971" y="2188732"/>
                    <a:pt x="41385" y="1924003"/>
                    <a:pt x="59121" y="1834008"/>
                  </a:cubicBezTo>
                  <a:cubicBezTo>
                    <a:pt x="76857" y="1744013"/>
                    <a:pt x="79484" y="1724963"/>
                    <a:pt x="106417" y="1692118"/>
                  </a:cubicBezTo>
                  <a:cubicBezTo>
                    <a:pt x="133350" y="1659273"/>
                    <a:pt x="95907" y="1676353"/>
                    <a:pt x="220717" y="1636939"/>
                  </a:cubicBezTo>
                  <a:cubicBezTo>
                    <a:pt x="345527" y="1597525"/>
                    <a:pt x="844112" y="1463518"/>
                    <a:pt x="855280" y="1455635"/>
                  </a:cubicBezTo>
                  <a:cubicBezTo>
                    <a:pt x="866448" y="1447752"/>
                    <a:pt x="871046" y="1415566"/>
                    <a:pt x="878929" y="1400457"/>
                  </a:cubicBezTo>
                  <a:cubicBezTo>
                    <a:pt x="886812" y="1385348"/>
                    <a:pt x="900606" y="1389288"/>
                    <a:pt x="902576" y="1364983"/>
                  </a:cubicBezTo>
                  <a:cubicBezTo>
                    <a:pt x="904546" y="1340678"/>
                    <a:pt x="903233" y="1288783"/>
                    <a:pt x="890752" y="1254625"/>
                  </a:cubicBezTo>
                  <a:cubicBezTo>
                    <a:pt x="878271" y="1220467"/>
                    <a:pt x="846083" y="1193534"/>
                    <a:pt x="827690" y="1160032"/>
                  </a:cubicBezTo>
                  <a:cubicBezTo>
                    <a:pt x="809297" y="1126530"/>
                    <a:pt x="789589" y="1085145"/>
                    <a:pt x="780393" y="1053614"/>
                  </a:cubicBezTo>
                  <a:cubicBezTo>
                    <a:pt x="771197" y="1022083"/>
                    <a:pt x="779737" y="989896"/>
                    <a:pt x="772511" y="970846"/>
                  </a:cubicBezTo>
                  <a:cubicBezTo>
                    <a:pt x="765285" y="951796"/>
                    <a:pt x="751490" y="959021"/>
                    <a:pt x="737038" y="939314"/>
                  </a:cubicBezTo>
                  <a:cubicBezTo>
                    <a:pt x="722586" y="919607"/>
                    <a:pt x="696310" y="885449"/>
                    <a:pt x="685800" y="852604"/>
                  </a:cubicBezTo>
                  <a:cubicBezTo>
                    <a:pt x="675290" y="819759"/>
                    <a:pt x="672662" y="769836"/>
                    <a:pt x="673976" y="742246"/>
                  </a:cubicBezTo>
                  <a:cubicBezTo>
                    <a:pt x="675290" y="714656"/>
                    <a:pt x="692369" y="711371"/>
                    <a:pt x="693683" y="687066"/>
                  </a:cubicBezTo>
                  <a:cubicBezTo>
                    <a:pt x="694997" y="662761"/>
                    <a:pt x="685800" y="627288"/>
                    <a:pt x="681859" y="596414"/>
                  </a:cubicBezTo>
                  <a:cubicBezTo>
                    <a:pt x="677918" y="565540"/>
                    <a:pt x="666751" y="545833"/>
                    <a:pt x="670035" y="501821"/>
                  </a:cubicBezTo>
                  <a:cubicBezTo>
                    <a:pt x="673319" y="457809"/>
                    <a:pt x="687771" y="380952"/>
                    <a:pt x="701566" y="332342"/>
                  </a:cubicBezTo>
                  <a:cubicBezTo>
                    <a:pt x="715361" y="283732"/>
                    <a:pt x="728499" y="244318"/>
                    <a:pt x="752804" y="210159"/>
                  </a:cubicBezTo>
                  <a:cubicBezTo>
                    <a:pt x="777109" y="176000"/>
                    <a:pt x="796816" y="158921"/>
                    <a:pt x="847397" y="127390"/>
                  </a:cubicBezTo>
                  <a:cubicBezTo>
                    <a:pt x="897978" y="95859"/>
                    <a:pt x="986002" y="41994"/>
                    <a:pt x="1056290" y="20973"/>
                  </a:cubicBezTo>
                  <a:cubicBezTo>
                    <a:pt x="1126578" y="-48"/>
                    <a:pt x="1205405" y="-2019"/>
                    <a:pt x="1269124" y="1266"/>
                  </a:cubicBezTo>
                  <a:cubicBezTo>
                    <a:pt x="1332843" y="4550"/>
                    <a:pt x="1391307" y="24257"/>
                    <a:pt x="1438604" y="40680"/>
                  </a:cubicBezTo>
                  <a:cubicBezTo>
                    <a:pt x="1485901" y="57102"/>
                    <a:pt x="1526628" y="80751"/>
                    <a:pt x="1552904" y="99801"/>
                  </a:cubicBezTo>
                  <a:cubicBezTo>
                    <a:pt x="1579180" y="118851"/>
                    <a:pt x="1587063" y="135930"/>
                    <a:pt x="1596259" y="154980"/>
                  </a:cubicBezTo>
                  <a:cubicBezTo>
                    <a:pt x="1605455" y="174030"/>
                    <a:pt x="1598229" y="200306"/>
                    <a:pt x="1608082" y="214101"/>
                  </a:cubicBezTo>
                  <a:cubicBezTo>
                    <a:pt x="1617935" y="227896"/>
                    <a:pt x="1639614" y="221984"/>
                    <a:pt x="1655380" y="237749"/>
                  </a:cubicBezTo>
                  <a:cubicBezTo>
                    <a:pt x="1671146" y="253514"/>
                    <a:pt x="1690195" y="276506"/>
                    <a:pt x="1702676" y="308694"/>
                  </a:cubicBezTo>
                  <a:cubicBezTo>
                    <a:pt x="1715157" y="340882"/>
                    <a:pt x="1723697" y="382267"/>
                    <a:pt x="1730266" y="430877"/>
                  </a:cubicBezTo>
                  <a:cubicBezTo>
                    <a:pt x="1736835" y="479487"/>
                    <a:pt x="1743404" y="556344"/>
                    <a:pt x="1742090" y="600356"/>
                  </a:cubicBezTo>
                  <a:cubicBezTo>
                    <a:pt x="1740776" y="644368"/>
                    <a:pt x="1721726" y="668673"/>
                    <a:pt x="1722383" y="694949"/>
                  </a:cubicBezTo>
                  <a:cubicBezTo>
                    <a:pt x="1723040" y="721225"/>
                    <a:pt x="1749315" y="723852"/>
                    <a:pt x="1746031" y="758011"/>
                  </a:cubicBezTo>
                  <a:cubicBezTo>
                    <a:pt x="1742747" y="792170"/>
                    <a:pt x="1718441" y="865086"/>
                    <a:pt x="1702676" y="899901"/>
                  </a:cubicBezTo>
                  <a:cubicBezTo>
                    <a:pt x="1686911" y="934716"/>
                    <a:pt x="1651438" y="966904"/>
                    <a:pt x="1651438" y="966904"/>
                  </a:cubicBezTo>
                  <a:lnTo>
                    <a:pt x="1651438" y="966904"/>
                  </a:lnTo>
                  <a:cubicBezTo>
                    <a:pt x="1647497" y="970188"/>
                    <a:pt x="1635673" y="959678"/>
                    <a:pt x="1627790" y="986611"/>
                  </a:cubicBezTo>
                  <a:cubicBezTo>
                    <a:pt x="1619907" y="1013544"/>
                    <a:pt x="1619907" y="1083175"/>
                    <a:pt x="1604142" y="1128501"/>
                  </a:cubicBezTo>
                  <a:cubicBezTo>
                    <a:pt x="1588377" y="1173827"/>
                    <a:pt x="1548963" y="1228349"/>
                    <a:pt x="1533197" y="1258566"/>
                  </a:cubicBezTo>
                  <a:cubicBezTo>
                    <a:pt x="1517431" y="1288783"/>
                    <a:pt x="1510862" y="1284842"/>
                    <a:pt x="1509548" y="1309804"/>
                  </a:cubicBezTo>
                  <a:cubicBezTo>
                    <a:pt x="1508234" y="1334766"/>
                    <a:pt x="1516774" y="1389289"/>
                    <a:pt x="1525314" y="1408339"/>
                  </a:cubicBezTo>
                  <a:cubicBezTo>
                    <a:pt x="1533854" y="1427389"/>
                    <a:pt x="1549619" y="1410311"/>
                    <a:pt x="1560786" y="1424106"/>
                  </a:cubicBezTo>
                  <a:cubicBezTo>
                    <a:pt x="1571953" y="1437901"/>
                    <a:pt x="1552245" y="1458264"/>
                    <a:pt x="1600199" y="1479284"/>
                  </a:cubicBezTo>
                  <a:cubicBezTo>
                    <a:pt x="1648153" y="1500304"/>
                    <a:pt x="1769022" y="1528551"/>
                    <a:pt x="1848507" y="1550228"/>
                  </a:cubicBezTo>
                  <a:cubicBezTo>
                    <a:pt x="1927992" y="1571906"/>
                    <a:pt x="2016673" y="1592270"/>
                    <a:pt x="2077107" y="1609349"/>
                  </a:cubicBezTo>
                  <a:cubicBezTo>
                    <a:pt x="2137542" y="1626428"/>
                    <a:pt x="2169729" y="1638252"/>
                    <a:pt x="2211114" y="1652704"/>
                  </a:cubicBezTo>
                  <a:cubicBezTo>
                    <a:pt x="2252499" y="1667156"/>
                    <a:pt x="2300452" y="1663214"/>
                    <a:pt x="2325414" y="1696059"/>
                  </a:cubicBezTo>
                  <a:cubicBezTo>
                    <a:pt x="2350376" y="1728904"/>
                    <a:pt x="2350376" y="1790652"/>
                    <a:pt x="2360886" y="1849773"/>
                  </a:cubicBezTo>
                  <a:cubicBezTo>
                    <a:pt x="2371396" y="1908894"/>
                    <a:pt x="2380593" y="1987064"/>
                    <a:pt x="2388476" y="2050783"/>
                  </a:cubicBezTo>
                  <a:cubicBezTo>
                    <a:pt x="2396359" y="2114502"/>
                    <a:pt x="2405555" y="2201870"/>
                    <a:pt x="2408183" y="2232087"/>
                  </a:cubicBezTo>
                  <a:cubicBezTo>
                    <a:pt x="2410811" y="2262304"/>
                    <a:pt x="2404242" y="2232087"/>
                    <a:pt x="2404242" y="2232087"/>
                  </a:cubicBezTo>
                  <a:lnTo>
                    <a:pt x="1229711" y="2236027"/>
                  </a:lnTo>
                  <a:cubicBezTo>
                    <a:pt x="951187" y="2243253"/>
                    <a:pt x="614855" y="2234057"/>
                    <a:pt x="0" y="223208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5824980" y="5025839"/>
              <a:ext cx="172407" cy="616976"/>
            </a:xfrm>
            <a:custGeom>
              <a:avLst/>
              <a:gdLst>
                <a:gd name="connsiteX0" fmla="*/ 1212 w 152735"/>
                <a:gd name="connsiteY0" fmla="*/ 21993 h 633872"/>
                <a:gd name="connsiteX1" fmla="*/ 105427 w 152735"/>
                <a:gd name="connsiteY1" fmla="*/ 112761 h 633872"/>
                <a:gd name="connsiteX2" fmla="*/ 115512 w 152735"/>
                <a:gd name="connsiteY2" fmla="*/ 169911 h 633872"/>
                <a:gd name="connsiteX3" fmla="*/ 152492 w 152735"/>
                <a:gd name="connsiteY3" fmla="*/ 206890 h 633872"/>
                <a:gd name="connsiteX4" fmla="*/ 95342 w 152735"/>
                <a:gd name="connsiteY4" fmla="*/ 586770 h 633872"/>
                <a:gd name="connsiteX5" fmla="*/ 51639 w 152735"/>
                <a:gd name="connsiteY5" fmla="*/ 566599 h 633872"/>
                <a:gd name="connsiteX6" fmla="*/ 1212 w 152735"/>
                <a:gd name="connsiteY6" fmla="*/ 21993 h 633872"/>
                <a:gd name="connsiteX0-1" fmla="*/ 1212 w 152735"/>
                <a:gd name="connsiteY0-2" fmla="*/ 21993 h 633872"/>
                <a:gd name="connsiteX1-3" fmla="*/ 105427 w 152735"/>
                <a:gd name="connsiteY1-4" fmla="*/ 112761 h 633872"/>
                <a:gd name="connsiteX2-5" fmla="*/ 115512 w 152735"/>
                <a:gd name="connsiteY2-6" fmla="*/ 169911 h 633872"/>
                <a:gd name="connsiteX3-7" fmla="*/ 152492 w 152735"/>
                <a:gd name="connsiteY3-8" fmla="*/ 206890 h 633872"/>
                <a:gd name="connsiteX4-9" fmla="*/ 95342 w 152735"/>
                <a:gd name="connsiteY4-10" fmla="*/ 586770 h 633872"/>
                <a:gd name="connsiteX5-11" fmla="*/ 51639 w 152735"/>
                <a:gd name="connsiteY5-12" fmla="*/ 566599 h 633872"/>
                <a:gd name="connsiteX6-13" fmla="*/ 1212 w 152735"/>
                <a:gd name="connsiteY6-14" fmla="*/ 21993 h 633872"/>
                <a:gd name="connsiteX0-15" fmla="*/ 1212 w 152492"/>
                <a:gd name="connsiteY0-16" fmla="*/ 21993 h 633872"/>
                <a:gd name="connsiteX1-17" fmla="*/ 105427 w 152492"/>
                <a:gd name="connsiteY1-18" fmla="*/ 112761 h 633872"/>
                <a:gd name="connsiteX2-19" fmla="*/ 115512 w 152492"/>
                <a:gd name="connsiteY2-20" fmla="*/ 169911 h 633872"/>
                <a:gd name="connsiteX3-21" fmla="*/ 152492 w 152492"/>
                <a:gd name="connsiteY3-22" fmla="*/ 206890 h 633872"/>
                <a:gd name="connsiteX4-23" fmla="*/ 95342 w 152492"/>
                <a:gd name="connsiteY4-24" fmla="*/ 586770 h 633872"/>
                <a:gd name="connsiteX5-25" fmla="*/ 51639 w 152492"/>
                <a:gd name="connsiteY5-26" fmla="*/ 566599 h 633872"/>
                <a:gd name="connsiteX6-27" fmla="*/ 1212 w 152492"/>
                <a:gd name="connsiteY6-28" fmla="*/ 21993 h 633872"/>
                <a:gd name="connsiteX0-29" fmla="*/ 1212 w 152492"/>
                <a:gd name="connsiteY0-30" fmla="*/ 21993 h 633872"/>
                <a:gd name="connsiteX1-31" fmla="*/ 105427 w 152492"/>
                <a:gd name="connsiteY1-32" fmla="*/ 112761 h 633872"/>
                <a:gd name="connsiteX2-33" fmla="*/ 115512 w 152492"/>
                <a:gd name="connsiteY2-34" fmla="*/ 169911 h 633872"/>
                <a:gd name="connsiteX3-35" fmla="*/ 152492 w 152492"/>
                <a:gd name="connsiteY3-36" fmla="*/ 206890 h 633872"/>
                <a:gd name="connsiteX4-37" fmla="*/ 95342 w 152492"/>
                <a:gd name="connsiteY4-38" fmla="*/ 586770 h 633872"/>
                <a:gd name="connsiteX5-39" fmla="*/ 51639 w 152492"/>
                <a:gd name="connsiteY5-40" fmla="*/ 566599 h 633872"/>
                <a:gd name="connsiteX6-41" fmla="*/ 1212 w 152492"/>
                <a:gd name="connsiteY6-42" fmla="*/ 21993 h 633872"/>
                <a:gd name="connsiteX0-43" fmla="*/ 1212 w 152492"/>
                <a:gd name="connsiteY0-44" fmla="*/ 21993 h 633872"/>
                <a:gd name="connsiteX1-45" fmla="*/ 105427 w 152492"/>
                <a:gd name="connsiteY1-46" fmla="*/ 112761 h 633872"/>
                <a:gd name="connsiteX2-47" fmla="*/ 115512 w 152492"/>
                <a:gd name="connsiteY2-48" fmla="*/ 169911 h 633872"/>
                <a:gd name="connsiteX3-49" fmla="*/ 152492 w 152492"/>
                <a:gd name="connsiteY3-50" fmla="*/ 206890 h 633872"/>
                <a:gd name="connsiteX4-51" fmla="*/ 95342 w 152492"/>
                <a:gd name="connsiteY4-52" fmla="*/ 586770 h 633872"/>
                <a:gd name="connsiteX5-53" fmla="*/ 51639 w 152492"/>
                <a:gd name="connsiteY5-54" fmla="*/ 566599 h 633872"/>
                <a:gd name="connsiteX6-55" fmla="*/ 1212 w 152492"/>
                <a:gd name="connsiteY6-56" fmla="*/ 21993 h 633872"/>
                <a:gd name="connsiteX0-57" fmla="*/ 1212 w 152492"/>
                <a:gd name="connsiteY0-58" fmla="*/ 21993 h 633872"/>
                <a:gd name="connsiteX1-59" fmla="*/ 105427 w 152492"/>
                <a:gd name="connsiteY1-60" fmla="*/ 112761 h 633872"/>
                <a:gd name="connsiteX2-61" fmla="*/ 108789 w 152492"/>
                <a:gd name="connsiteY2-62" fmla="*/ 179996 h 633872"/>
                <a:gd name="connsiteX3-63" fmla="*/ 152492 w 152492"/>
                <a:gd name="connsiteY3-64" fmla="*/ 206890 h 633872"/>
                <a:gd name="connsiteX4-65" fmla="*/ 95342 w 152492"/>
                <a:gd name="connsiteY4-66" fmla="*/ 586770 h 633872"/>
                <a:gd name="connsiteX5-67" fmla="*/ 51639 w 152492"/>
                <a:gd name="connsiteY5-68" fmla="*/ 566599 h 633872"/>
                <a:gd name="connsiteX6-69" fmla="*/ 1212 w 152492"/>
                <a:gd name="connsiteY6-70" fmla="*/ 21993 h 633872"/>
                <a:gd name="connsiteX0-71" fmla="*/ 1212 w 152492"/>
                <a:gd name="connsiteY0-72" fmla="*/ 21993 h 633872"/>
                <a:gd name="connsiteX1-73" fmla="*/ 105427 w 152492"/>
                <a:gd name="connsiteY1-74" fmla="*/ 112761 h 633872"/>
                <a:gd name="connsiteX2-75" fmla="*/ 108789 w 152492"/>
                <a:gd name="connsiteY2-76" fmla="*/ 179996 h 633872"/>
                <a:gd name="connsiteX3-77" fmla="*/ 152492 w 152492"/>
                <a:gd name="connsiteY3-78" fmla="*/ 206890 h 633872"/>
                <a:gd name="connsiteX4-79" fmla="*/ 95342 w 152492"/>
                <a:gd name="connsiteY4-80" fmla="*/ 586770 h 633872"/>
                <a:gd name="connsiteX5-81" fmla="*/ 51639 w 152492"/>
                <a:gd name="connsiteY5-82" fmla="*/ 566599 h 633872"/>
                <a:gd name="connsiteX6-83" fmla="*/ 1212 w 152492"/>
                <a:gd name="connsiteY6-84" fmla="*/ 21993 h 633872"/>
                <a:gd name="connsiteX0-85" fmla="*/ 1212 w 152492"/>
                <a:gd name="connsiteY0-86" fmla="*/ 0 h 611879"/>
                <a:gd name="connsiteX1-87" fmla="*/ 105427 w 152492"/>
                <a:gd name="connsiteY1-88" fmla="*/ 90768 h 611879"/>
                <a:gd name="connsiteX2-89" fmla="*/ 108789 w 152492"/>
                <a:gd name="connsiteY2-90" fmla="*/ 158003 h 611879"/>
                <a:gd name="connsiteX3-91" fmla="*/ 152492 w 152492"/>
                <a:gd name="connsiteY3-92" fmla="*/ 184897 h 611879"/>
                <a:gd name="connsiteX4-93" fmla="*/ 95342 w 152492"/>
                <a:gd name="connsiteY4-94" fmla="*/ 564777 h 611879"/>
                <a:gd name="connsiteX5-95" fmla="*/ 51639 w 152492"/>
                <a:gd name="connsiteY5-96" fmla="*/ 544606 h 611879"/>
                <a:gd name="connsiteX6-97" fmla="*/ 1212 w 152492"/>
                <a:gd name="connsiteY6-98" fmla="*/ 0 h 611879"/>
                <a:gd name="connsiteX0-99" fmla="*/ 1212 w 152492"/>
                <a:gd name="connsiteY0-100" fmla="*/ 0 h 611879"/>
                <a:gd name="connsiteX1-101" fmla="*/ 95342 w 152492"/>
                <a:gd name="connsiteY1-102" fmla="*/ 90768 h 611879"/>
                <a:gd name="connsiteX2-103" fmla="*/ 108789 w 152492"/>
                <a:gd name="connsiteY2-104" fmla="*/ 158003 h 611879"/>
                <a:gd name="connsiteX3-105" fmla="*/ 152492 w 152492"/>
                <a:gd name="connsiteY3-106" fmla="*/ 184897 h 611879"/>
                <a:gd name="connsiteX4-107" fmla="*/ 95342 w 152492"/>
                <a:gd name="connsiteY4-108" fmla="*/ 564777 h 611879"/>
                <a:gd name="connsiteX5-109" fmla="*/ 51639 w 152492"/>
                <a:gd name="connsiteY5-110" fmla="*/ 544606 h 611879"/>
                <a:gd name="connsiteX6-111" fmla="*/ 1212 w 152492"/>
                <a:gd name="connsiteY6-112" fmla="*/ 0 h 611879"/>
                <a:gd name="connsiteX0-113" fmla="*/ 1212 w 152492"/>
                <a:gd name="connsiteY0-114" fmla="*/ 0 h 611879"/>
                <a:gd name="connsiteX1-115" fmla="*/ 95342 w 152492"/>
                <a:gd name="connsiteY1-116" fmla="*/ 90768 h 611879"/>
                <a:gd name="connsiteX2-117" fmla="*/ 108789 w 152492"/>
                <a:gd name="connsiteY2-118" fmla="*/ 158003 h 611879"/>
                <a:gd name="connsiteX3-119" fmla="*/ 152492 w 152492"/>
                <a:gd name="connsiteY3-120" fmla="*/ 184897 h 611879"/>
                <a:gd name="connsiteX4-121" fmla="*/ 95342 w 152492"/>
                <a:gd name="connsiteY4-122" fmla="*/ 564777 h 611879"/>
                <a:gd name="connsiteX5-123" fmla="*/ 51639 w 152492"/>
                <a:gd name="connsiteY5-124" fmla="*/ 544606 h 611879"/>
                <a:gd name="connsiteX6-125" fmla="*/ 1212 w 152492"/>
                <a:gd name="connsiteY6-126" fmla="*/ 0 h 611879"/>
                <a:gd name="connsiteX0-127" fmla="*/ 1212 w 152492"/>
                <a:gd name="connsiteY0-128" fmla="*/ 0 h 611879"/>
                <a:gd name="connsiteX1-129" fmla="*/ 95342 w 152492"/>
                <a:gd name="connsiteY1-130" fmla="*/ 90768 h 611879"/>
                <a:gd name="connsiteX2-131" fmla="*/ 108789 w 152492"/>
                <a:gd name="connsiteY2-132" fmla="*/ 158003 h 611879"/>
                <a:gd name="connsiteX3-133" fmla="*/ 152492 w 152492"/>
                <a:gd name="connsiteY3-134" fmla="*/ 184897 h 611879"/>
                <a:gd name="connsiteX4-135" fmla="*/ 95342 w 152492"/>
                <a:gd name="connsiteY4-136" fmla="*/ 564777 h 611879"/>
                <a:gd name="connsiteX5-137" fmla="*/ 51639 w 152492"/>
                <a:gd name="connsiteY5-138" fmla="*/ 544606 h 611879"/>
                <a:gd name="connsiteX6-139" fmla="*/ 1212 w 152492"/>
                <a:gd name="connsiteY6-140" fmla="*/ 0 h 611879"/>
                <a:gd name="connsiteX0-141" fmla="*/ 957 w 152237"/>
                <a:gd name="connsiteY0-142" fmla="*/ 0 h 616976"/>
                <a:gd name="connsiteX1-143" fmla="*/ 95087 w 152237"/>
                <a:gd name="connsiteY1-144" fmla="*/ 90768 h 616976"/>
                <a:gd name="connsiteX2-145" fmla="*/ 108534 w 152237"/>
                <a:gd name="connsiteY2-146" fmla="*/ 158003 h 616976"/>
                <a:gd name="connsiteX3-147" fmla="*/ 152237 w 152237"/>
                <a:gd name="connsiteY3-148" fmla="*/ 184897 h 616976"/>
                <a:gd name="connsiteX4-149" fmla="*/ 95087 w 152237"/>
                <a:gd name="connsiteY4-150" fmla="*/ 564777 h 616976"/>
                <a:gd name="connsiteX5-151" fmla="*/ 64831 w 152237"/>
                <a:gd name="connsiteY5-152" fmla="*/ 554691 h 616976"/>
                <a:gd name="connsiteX6-153" fmla="*/ 957 w 152237"/>
                <a:gd name="connsiteY6-154" fmla="*/ 0 h 616976"/>
                <a:gd name="connsiteX0-155" fmla="*/ 957 w 135428"/>
                <a:gd name="connsiteY0-156" fmla="*/ 0 h 616976"/>
                <a:gd name="connsiteX1-157" fmla="*/ 95087 w 135428"/>
                <a:gd name="connsiteY1-158" fmla="*/ 90768 h 616976"/>
                <a:gd name="connsiteX2-159" fmla="*/ 108534 w 135428"/>
                <a:gd name="connsiteY2-160" fmla="*/ 158003 h 616976"/>
                <a:gd name="connsiteX3-161" fmla="*/ 135428 w 135428"/>
                <a:gd name="connsiteY3-162" fmla="*/ 208429 h 616976"/>
                <a:gd name="connsiteX4-163" fmla="*/ 95087 w 135428"/>
                <a:gd name="connsiteY4-164" fmla="*/ 564777 h 616976"/>
                <a:gd name="connsiteX5-165" fmla="*/ 64831 w 135428"/>
                <a:gd name="connsiteY5-166" fmla="*/ 554691 h 616976"/>
                <a:gd name="connsiteX6-167" fmla="*/ 957 w 135428"/>
                <a:gd name="connsiteY6-168" fmla="*/ 0 h 616976"/>
                <a:gd name="connsiteX0-169" fmla="*/ 957 w 135428"/>
                <a:gd name="connsiteY0-170" fmla="*/ 0 h 616976"/>
                <a:gd name="connsiteX1-171" fmla="*/ 95087 w 135428"/>
                <a:gd name="connsiteY1-172" fmla="*/ 90768 h 616976"/>
                <a:gd name="connsiteX2-173" fmla="*/ 108534 w 135428"/>
                <a:gd name="connsiteY2-174" fmla="*/ 158003 h 616976"/>
                <a:gd name="connsiteX3-175" fmla="*/ 135428 w 135428"/>
                <a:gd name="connsiteY3-176" fmla="*/ 208429 h 616976"/>
                <a:gd name="connsiteX4-177" fmla="*/ 95087 w 135428"/>
                <a:gd name="connsiteY4-178" fmla="*/ 564777 h 616976"/>
                <a:gd name="connsiteX5-179" fmla="*/ 64831 w 135428"/>
                <a:gd name="connsiteY5-180" fmla="*/ 554691 h 616976"/>
                <a:gd name="connsiteX6-181" fmla="*/ 957 w 135428"/>
                <a:gd name="connsiteY6-182" fmla="*/ 0 h 616976"/>
                <a:gd name="connsiteX0-183" fmla="*/ 957 w 135428"/>
                <a:gd name="connsiteY0-184" fmla="*/ 0 h 616976"/>
                <a:gd name="connsiteX1-185" fmla="*/ 95087 w 135428"/>
                <a:gd name="connsiteY1-186" fmla="*/ 90768 h 616976"/>
                <a:gd name="connsiteX2-187" fmla="*/ 135428 w 135428"/>
                <a:gd name="connsiteY2-188" fmla="*/ 208429 h 616976"/>
                <a:gd name="connsiteX3-189" fmla="*/ 95087 w 135428"/>
                <a:gd name="connsiteY3-190" fmla="*/ 564777 h 616976"/>
                <a:gd name="connsiteX4-191" fmla="*/ 64831 w 135428"/>
                <a:gd name="connsiteY4-192" fmla="*/ 554691 h 616976"/>
                <a:gd name="connsiteX5-193" fmla="*/ 957 w 135428"/>
                <a:gd name="connsiteY5-194" fmla="*/ 0 h 616976"/>
                <a:gd name="connsiteX0-195" fmla="*/ 957 w 135428"/>
                <a:gd name="connsiteY0-196" fmla="*/ 0 h 616976"/>
                <a:gd name="connsiteX1-197" fmla="*/ 95087 w 135428"/>
                <a:gd name="connsiteY1-198" fmla="*/ 90768 h 616976"/>
                <a:gd name="connsiteX2-199" fmla="*/ 135428 w 135428"/>
                <a:gd name="connsiteY2-200" fmla="*/ 208429 h 616976"/>
                <a:gd name="connsiteX3-201" fmla="*/ 95087 w 135428"/>
                <a:gd name="connsiteY3-202" fmla="*/ 564777 h 616976"/>
                <a:gd name="connsiteX4-203" fmla="*/ 64831 w 135428"/>
                <a:gd name="connsiteY4-204" fmla="*/ 554691 h 616976"/>
                <a:gd name="connsiteX5-205" fmla="*/ 957 w 135428"/>
                <a:gd name="connsiteY5-206" fmla="*/ 0 h 616976"/>
                <a:gd name="connsiteX0-207" fmla="*/ 957 w 135428"/>
                <a:gd name="connsiteY0-208" fmla="*/ 0 h 616976"/>
                <a:gd name="connsiteX1-209" fmla="*/ 95087 w 135428"/>
                <a:gd name="connsiteY1-210" fmla="*/ 90768 h 616976"/>
                <a:gd name="connsiteX2-211" fmla="*/ 135428 w 135428"/>
                <a:gd name="connsiteY2-212" fmla="*/ 208429 h 616976"/>
                <a:gd name="connsiteX3-213" fmla="*/ 95087 w 135428"/>
                <a:gd name="connsiteY3-214" fmla="*/ 564777 h 616976"/>
                <a:gd name="connsiteX4-215" fmla="*/ 64831 w 135428"/>
                <a:gd name="connsiteY4-216" fmla="*/ 554691 h 616976"/>
                <a:gd name="connsiteX5-217" fmla="*/ 957 w 135428"/>
                <a:gd name="connsiteY5-218" fmla="*/ 0 h 6169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35428" h="616976">
                  <a:moveTo>
                    <a:pt x="957" y="0"/>
                  </a:moveTo>
                  <a:cubicBezTo>
                    <a:pt x="36815" y="65555"/>
                    <a:pt x="45781" y="66115"/>
                    <a:pt x="95087" y="90768"/>
                  </a:cubicBezTo>
                  <a:cubicBezTo>
                    <a:pt x="104052" y="145676"/>
                    <a:pt x="101810" y="183217"/>
                    <a:pt x="135428" y="208429"/>
                  </a:cubicBezTo>
                  <a:cubicBezTo>
                    <a:pt x="132066" y="277905"/>
                    <a:pt x="111896" y="504826"/>
                    <a:pt x="95087" y="564777"/>
                  </a:cubicBezTo>
                  <a:cubicBezTo>
                    <a:pt x="78278" y="624728"/>
                    <a:pt x="81080" y="647139"/>
                    <a:pt x="64831" y="554691"/>
                  </a:cubicBezTo>
                  <a:cubicBezTo>
                    <a:pt x="48582" y="462243"/>
                    <a:pt x="-8008" y="75640"/>
                    <a:pt x="9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2" name="Freeform 121"/>
            <p:cNvSpPr/>
            <p:nvPr/>
          </p:nvSpPr>
          <p:spPr>
            <a:xfrm flipH="1">
              <a:off x="6084434" y="5005568"/>
              <a:ext cx="176497" cy="608216"/>
            </a:xfrm>
            <a:custGeom>
              <a:avLst/>
              <a:gdLst>
                <a:gd name="connsiteX0" fmla="*/ 1212 w 152735"/>
                <a:gd name="connsiteY0" fmla="*/ 21993 h 633872"/>
                <a:gd name="connsiteX1" fmla="*/ 105427 w 152735"/>
                <a:gd name="connsiteY1" fmla="*/ 112761 h 633872"/>
                <a:gd name="connsiteX2" fmla="*/ 115512 w 152735"/>
                <a:gd name="connsiteY2" fmla="*/ 169911 h 633872"/>
                <a:gd name="connsiteX3" fmla="*/ 152492 w 152735"/>
                <a:gd name="connsiteY3" fmla="*/ 206890 h 633872"/>
                <a:gd name="connsiteX4" fmla="*/ 95342 w 152735"/>
                <a:gd name="connsiteY4" fmla="*/ 586770 h 633872"/>
                <a:gd name="connsiteX5" fmla="*/ 51639 w 152735"/>
                <a:gd name="connsiteY5" fmla="*/ 566599 h 633872"/>
                <a:gd name="connsiteX6" fmla="*/ 1212 w 152735"/>
                <a:gd name="connsiteY6" fmla="*/ 21993 h 633872"/>
                <a:gd name="connsiteX0-1" fmla="*/ 1212 w 152735"/>
                <a:gd name="connsiteY0-2" fmla="*/ 21993 h 633872"/>
                <a:gd name="connsiteX1-3" fmla="*/ 105427 w 152735"/>
                <a:gd name="connsiteY1-4" fmla="*/ 112761 h 633872"/>
                <a:gd name="connsiteX2-5" fmla="*/ 115512 w 152735"/>
                <a:gd name="connsiteY2-6" fmla="*/ 169911 h 633872"/>
                <a:gd name="connsiteX3-7" fmla="*/ 152492 w 152735"/>
                <a:gd name="connsiteY3-8" fmla="*/ 206890 h 633872"/>
                <a:gd name="connsiteX4-9" fmla="*/ 95342 w 152735"/>
                <a:gd name="connsiteY4-10" fmla="*/ 586770 h 633872"/>
                <a:gd name="connsiteX5-11" fmla="*/ 51639 w 152735"/>
                <a:gd name="connsiteY5-12" fmla="*/ 566599 h 633872"/>
                <a:gd name="connsiteX6-13" fmla="*/ 1212 w 152735"/>
                <a:gd name="connsiteY6-14" fmla="*/ 21993 h 633872"/>
                <a:gd name="connsiteX0-15" fmla="*/ 1212 w 152492"/>
                <a:gd name="connsiteY0-16" fmla="*/ 21993 h 633872"/>
                <a:gd name="connsiteX1-17" fmla="*/ 105427 w 152492"/>
                <a:gd name="connsiteY1-18" fmla="*/ 112761 h 633872"/>
                <a:gd name="connsiteX2-19" fmla="*/ 115512 w 152492"/>
                <a:gd name="connsiteY2-20" fmla="*/ 169911 h 633872"/>
                <a:gd name="connsiteX3-21" fmla="*/ 152492 w 152492"/>
                <a:gd name="connsiteY3-22" fmla="*/ 206890 h 633872"/>
                <a:gd name="connsiteX4-23" fmla="*/ 95342 w 152492"/>
                <a:gd name="connsiteY4-24" fmla="*/ 586770 h 633872"/>
                <a:gd name="connsiteX5-25" fmla="*/ 51639 w 152492"/>
                <a:gd name="connsiteY5-26" fmla="*/ 566599 h 633872"/>
                <a:gd name="connsiteX6-27" fmla="*/ 1212 w 152492"/>
                <a:gd name="connsiteY6-28" fmla="*/ 21993 h 633872"/>
                <a:gd name="connsiteX0-29" fmla="*/ 1212 w 152492"/>
                <a:gd name="connsiteY0-30" fmla="*/ 21993 h 633872"/>
                <a:gd name="connsiteX1-31" fmla="*/ 105427 w 152492"/>
                <a:gd name="connsiteY1-32" fmla="*/ 112761 h 633872"/>
                <a:gd name="connsiteX2-33" fmla="*/ 115512 w 152492"/>
                <a:gd name="connsiteY2-34" fmla="*/ 169911 h 633872"/>
                <a:gd name="connsiteX3-35" fmla="*/ 152492 w 152492"/>
                <a:gd name="connsiteY3-36" fmla="*/ 206890 h 633872"/>
                <a:gd name="connsiteX4-37" fmla="*/ 95342 w 152492"/>
                <a:gd name="connsiteY4-38" fmla="*/ 586770 h 633872"/>
                <a:gd name="connsiteX5-39" fmla="*/ 51639 w 152492"/>
                <a:gd name="connsiteY5-40" fmla="*/ 566599 h 633872"/>
                <a:gd name="connsiteX6-41" fmla="*/ 1212 w 152492"/>
                <a:gd name="connsiteY6-42" fmla="*/ 21993 h 633872"/>
                <a:gd name="connsiteX0-43" fmla="*/ 1212 w 152492"/>
                <a:gd name="connsiteY0-44" fmla="*/ 21993 h 633872"/>
                <a:gd name="connsiteX1-45" fmla="*/ 105427 w 152492"/>
                <a:gd name="connsiteY1-46" fmla="*/ 112761 h 633872"/>
                <a:gd name="connsiteX2-47" fmla="*/ 115512 w 152492"/>
                <a:gd name="connsiteY2-48" fmla="*/ 169911 h 633872"/>
                <a:gd name="connsiteX3-49" fmla="*/ 152492 w 152492"/>
                <a:gd name="connsiteY3-50" fmla="*/ 206890 h 633872"/>
                <a:gd name="connsiteX4-51" fmla="*/ 95342 w 152492"/>
                <a:gd name="connsiteY4-52" fmla="*/ 586770 h 633872"/>
                <a:gd name="connsiteX5-53" fmla="*/ 51639 w 152492"/>
                <a:gd name="connsiteY5-54" fmla="*/ 566599 h 633872"/>
                <a:gd name="connsiteX6-55" fmla="*/ 1212 w 152492"/>
                <a:gd name="connsiteY6-56" fmla="*/ 21993 h 633872"/>
                <a:gd name="connsiteX0-57" fmla="*/ 1212 w 152492"/>
                <a:gd name="connsiteY0-58" fmla="*/ 21993 h 633872"/>
                <a:gd name="connsiteX1-59" fmla="*/ 105427 w 152492"/>
                <a:gd name="connsiteY1-60" fmla="*/ 112761 h 633872"/>
                <a:gd name="connsiteX2-61" fmla="*/ 108789 w 152492"/>
                <a:gd name="connsiteY2-62" fmla="*/ 179996 h 633872"/>
                <a:gd name="connsiteX3-63" fmla="*/ 152492 w 152492"/>
                <a:gd name="connsiteY3-64" fmla="*/ 206890 h 633872"/>
                <a:gd name="connsiteX4-65" fmla="*/ 95342 w 152492"/>
                <a:gd name="connsiteY4-66" fmla="*/ 586770 h 633872"/>
                <a:gd name="connsiteX5-67" fmla="*/ 51639 w 152492"/>
                <a:gd name="connsiteY5-68" fmla="*/ 566599 h 633872"/>
                <a:gd name="connsiteX6-69" fmla="*/ 1212 w 152492"/>
                <a:gd name="connsiteY6-70" fmla="*/ 21993 h 633872"/>
                <a:gd name="connsiteX0-71" fmla="*/ 1212 w 152492"/>
                <a:gd name="connsiteY0-72" fmla="*/ 21993 h 633872"/>
                <a:gd name="connsiteX1-73" fmla="*/ 105427 w 152492"/>
                <a:gd name="connsiteY1-74" fmla="*/ 112761 h 633872"/>
                <a:gd name="connsiteX2-75" fmla="*/ 108789 w 152492"/>
                <a:gd name="connsiteY2-76" fmla="*/ 179996 h 633872"/>
                <a:gd name="connsiteX3-77" fmla="*/ 152492 w 152492"/>
                <a:gd name="connsiteY3-78" fmla="*/ 206890 h 633872"/>
                <a:gd name="connsiteX4-79" fmla="*/ 95342 w 152492"/>
                <a:gd name="connsiteY4-80" fmla="*/ 586770 h 633872"/>
                <a:gd name="connsiteX5-81" fmla="*/ 51639 w 152492"/>
                <a:gd name="connsiteY5-82" fmla="*/ 566599 h 633872"/>
                <a:gd name="connsiteX6-83" fmla="*/ 1212 w 152492"/>
                <a:gd name="connsiteY6-84" fmla="*/ 21993 h 633872"/>
                <a:gd name="connsiteX0-85" fmla="*/ 1212 w 152492"/>
                <a:gd name="connsiteY0-86" fmla="*/ 0 h 611879"/>
                <a:gd name="connsiteX1-87" fmla="*/ 105427 w 152492"/>
                <a:gd name="connsiteY1-88" fmla="*/ 90768 h 611879"/>
                <a:gd name="connsiteX2-89" fmla="*/ 108789 w 152492"/>
                <a:gd name="connsiteY2-90" fmla="*/ 158003 h 611879"/>
                <a:gd name="connsiteX3-91" fmla="*/ 152492 w 152492"/>
                <a:gd name="connsiteY3-92" fmla="*/ 184897 h 611879"/>
                <a:gd name="connsiteX4-93" fmla="*/ 95342 w 152492"/>
                <a:gd name="connsiteY4-94" fmla="*/ 564777 h 611879"/>
                <a:gd name="connsiteX5-95" fmla="*/ 51639 w 152492"/>
                <a:gd name="connsiteY5-96" fmla="*/ 544606 h 611879"/>
                <a:gd name="connsiteX6-97" fmla="*/ 1212 w 152492"/>
                <a:gd name="connsiteY6-98" fmla="*/ 0 h 611879"/>
                <a:gd name="connsiteX0-99" fmla="*/ 1212 w 152492"/>
                <a:gd name="connsiteY0-100" fmla="*/ 0 h 611879"/>
                <a:gd name="connsiteX1-101" fmla="*/ 95342 w 152492"/>
                <a:gd name="connsiteY1-102" fmla="*/ 90768 h 611879"/>
                <a:gd name="connsiteX2-103" fmla="*/ 108789 w 152492"/>
                <a:gd name="connsiteY2-104" fmla="*/ 158003 h 611879"/>
                <a:gd name="connsiteX3-105" fmla="*/ 152492 w 152492"/>
                <a:gd name="connsiteY3-106" fmla="*/ 184897 h 611879"/>
                <a:gd name="connsiteX4-107" fmla="*/ 95342 w 152492"/>
                <a:gd name="connsiteY4-108" fmla="*/ 564777 h 611879"/>
                <a:gd name="connsiteX5-109" fmla="*/ 51639 w 152492"/>
                <a:gd name="connsiteY5-110" fmla="*/ 544606 h 611879"/>
                <a:gd name="connsiteX6-111" fmla="*/ 1212 w 152492"/>
                <a:gd name="connsiteY6-112" fmla="*/ 0 h 611879"/>
                <a:gd name="connsiteX0-113" fmla="*/ 1212 w 152492"/>
                <a:gd name="connsiteY0-114" fmla="*/ 0 h 611879"/>
                <a:gd name="connsiteX1-115" fmla="*/ 95342 w 152492"/>
                <a:gd name="connsiteY1-116" fmla="*/ 90768 h 611879"/>
                <a:gd name="connsiteX2-117" fmla="*/ 108789 w 152492"/>
                <a:gd name="connsiteY2-118" fmla="*/ 158003 h 611879"/>
                <a:gd name="connsiteX3-119" fmla="*/ 152492 w 152492"/>
                <a:gd name="connsiteY3-120" fmla="*/ 184897 h 611879"/>
                <a:gd name="connsiteX4-121" fmla="*/ 95342 w 152492"/>
                <a:gd name="connsiteY4-122" fmla="*/ 564777 h 611879"/>
                <a:gd name="connsiteX5-123" fmla="*/ 51639 w 152492"/>
                <a:gd name="connsiteY5-124" fmla="*/ 544606 h 611879"/>
                <a:gd name="connsiteX6-125" fmla="*/ 1212 w 152492"/>
                <a:gd name="connsiteY6-126" fmla="*/ 0 h 611879"/>
                <a:gd name="connsiteX0-127" fmla="*/ 1212 w 152492"/>
                <a:gd name="connsiteY0-128" fmla="*/ 0 h 611879"/>
                <a:gd name="connsiteX1-129" fmla="*/ 95342 w 152492"/>
                <a:gd name="connsiteY1-130" fmla="*/ 90768 h 611879"/>
                <a:gd name="connsiteX2-131" fmla="*/ 108789 w 152492"/>
                <a:gd name="connsiteY2-132" fmla="*/ 158003 h 611879"/>
                <a:gd name="connsiteX3-133" fmla="*/ 152492 w 152492"/>
                <a:gd name="connsiteY3-134" fmla="*/ 184897 h 611879"/>
                <a:gd name="connsiteX4-135" fmla="*/ 95342 w 152492"/>
                <a:gd name="connsiteY4-136" fmla="*/ 564777 h 611879"/>
                <a:gd name="connsiteX5-137" fmla="*/ 51639 w 152492"/>
                <a:gd name="connsiteY5-138" fmla="*/ 544606 h 611879"/>
                <a:gd name="connsiteX6-139" fmla="*/ 1212 w 152492"/>
                <a:gd name="connsiteY6-140" fmla="*/ 0 h 611879"/>
                <a:gd name="connsiteX0-141" fmla="*/ 957 w 152237"/>
                <a:gd name="connsiteY0-142" fmla="*/ 0 h 616976"/>
                <a:gd name="connsiteX1-143" fmla="*/ 95087 w 152237"/>
                <a:gd name="connsiteY1-144" fmla="*/ 90768 h 616976"/>
                <a:gd name="connsiteX2-145" fmla="*/ 108534 w 152237"/>
                <a:gd name="connsiteY2-146" fmla="*/ 158003 h 616976"/>
                <a:gd name="connsiteX3-147" fmla="*/ 152237 w 152237"/>
                <a:gd name="connsiteY3-148" fmla="*/ 184897 h 616976"/>
                <a:gd name="connsiteX4-149" fmla="*/ 95087 w 152237"/>
                <a:gd name="connsiteY4-150" fmla="*/ 564777 h 616976"/>
                <a:gd name="connsiteX5-151" fmla="*/ 64831 w 152237"/>
                <a:gd name="connsiteY5-152" fmla="*/ 554691 h 616976"/>
                <a:gd name="connsiteX6-153" fmla="*/ 957 w 152237"/>
                <a:gd name="connsiteY6-154" fmla="*/ 0 h 616976"/>
                <a:gd name="connsiteX0-155" fmla="*/ 957 w 135428"/>
                <a:gd name="connsiteY0-156" fmla="*/ 0 h 616976"/>
                <a:gd name="connsiteX1-157" fmla="*/ 95087 w 135428"/>
                <a:gd name="connsiteY1-158" fmla="*/ 90768 h 616976"/>
                <a:gd name="connsiteX2-159" fmla="*/ 108534 w 135428"/>
                <a:gd name="connsiteY2-160" fmla="*/ 158003 h 616976"/>
                <a:gd name="connsiteX3-161" fmla="*/ 135428 w 135428"/>
                <a:gd name="connsiteY3-162" fmla="*/ 208429 h 616976"/>
                <a:gd name="connsiteX4-163" fmla="*/ 95087 w 135428"/>
                <a:gd name="connsiteY4-164" fmla="*/ 564777 h 616976"/>
                <a:gd name="connsiteX5-165" fmla="*/ 64831 w 135428"/>
                <a:gd name="connsiteY5-166" fmla="*/ 554691 h 616976"/>
                <a:gd name="connsiteX6-167" fmla="*/ 957 w 135428"/>
                <a:gd name="connsiteY6-168" fmla="*/ 0 h 616976"/>
                <a:gd name="connsiteX0-169" fmla="*/ 957 w 135428"/>
                <a:gd name="connsiteY0-170" fmla="*/ 0 h 616976"/>
                <a:gd name="connsiteX1-171" fmla="*/ 95087 w 135428"/>
                <a:gd name="connsiteY1-172" fmla="*/ 90768 h 616976"/>
                <a:gd name="connsiteX2-173" fmla="*/ 108534 w 135428"/>
                <a:gd name="connsiteY2-174" fmla="*/ 158003 h 616976"/>
                <a:gd name="connsiteX3-175" fmla="*/ 135428 w 135428"/>
                <a:gd name="connsiteY3-176" fmla="*/ 208429 h 616976"/>
                <a:gd name="connsiteX4-177" fmla="*/ 95087 w 135428"/>
                <a:gd name="connsiteY4-178" fmla="*/ 564777 h 616976"/>
                <a:gd name="connsiteX5-179" fmla="*/ 64831 w 135428"/>
                <a:gd name="connsiteY5-180" fmla="*/ 554691 h 616976"/>
                <a:gd name="connsiteX6-181" fmla="*/ 957 w 135428"/>
                <a:gd name="connsiteY6-182" fmla="*/ 0 h 616976"/>
                <a:gd name="connsiteX0-183" fmla="*/ 957 w 135428"/>
                <a:gd name="connsiteY0-184" fmla="*/ 0 h 616976"/>
                <a:gd name="connsiteX1-185" fmla="*/ 95087 w 135428"/>
                <a:gd name="connsiteY1-186" fmla="*/ 90768 h 616976"/>
                <a:gd name="connsiteX2-187" fmla="*/ 135428 w 135428"/>
                <a:gd name="connsiteY2-188" fmla="*/ 208429 h 616976"/>
                <a:gd name="connsiteX3-189" fmla="*/ 95087 w 135428"/>
                <a:gd name="connsiteY3-190" fmla="*/ 564777 h 616976"/>
                <a:gd name="connsiteX4-191" fmla="*/ 64831 w 135428"/>
                <a:gd name="connsiteY4-192" fmla="*/ 554691 h 616976"/>
                <a:gd name="connsiteX5-193" fmla="*/ 957 w 135428"/>
                <a:gd name="connsiteY5-194" fmla="*/ 0 h 616976"/>
                <a:gd name="connsiteX0-195" fmla="*/ 957 w 135428"/>
                <a:gd name="connsiteY0-196" fmla="*/ 0 h 616976"/>
                <a:gd name="connsiteX1-197" fmla="*/ 95087 w 135428"/>
                <a:gd name="connsiteY1-198" fmla="*/ 90768 h 616976"/>
                <a:gd name="connsiteX2-199" fmla="*/ 135428 w 135428"/>
                <a:gd name="connsiteY2-200" fmla="*/ 208429 h 616976"/>
                <a:gd name="connsiteX3-201" fmla="*/ 95087 w 135428"/>
                <a:gd name="connsiteY3-202" fmla="*/ 564777 h 616976"/>
                <a:gd name="connsiteX4-203" fmla="*/ 64831 w 135428"/>
                <a:gd name="connsiteY4-204" fmla="*/ 554691 h 616976"/>
                <a:gd name="connsiteX5-205" fmla="*/ 957 w 135428"/>
                <a:gd name="connsiteY5-206" fmla="*/ 0 h 616976"/>
                <a:gd name="connsiteX0-207" fmla="*/ 957 w 135428"/>
                <a:gd name="connsiteY0-208" fmla="*/ 0 h 616976"/>
                <a:gd name="connsiteX1-209" fmla="*/ 95087 w 135428"/>
                <a:gd name="connsiteY1-210" fmla="*/ 90768 h 616976"/>
                <a:gd name="connsiteX2-211" fmla="*/ 135428 w 135428"/>
                <a:gd name="connsiteY2-212" fmla="*/ 208429 h 616976"/>
                <a:gd name="connsiteX3-213" fmla="*/ 95087 w 135428"/>
                <a:gd name="connsiteY3-214" fmla="*/ 564777 h 616976"/>
                <a:gd name="connsiteX4-215" fmla="*/ 64831 w 135428"/>
                <a:gd name="connsiteY4-216" fmla="*/ 554691 h 616976"/>
                <a:gd name="connsiteX5-217" fmla="*/ 957 w 135428"/>
                <a:gd name="connsiteY5-218" fmla="*/ 0 h 616976"/>
                <a:gd name="connsiteX0-219" fmla="*/ 957 w 135428"/>
                <a:gd name="connsiteY0-220" fmla="*/ 0 h 616976"/>
                <a:gd name="connsiteX1-221" fmla="*/ 85052 w 135428"/>
                <a:gd name="connsiteY1-222" fmla="*/ 94129 h 616976"/>
                <a:gd name="connsiteX2-223" fmla="*/ 135428 w 135428"/>
                <a:gd name="connsiteY2-224" fmla="*/ 208429 h 616976"/>
                <a:gd name="connsiteX3-225" fmla="*/ 95087 w 135428"/>
                <a:gd name="connsiteY3-226" fmla="*/ 564777 h 616976"/>
                <a:gd name="connsiteX4-227" fmla="*/ 64831 w 135428"/>
                <a:gd name="connsiteY4-228" fmla="*/ 554691 h 616976"/>
                <a:gd name="connsiteX5-229" fmla="*/ 957 w 135428"/>
                <a:gd name="connsiteY5-230" fmla="*/ 0 h 616976"/>
                <a:gd name="connsiteX0-231" fmla="*/ 680 w 165258"/>
                <a:gd name="connsiteY0-232" fmla="*/ 0 h 631958"/>
                <a:gd name="connsiteX1-233" fmla="*/ 114882 w 165258"/>
                <a:gd name="connsiteY1-234" fmla="*/ 107576 h 631958"/>
                <a:gd name="connsiteX2-235" fmla="*/ 165258 w 165258"/>
                <a:gd name="connsiteY2-236" fmla="*/ 221876 h 631958"/>
                <a:gd name="connsiteX3-237" fmla="*/ 124917 w 165258"/>
                <a:gd name="connsiteY3-238" fmla="*/ 578224 h 631958"/>
                <a:gd name="connsiteX4-239" fmla="*/ 94661 w 165258"/>
                <a:gd name="connsiteY4-240" fmla="*/ 568138 h 631958"/>
                <a:gd name="connsiteX5-241" fmla="*/ 680 w 165258"/>
                <a:gd name="connsiteY5-242" fmla="*/ 0 h 631958"/>
                <a:gd name="connsiteX0-243" fmla="*/ 1069 w 165647"/>
                <a:gd name="connsiteY0-244" fmla="*/ 0 h 641425"/>
                <a:gd name="connsiteX1-245" fmla="*/ 115271 w 165647"/>
                <a:gd name="connsiteY1-246" fmla="*/ 107576 h 641425"/>
                <a:gd name="connsiteX2-247" fmla="*/ 165647 w 165647"/>
                <a:gd name="connsiteY2-248" fmla="*/ 221876 h 641425"/>
                <a:gd name="connsiteX3-249" fmla="*/ 125306 w 165647"/>
                <a:gd name="connsiteY3-250" fmla="*/ 578224 h 641425"/>
                <a:gd name="connsiteX4-251" fmla="*/ 95050 w 165647"/>
                <a:gd name="connsiteY4-252" fmla="*/ 568138 h 641425"/>
                <a:gd name="connsiteX5-253" fmla="*/ 1069 w 165647"/>
                <a:gd name="connsiteY5-254" fmla="*/ 0 h 641425"/>
                <a:gd name="connsiteX0-255" fmla="*/ 1069 w 165647"/>
                <a:gd name="connsiteY0-256" fmla="*/ 0 h 641425"/>
                <a:gd name="connsiteX1-257" fmla="*/ 115271 w 165647"/>
                <a:gd name="connsiteY1-258" fmla="*/ 107576 h 641425"/>
                <a:gd name="connsiteX2-259" fmla="*/ 165647 w 165647"/>
                <a:gd name="connsiteY2-260" fmla="*/ 221876 h 641425"/>
                <a:gd name="connsiteX3-261" fmla="*/ 125306 w 165647"/>
                <a:gd name="connsiteY3-262" fmla="*/ 578224 h 641425"/>
                <a:gd name="connsiteX4-263" fmla="*/ 95050 w 165647"/>
                <a:gd name="connsiteY4-264" fmla="*/ 568138 h 641425"/>
                <a:gd name="connsiteX5-265" fmla="*/ 1069 w 165647"/>
                <a:gd name="connsiteY5-266" fmla="*/ 0 h 641425"/>
                <a:gd name="connsiteX0-267" fmla="*/ 1069 w 165647"/>
                <a:gd name="connsiteY0-268" fmla="*/ 0 h 641425"/>
                <a:gd name="connsiteX1-269" fmla="*/ 115271 w 165647"/>
                <a:gd name="connsiteY1-270" fmla="*/ 107576 h 641425"/>
                <a:gd name="connsiteX2-271" fmla="*/ 165647 w 165647"/>
                <a:gd name="connsiteY2-272" fmla="*/ 221876 h 641425"/>
                <a:gd name="connsiteX3-273" fmla="*/ 125306 w 165647"/>
                <a:gd name="connsiteY3-274" fmla="*/ 578224 h 641425"/>
                <a:gd name="connsiteX4-275" fmla="*/ 95050 w 165647"/>
                <a:gd name="connsiteY4-276" fmla="*/ 568138 h 641425"/>
                <a:gd name="connsiteX5-277" fmla="*/ 1069 w 165647"/>
                <a:gd name="connsiteY5-278" fmla="*/ 0 h 641425"/>
                <a:gd name="connsiteX0-279" fmla="*/ 1069 w 166511"/>
                <a:gd name="connsiteY0-280" fmla="*/ 0 h 630644"/>
                <a:gd name="connsiteX1-281" fmla="*/ 115271 w 166511"/>
                <a:gd name="connsiteY1-282" fmla="*/ 107576 h 630644"/>
                <a:gd name="connsiteX2-283" fmla="*/ 165647 w 166511"/>
                <a:gd name="connsiteY2-284" fmla="*/ 221876 h 630644"/>
                <a:gd name="connsiteX3-285" fmla="*/ 143686 w 166511"/>
                <a:gd name="connsiteY3-286" fmla="*/ 416005 h 630644"/>
                <a:gd name="connsiteX4-287" fmla="*/ 125306 w 166511"/>
                <a:gd name="connsiteY4-288" fmla="*/ 578224 h 630644"/>
                <a:gd name="connsiteX5-289" fmla="*/ 95050 w 166511"/>
                <a:gd name="connsiteY5-290" fmla="*/ 568138 h 630644"/>
                <a:gd name="connsiteX6-291" fmla="*/ 1069 w 166511"/>
                <a:gd name="connsiteY6-292" fmla="*/ 0 h 630644"/>
                <a:gd name="connsiteX0-293" fmla="*/ 5716 w 171158"/>
                <a:gd name="connsiteY0-294" fmla="*/ 0 h 601393"/>
                <a:gd name="connsiteX1-295" fmla="*/ 119918 w 171158"/>
                <a:gd name="connsiteY1-296" fmla="*/ 107576 h 601393"/>
                <a:gd name="connsiteX2-297" fmla="*/ 170294 w 171158"/>
                <a:gd name="connsiteY2-298" fmla="*/ 221876 h 601393"/>
                <a:gd name="connsiteX3-299" fmla="*/ 148333 w 171158"/>
                <a:gd name="connsiteY3-300" fmla="*/ 416005 h 601393"/>
                <a:gd name="connsiteX4-301" fmla="*/ 129953 w 171158"/>
                <a:gd name="connsiteY4-302" fmla="*/ 578224 h 601393"/>
                <a:gd name="connsiteX5-303" fmla="*/ 99697 w 171158"/>
                <a:gd name="connsiteY5-304" fmla="*/ 568138 h 601393"/>
                <a:gd name="connsiteX6-305" fmla="*/ 22713 w 171158"/>
                <a:gd name="connsiteY6-306" fmla="*/ 276115 h 601393"/>
                <a:gd name="connsiteX7" fmla="*/ 5716 w 171158"/>
                <a:gd name="connsiteY7" fmla="*/ 0 h 601393"/>
                <a:gd name="connsiteX0-307" fmla="*/ 4248 w 179875"/>
                <a:gd name="connsiteY0-308" fmla="*/ 0 h 608216"/>
                <a:gd name="connsiteX1-309" fmla="*/ 128635 w 179875"/>
                <a:gd name="connsiteY1-310" fmla="*/ 114399 h 608216"/>
                <a:gd name="connsiteX2-311" fmla="*/ 179011 w 179875"/>
                <a:gd name="connsiteY2-312" fmla="*/ 228699 h 608216"/>
                <a:gd name="connsiteX3-313" fmla="*/ 157050 w 179875"/>
                <a:gd name="connsiteY3-314" fmla="*/ 422828 h 608216"/>
                <a:gd name="connsiteX4-315" fmla="*/ 138670 w 179875"/>
                <a:gd name="connsiteY4-316" fmla="*/ 585047 h 608216"/>
                <a:gd name="connsiteX5-317" fmla="*/ 108414 w 179875"/>
                <a:gd name="connsiteY5-318" fmla="*/ 574961 h 608216"/>
                <a:gd name="connsiteX6-319" fmla="*/ 31430 w 179875"/>
                <a:gd name="connsiteY6-320" fmla="*/ 282938 h 608216"/>
                <a:gd name="connsiteX7-321" fmla="*/ 4248 w 179875"/>
                <a:gd name="connsiteY7-322" fmla="*/ 0 h 608216"/>
                <a:gd name="connsiteX0-323" fmla="*/ 0 w 175627"/>
                <a:gd name="connsiteY0-324" fmla="*/ 0 h 608216"/>
                <a:gd name="connsiteX1-325" fmla="*/ 124387 w 175627"/>
                <a:gd name="connsiteY1-326" fmla="*/ 114399 h 608216"/>
                <a:gd name="connsiteX2-327" fmla="*/ 174763 w 175627"/>
                <a:gd name="connsiteY2-328" fmla="*/ 228699 h 608216"/>
                <a:gd name="connsiteX3-329" fmla="*/ 152802 w 175627"/>
                <a:gd name="connsiteY3-330" fmla="*/ 422828 h 608216"/>
                <a:gd name="connsiteX4-331" fmla="*/ 134422 w 175627"/>
                <a:gd name="connsiteY4-332" fmla="*/ 585047 h 608216"/>
                <a:gd name="connsiteX5-333" fmla="*/ 104166 w 175627"/>
                <a:gd name="connsiteY5-334" fmla="*/ 574961 h 608216"/>
                <a:gd name="connsiteX6-335" fmla="*/ 27182 w 175627"/>
                <a:gd name="connsiteY6-336" fmla="*/ 282938 h 608216"/>
                <a:gd name="connsiteX7-337" fmla="*/ 0 w 175627"/>
                <a:gd name="connsiteY7-338" fmla="*/ 0 h 608216"/>
                <a:gd name="connsiteX0-339" fmla="*/ 0 w 175627"/>
                <a:gd name="connsiteY0-340" fmla="*/ 0 h 608216"/>
                <a:gd name="connsiteX1-341" fmla="*/ 124387 w 175627"/>
                <a:gd name="connsiteY1-342" fmla="*/ 114399 h 608216"/>
                <a:gd name="connsiteX2-343" fmla="*/ 129035 w 175627"/>
                <a:gd name="connsiteY2-344" fmla="*/ 173757 h 608216"/>
                <a:gd name="connsiteX3-345" fmla="*/ 174763 w 175627"/>
                <a:gd name="connsiteY3-346" fmla="*/ 228699 h 608216"/>
                <a:gd name="connsiteX4-347" fmla="*/ 152802 w 175627"/>
                <a:gd name="connsiteY4-348" fmla="*/ 422828 h 608216"/>
                <a:gd name="connsiteX5-349" fmla="*/ 134422 w 175627"/>
                <a:gd name="connsiteY5-350" fmla="*/ 585047 h 608216"/>
                <a:gd name="connsiteX6-351" fmla="*/ 104166 w 175627"/>
                <a:gd name="connsiteY6-352" fmla="*/ 574961 h 608216"/>
                <a:gd name="connsiteX7-353" fmla="*/ 27182 w 175627"/>
                <a:gd name="connsiteY7-354" fmla="*/ 282938 h 608216"/>
                <a:gd name="connsiteX8" fmla="*/ 0 w 175627"/>
                <a:gd name="connsiteY8" fmla="*/ 0 h 608216"/>
                <a:gd name="connsiteX0-355" fmla="*/ 0 w 175627"/>
                <a:gd name="connsiteY0-356" fmla="*/ 0 h 608216"/>
                <a:gd name="connsiteX1-357" fmla="*/ 124387 w 175627"/>
                <a:gd name="connsiteY1-358" fmla="*/ 114399 h 608216"/>
                <a:gd name="connsiteX2-359" fmla="*/ 129035 w 175627"/>
                <a:gd name="connsiteY2-360" fmla="*/ 173757 h 608216"/>
                <a:gd name="connsiteX3-361" fmla="*/ 174763 w 175627"/>
                <a:gd name="connsiteY3-362" fmla="*/ 228699 h 608216"/>
                <a:gd name="connsiteX4-363" fmla="*/ 152802 w 175627"/>
                <a:gd name="connsiteY4-364" fmla="*/ 422828 h 608216"/>
                <a:gd name="connsiteX5-365" fmla="*/ 134422 w 175627"/>
                <a:gd name="connsiteY5-366" fmla="*/ 585047 h 608216"/>
                <a:gd name="connsiteX6-367" fmla="*/ 104166 w 175627"/>
                <a:gd name="connsiteY6-368" fmla="*/ 574961 h 608216"/>
                <a:gd name="connsiteX7-369" fmla="*/ 27182 w 175627"/>
                <a:gd name="connsiteY7-370" fmla="*/ 282938 h 608216"/>
                <a:gd name="connsiteX8-371" fmla="*/ 0 w 175627"/>
                <a:gd name="connsiteY8-372" fmla="*/ 0 h 608216"/>
                <a:gd name="connsiteX0-373" fmla="*/ 0 w 175627"/>
                <a:gd name="connsiteY0-374" fmla="*/ 0 h 608216"/>
                <a:gd name="connsiteX1-375" fmla="*/ 124387 w 175627"/>
                <a:gd name="connsiteY1-376" fmla="*/ 114399 h 608216"/>
                <a:gd name="connsiteX2-377" fmla="*/ 129035 w 175627"/>
                <a:gd name="connsiteY2-378" fmla="*/ 173757 h 608216"/>
                <a:gd name="connsiteX3-379" fmla="*/ 174763 w 175627"/>
                <a:gd name="connsiteY3-380" fmla="*/ 228699 h 608216"/>
                <a:gd name="connsiteX4-381" fmla="*/ 152802 w 175627"/>
                <a:gd name="connsiteY4-382" fmla="*/ 422828 h 608216"/>
                <a:gd name="connsiteX5-383" fmla="*/ 134422 w 175627"/>
                <a:gd name="connsiteY5-384" fmla="*/ 585047 h 608216"/>
                <a:gd name="connsiteX6-385" fmla="*/ 104166 w 175627"/>
                <a:gd name="connsiteY6-386" fmla="*/ 574961 h 608216"/>
                <a:gd name="connsiteX7-387" fmla="*/ 27182 w 175627"/>
                <a:gd name="connsiteY7-388" fmla="*/ 282938 h 608216"/>
                <a:gd name="connsiteX8-389" fmla="*/ 0 w 175627"/>
                <a:gd name="connsiteY8-390" fmla="*/ 0 h 6082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321" y="connsiteY7-322"/>
                </a:cxn>
                <a:cxn ang="0">
                  <a:pos x="connsiteX8-371" y="connsiteY8-372"/>
                </a:cxn>
              </a:cxnLst>
              <a:rect l="l" t="t" r="r" b="b"/>
              <a:pathLst>
                <a:path w="175627" h="608216">
                  <a:moveTo>
                    <a:pt x="0" y="0"/>
                  </a:moveTo>
                  <a:cubicBezTo>
                    <a:pt x="35858" y="65555"/>
                    <a:pt x="98847" y="86334"/>
                    <a:pt x="124387" y="114399"/>
                  </a:cubicBezTo>
                  <a:cubicBezTo>
                    <a:pt x="120428" y="142221"/>
                    <a:pt x="120639" y="154707"/>
                    <a:pt x="129035" y="173757"/>
                  </a:cubicBezTo>
                  <a:cubicBezTo>
                    <a:pt x="137431" y="192807"/>
                    <a:pt x="152129" y="206522"/>
                    <a:pt x="174763" y="228699"/>
                  </a:cubicBezTo>
                  <a:cubicBezTo>
                    <a:pt x="180065" y="280673"/>
                    <a:pt x="159526" y="363437"/>
                    <a:pt x="152802" y="422828"/>
                  </a:cubicBezTo>
                  <a:cubicBezTo>
                    <a:pt x="146079" y="482219"/>
                    <a:pt x="143094" y="560260"/>
                    <a:pt x="134422" y="585047"/>
                  </a:cubicBezTo>
                  <a:cubicBezTo>
                    <a:pt x="125750" y="609834"/>
                    <a:pt x="122039" y="625312"/>
                    <a:pt x="104166" y="574961"/>
                  </a:cubicBezTo>
                  <a:cubicBezTo>
                    <a:pt x="86293" y="524610"/>
                    <a:pt x="42845" y="377628"/>
                    <a:pt x="27182" y="282938"/>
                  </a:cubicBezTo>
                  <a:cubicBezTo>
                    <a:pt x="11519" y="188248"/>
                    <a:pt x="9262" y="6846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4" name="Content Placeholder 2"/>
          <p:cNvSpPr txBox="1"/>
          <p:nvPr/>
        </p:nvSpPr>
        <p:spPr>
          <a:xfrm>
            <a:off x="518807" y="151836"/>
            <a:ext cx="4308235" cy="46692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433070" fontAlgn="base">
              <a:spcAft>
                <a:spcPts val="570"/>
              </a:spcAft>
              <a:buClr>
                <a:srgbClr val="383E6B">
                  <a:lumMod val="75000"/>
                </a:srgbClr>
              </a:buClr>
            </a:pPr>
            <a:r>
              <a:rPr lang="zh-CN" altLang="en-US" sz="303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基本工作概述报告</a:t>
            </a:r>
            <a:endParaRPr lang="en-US" sz="3035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" y="151836"/>
            <a:ext cx="214724" cy="4669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64" grpId="0" animBg="1"/>
      <p:bldP spid="86" grpId="0" animBg="1"/>
      <p:bldP spid="87" grpId="0"/>
      <p:bldP spid="89" grpId="0" animBg="1"/>
      <p:bldP spid="90" grpId="0"/>
      <p:bldP spid="92" grpId="0" animBg="1"/>
      <p:bldP spid="93" grpId="0"/>
      <p:bldP spid="95" grpId="0" animBg="1"/>
      <p:bldP spid="96" grpId="0"/>
      <p:bldP spid="98" grpId="0" animBg="1"/>
      <p:bldP spid="9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755922" y="4663116"/>
            <a:ext cx="1021113" cy="1920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14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52949" y="4906679"/>
            <a:ext cx="1627058" cy="5358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altLang="zh-CN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90390" y="4664005"/>
            <a:ext cx="1021113" cy="1920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14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87420" y="4907567"/>
            <a:ext cx="1627058" cy="5358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altLang="zh-CN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95122" y="2295563"/>
            <a:ext cx="1021113" cy="1920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14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80184" y="2301032"/>
            <a:ext cx="1021113" cy="1920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14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77213" y="2544594"/>
            <a:ext cx="1627058" cy="5358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altLang="zh-CN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34276" y="2298077"/>
            <a:ext cx="1021113" cy="1920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14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31303" y="2541640"/>
            <a:ext cx="1627058" cy="5358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altLang="zh-CN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55698" y="2525810"/>
            <a:ext cx="1627058" cy="5358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altLang="zh-CN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AutoShape 44"/>
          <p:cNvSpPr/>
          <p:nvPr/>
        </p:nvSpPr>
        <p:spPr bwMode="auto">
          <a:xfrm>
            <a:off x="3514031" y="1825880"/>
            <a:ext cx="476538" cy="45594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20" y="19326"/>
                </a:moveTo>
                <a:cubicBezTo>
                  <a:pt x="21574" y="19434"/>
                  <a:pt x="21599" y="19552"/>
                  <a:pt x="21599" y="19677"/>
                </a:cubicBezTo>
                <a:cubicBezTo>
                  <a:pt x="21599" y="19974"/>
                  <a:pt x="21492" y="20237"/>
                  <a:pt x="21274" y="20463"/>
                </a:cubicBezTo>
                <a:lnTo>
                  <a:pt x="20490" y="21235"/>
                </a:lnTo>
                <a:cubicBezTo>
                  <a:pt x="20281" y="21461"/>
                  <a:pt x="20026" y="21574"/>
                  <a:pt x="19720" y="21574"/>
                </a:cubicBezTo>
                <a:lnTo>
                  <a:pt x="19664" y="21574"/>
                </a:lnTo>
                <a:cubicBezTo>
                  <a:pt x="19350" y="21537"/>
                  <a:pt x="19081" y="21396"/>
                  <a:pt x="18866" y="21153"/>
                </a:cubicBezTo>
                <a:lnTo>
                  <a:pt x="12700" y="13222"/>
                </a:lnTo>
                <a:cubicBezTo>
                  <a:pt x="11958" y="13870"/>
                  <a:pt x="11265" y="14438"/>
                  <a:pt x="10623" y="14927"/>
                </a:cubicBezTo>
                <a:cubicBezTo>
                  <a:pt x="9975" y="15413"/>
                  <a:pt x="9366" y="15835"/>
                  <a:pt x="8789" y="16188"/>
                </a:cubicBezTo>
                <a:lnTo>
                  <a:pt x="9261" y="19988"/>
                </a:lnTo>
                <a:lnTo>
                  <a:pt x="9261" y="20124"/>
                </a:lnTo>
                <a:cubicBezTo>
                  <a:pt x="9261" y="20423"/>
                  <a:pt x="9162" y="20672"/>
                  <a:pt x="8964" y="20870"/>
                </a:cubicBezTo>
                <a:lnTo>
                  <a:pt x="8546" y="21289"/>
                </a:lnTo>
                <a:cubicBezTo>
                  <a:pt x="8339" y="21498"/>
                  <a:pt x="8076" y="21599"/>
                  <a:pt x="7762" y="21599"/>
                </a:cubicBezTo>
                <a:lnTo>
                  <a:pt x="7705" y="21599"/>
                </a:lnTo>
                <a:cubicBezTo>
                  <a:pt x="7354" y="21563"/>
                  <a:pt x="7088" y="21424"/>
                  <a:pt x="6907" y="21178"/>
                </a:cubicBezTo>
                <a:lnTo>
                  <a:pt x="4131" y="17500"/>
                </a:lnTo>
                <a:lnTo>
                  <a:pt x="418" y="14695"/>
                </a:lnTo>
                <a:cubicBezTo>
                  <a:pt x="155" y="14472"/>
                  <a:pt x="16" y="14201"/>
                  <a:pt x="0" y="13884"/>
                </a:cubicBezTo>
                <a:lnTo>
                  <a:pt x="0" y="13833"/>
                </a:lnTo>
                <a:cubicBezTo>
                  <a:pt x="0" y="13550"/>
                  <a:pt x="104" y="13293"/>
                  <a:pt x="311" y="13059"/>
                </a:cubicBezTo>
                <a:lnTo>
                  <a:pt x="715" y="12668"/>
                </a:lnTo>
                <a:cubicBezTo>
                  <a:pt x="897" y="12439"/>
                  <a:pt x="1151" y="12332"/>
                  <a:pt x="1477" y="12340"/>
                </a:cubicBezTo>
                <a:cubicBezTo>
                  <a:pt x="1550" y="12340"/>
                  <a:pt x="1596" y="12352"/>
                  <a:pt x="1612" y="12369"/>
                </a:cubicBezTo>
                <a:lnTo>
                  <a:pt x="5407" y="12801"/>
                </a:lnTo>
                <a:cubicBezTo>
                  <a:pt x="5761" y="12233"/>
                  <a:pt x="6180" y="11625"/>
                  <a:pt x="6672" y="10983"/>
                </a:cubicBezTo>
                <a:cubicBezTo>
                  <a:pt x="7167" y="10336"/>
                  <a:pt x="7733" y="9655"/>
                  <a:pt x="8376" y="8931"/>
                </a:cubicBezTo>
                <a:lnTo>
                  <a:pt x="478" y="2748"/>
                </a:lnTo>
                <a:cubicBezTo>
                  <a:pt x="195" y="2521"/>
                  <a:pt x="59" y="2256"/>
                  <a:pt x="59" y="1950"/>
                </a:cubicBezTo>
                <a:lnTo>
                  <a:pt x="59" y="1894"/>
                </a:lnTo>
                <a:cubicBezTo>
                  <a:pt x="59" y="1614"/>
                  <a:pt x="161" y="1354"/>
                  <a:pt x="370" y="1111"/>
                </a:cubicBezTo>
                <a:lnTo>
                  <a:pt x="1140" y="336"/>
                </a:lnTo>
                <a:cubicBezTo>
                  <a:pt x="1383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3" y="25"/>
                  <a:pt x="2215" y="45"/>
                  <a:pt x="2269" y="79"/>
                </a:cubicBezTo>
                <a:lnTo>
                  <a:pt x="13147" y="4045"/>
                </a:lnTo>
                <a:lnTo>
                  <a:pt x="15193" y="2030"/>
                </a:lnTo>
                <a:cubicBezTo>
                  <a:pt x="15827" y="1396"/>
                  <a:pt x="16551" y="901"/>
                  <a:pt x="17375" y="540"/>
                </a:cubicBezTo>
                <a:cubicBezTo>
                  <a:pt x="18195" y="180"/>
                  <a:pt x="18951" y="0"/>
                  <a:pt x="19636" y="0"/>
                </a:cubicBezTo>
                <a:cubicBezTo>
                  <a:pt x="20284" y="0"/>
                  <a:pt x="20779" y="166"/>
                  <a:pt x="21113" y="500"/>
                </a:cubicBezTo>
                <a:cubicBezTo>
                  <a:pt x="21291" y="661"/>
                  <a:pt x="21418" y="870"/>
                  <a:pt x="21492" y="1125"/>
                </a:cubicBezTo>
                <a:cubicBezTo>
                  <a:pt x="21563" y="1374"/>
                  <a:pt x="21599" y="1659"/>
                  <a:pt x="21599" y="1973"/>
                </a:cubicBezTo>
                <a:cubicBezTo>
                  <a:pt x="21599" y="2660"/>
                  <a:pt x="21424" y="3415"/>
                  <a:pt x="21076" y="4235"/>
                </a:cubicBezTo>
                <a:cubicBezTo>
                  <a:pt x="20728" y="5055"/>
                  <a:pt x="20230" y="5778"/>
                  <a:pt x="19582" y="6400"/>
                </a:cubicBezTo>
                <a:lnTo>
                  <a:pt x="17547" y="8456"/>
                </a:lnTo>
                <a:lnTo>
                  <a:pt x="21520" y="193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44104" tIns="44104" rIns="44104" bIns="44104" anchor="ctr"/>
          <a:lstStyle/>
          <a:p>
            <a:pPr algn="just" defTabSz="3968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760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AutoShape 91"/>
          <p:cNvSpPr/>
          <p:nvPr/>
        </p:nvSpPr>
        <p:spPr bwMode="auto">
          <a:xfrm>
            <a:off x="8380436" y="1849741"/>
            <a:ext cx="391552" cy="430820"/>
          </a:xfrm>
          <a:custGeom>
            <a:avLst/>
            <a:gdLst>
              <a:gd name="T0" fmla="+- 0 10795 54"/>
              <a:gd name="T1" fmla="*/ T0 w 21483"/>
              <a:gd name="T2" fmla="*/ 10800 h 21600"/>
              <a:gd name="T3" fmla="+- 0 10795 54"/>
              <a:gd name="T4" fmla="*/ T3 w 21483"/>
              <a:gd name="T5" fmla="*/ 10800 h 21600"/>
              <a:gd name="T6" fmla="+- 0 10795 54"/>
              <a:gd name="T7" fmla="*/ T6 w 21483"/>
              <a:gd name="T8" fmla="*/ 10800 h 21600"/>
              <a:gd name="T9" fmla="+- 0 10795 54"/>
              <a:gd name="T10" fmla="*/ T9 w 2148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44104" tIns="44104" rIns="44104" bIns="44104" anchor="ctr"/>
          <a:lstStyle/>
          <a:p>
            <a:pPr algn="just" defTabSz="3968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760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AutoShape 43"/>
          <p:cNvSpPr/>
          <p:nvPr/>
        </p:nvSpPr>
        <p:spPr bwMode="auto">
          <a:xfrm>
            <a:off x="9033541" y="4177997"/>
            <a:ext cx="439140" cy="4812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8"/>
                </a:cubicBezTo>
                <a:cubicBezTo>
                  <a:pt x="21470" y="798"/>
                  <a:pt x="21599" y="1177"/>
                  <a:pt x="21599" y="1615"/>
                </a:cubicBezTo>
                <a:lnTo>
                  <a:pt x="21599" y="19984"/>
                </a:lnTo>
                <a:cubicBezTo>
                  <a:pt x="21599" y="20422"/>
                  <a:pt x="21470" y="20803"/>
                  <a:pt x="21208" y="21124"/>
                </a:cubicBezTo>
                <a:cubicBezTo>
                  <a:pt x="20948" y="21441"/>
                  <a:pt x="20632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6" y="21124"/>
                </a:cubicBezTo>
                <a:cubicBezTo>
                  <a:pt x="132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7"/>
                  <a:pt x="132" y="798"/>
                  <a:pt x="396" y="478"/>
                </a:cubicBezTo>
                <a:cubicBezTo>
                  <a:pt x="661" y="158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0"/>
                </a:moveTo>
                <a:lnTo>
                  <a:pt x="1801" y="2170"/>
                </a:lnTo>
                <a:lnTo>
                  <a:pt x="1801" y="19440"/>
                </a:lnTo>
                <a:lnTo>
                  <a:pt x="19805" y="19440"/>
                </a:lnTo>
                <a:lnTo>
                  <a:pt x="19805" y="2170"/>
                </a:lnTo>
                <a:close/>
                <a:moveTo>
                  <a:pt x="5425" y="8662"/>
                </a:moveTo>
                <a:cubicBezTo>
                  <a:pt x="4910" y="8662"/>
                  <a:pt x="4475" y="8454"/>
                  <a:pt x="4125" y="8034"/>
                </a:cubicBezTo>
                <a:cubicBezTo>
                  <a:pt x="3770" y="7611"/>
                  <a:pt x="3598" y="7103"/>
                  <a:pt x="3598" y="6512"/>
                </a:cubicBezTo>
                <a:cubicBezTo>
                  <a:pt x="3598" y="5895"/>
                  <a:pt x="3770" y="5372"/>
                  <a:pt x="4125" y="4952"/>
                </a:cubicBezTo>
                <a:cubicBezTo>
                  <a:pt x="4477" y="4526"/>
                  <a:pt x="4910" y="4321"/>
                  <a:pt x="5425" y="4321"/>
                </a:cubicBezTo>
                <a:cubicBezTo>
                  <a:pt x="5914" y="4321"/>
                  <a:pt x="6340" y="4529"/>
                  <a:pt x="6693" y="4952"/>
                </a:cubicBezTo>
                <a:cubicBezTo>
                  <a:pt x="7045" y="5372"/>
                  <a:pt x="7219" y="5895"/>
                  <a:pt x="7219" y="6512"/>
                </a:cubicBezTo>
                <a:cubicBezTo>
                  <a:pt x="7219" y="7103"/>
                  <a:pt x="7045" y="7611"/>
                  <a:pt x="6693" y="8034"/>
                </a:cubicBezTo>
                <a:cubicBezTo>
                  <a:pt x="6340" y="8454"/>
                  <a:pt x="5914" y="8662"/>
                  <a:pt x="5425" y="8662"/>
                </a:cubicBezTo>
                <a:moveTo>
                  <a:pt x="18001" y="17287"/>
                </a:moveTo>
                <a:lnTo>
                  <a:pt x="3598" y="17287"/>
                </a:lnTo>
                <a:lnTo>
                  <a:pt x="3598" y="15810"/>
                </a:lnTo>
                <a:lnTo>
                  <a:pt x="6845" y="10745"/>
                </a:lnTo>
                <a:lnTo>
                  <a:pt x="9045" y="12942"/>
                </a:lnTo>
                <a:lnTo>
                  <a:pt x="13193" y="5387"/>
                </a:lnTo>
                <a:lnTo>
                  <a:pt x="17998" y="11350"/>
                </a:lnTo>
                <a:lnTo>
                  <a:pt x="17998" y="1728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44104" tIns="44104" rIns="44104" bIns="44104" anchor="ctr"/>
          <a:lstStyle/>
          <a:p>
            <a:pPr algn="just" defTabSz="3968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760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7" name="AutoShape 124"/>
          <p:cNvSpPr/>
          <p:nvPr/>
        </p:nvSpPr>
        <p:spPr bwMode="auto">
          <a:xfrm>
            <a:off x="5821182" y="1785308"/>
            <a:ext cx="575168" cy="51685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3"/>
                  <a:pt x="21335" y="310"/>
                </a:cubicBezTo>
                <a:cubicBezTo>
                  <a:pt x="21511" y="518"/>
                  <a:pt x="21599" y="760"/>
                  <a:pt x="21599" y="1048"/>
                </a:cubicBezTo>
                <a:lnTo>
                  <a:pt x="21599" y="16238"/>
                </a:lnTo>
                <a:cubicBezTo>
                  <a:pt x="21599" y="16523"/>
                  <a:pt x="21511" y="16767"/>
                  <a:pt x="21335" y="16969"/>
                </a:cubicBezTo>
                <a:cubicBezTo>
                  <a:pt x="21161" y="17173"/>
                  <a:pt x="20943" y="17274"/>
                  <a:pt x="20684" y="17274"/>
                </a:cubicBezTo>
                <a:lnTo>
                  <a:pt x="19807" y="17274"/>
                </a:lnTo>
                <a:lnTo>
                  <a:pt x="19807" y="17369"/>
                </a:lnTo>
                <a:cubicBezTo>
                  <a:pt x="19807" y="17948"/>
                  <a:pt x="19709" y="18498"/>
                  <a:pt x="19513" y="19017"/>
                </a:cubicBezTo>
                <a:cubicBezTo>
                  <a:pt x="19317" y="19535"/>
                  <a:pt x="19060" y="19984"/>
                  <a:pt x="18746" y="20361"/>
                </a:cubicBezTo>
                <a:cubicBezTo>
                  <a:pt x="18433" y="20738"/>
                  <a:pt x="18051" y="21038"/>
                  <a:pt x="17608" y="21263"/>
                </a:cubicBezTo>
                <a:cubicBezTo>
                  <a:pt x="17167" y="21487"/>
                  <a:pt x="16697" y="21599"/>
                  <a:pt x="16197" y="21599"/>
                </a:cubicBezTo>
                <a:cubicBezTo>
                  <a:pt x="15705" y="21599"/>
                  <a:pt x="15237" y="21487"/>
                  <a:pt x="14796" y="21263"/>
                </a:cubicBezTo>
                <a:cubicBezTo>
                  <a:pt x="14353" y="21038"/>
                  <a:pt x="13973" y="20738"/>
                  <a:pt x="13653" y="20361"/>
                </a:cubicBezTo>
                <a:cubicBezTo>
                  <a:pt x="13332" y="19984"/>
                  <a:pt x="13077" y="19535"/>
                  <a:pt x="12886" y="19017"/>
                </a:cubicBezTo>
                <a:cubicBezTo>
                  <a:pt x="12695" y="18498"/>
                  <a:pt x="12600" y="17948"/>
                  <a:pt x="12600" y="17369"/>
                </a:cubicBezTo>
                <a:lnTo>
                  <a:pt x="12600" y="17274"/>
                </a:lnTo>
                <a:lnTo>
                  <a:pt x="9000" y="17274"/>
                </a:lnTo>
                <a:lnTo>
                  <a:pt x="9000" y="17369"/>
                </a:lnTo>
                <a:cubicBezTo>
                  <a:pt x="9000" y="17948"/>
                  <a:pt x="8904" y="18498"/>
                  <a:pt x="8713" y="19017"/>
                </a:cubicBezTo>
                <a:cubicBezTo>
                  <a:pt x="8522" y="19535"/>
                  <a:pt x="8265" y="19984"/>
                  <a:pt x="7946" y="20361"/>
                </a:cubicBezTo>
                <a:cubicBezTo>
                  <a:pt x="7628" y="20738"/>
                  <a:pt x="7244" y="21038"/>
                  <a:pt x="6803" y="21263"/>
                </a:cubicBezTo>
                <a:cubicBezTo>
                  <a:pt x="6360" y="21487"/>
                  <a:pt x="5894" y="21599"/>
                  <a:pt x="5402" y="21599"/>
                </a:cubicBezTo>
                <a:cubicBezTo>
                  <a:pt x="4910" y="21599"/>
                  <a:pt x="4442" y="21487"/>
                  <a:pt x="4004" y="21263"/>
                </a:cubicBezTo>
                <a:cubicBezTo>
                  <a:pt x="3558" y="21038"/>
                  <a:pt x="3178" y="20738"/>
                  <a:pt x="2857" y="20361"/>
                </a:cubicBezTo>
                <a:cubicBezTo>
                  <a:pt x="2537" y="19984"/>
                  <a:pt x="2282" y="19535"/>
                  <a:pt x="2091" y="19017"/>
                </a:cubicBezTo>
                <a:cubicBezTo>
                  <a:pt x="1900" y="18498"/>
                  <a:pt x="1804" y="17948"/>
                  <a:pt x="1804" y="17369"/>
                </a:cubicBezTo>
                <a:lnTo>
                  <a:pt x="1804" y="17274"/>
                </a:lnTo>
                <a:lnTo>
                  <a:pt x="891" y="17274"/>
                </a:lnTo>
                <a:cubicBezTo>
                  <a:pt x="646" y="17274"/>
                  <a:pt x="438" y="17168"/>
                  <a:pt x="262" y="16960"/>
                </a:cubicBezTo>
                <a:cubicBezTo>
                  <a:pt x="88" y="16756"/>
                  <a:pt x="0" y="16514"/>
                  <a:pt x="0" y="16238"/>
                </a:cubicBezTo>
                <a:lnTo>
                  <a:pt x="0" y="10668"/>
                </a:lnTo>
                <a:cubicBezTo>
                  <a:pt x="0" y="10441"/>
                  <a:pt x="26" y="10205"/>
                  <a:pt x="68" y="9960"/>
                </a:cubicBezTo>
                <a:cubicBezTo>
                  <a:pt x="117" y="9715"/>
                  <a:pt x="186" y="9474"/>
                  <a:pt x="274" y="9229"/>
                </a:cubicBezTo>
                <a:cubicBezTo>
                  <a:pt x="364" y="8984"/>
                  <a:pt x="470" y="8751"/>
                  <a:pt x="592" y="8526"/>
                </a:cubicBezTo>
                <a:cubicBezTo>
                  <a:pt x="712" y="8301"/>
                  <a:pt x="837" y="8114"/>
                  <a:pt x="959" y="7964"/>
                </a:cubicBezTo>
                <a:lnTo>
                  <a:pt x="3573" y="4906"/>
                </a:lnTo>
                <a:cubicBezTo>
                  <a:pt x="3697" y="4759"/>
                  <a:pt x="3857" y="4613"/>
                  <a:pt x="4053" y="4474"/>
                </a:cubicBezTo>
                <a:cubicBezTo>
                  <a:pt x="4248" y="4330"/>
                  <a:pt x="4449" y="4209"/>
                  <a:pt x="4657" y="4109"/>
                </a:cubicBezTo>
                <a:cubicBezTo>
                  <a:pt x="4863" y="4005"/>
                  <a:pt x="5071" y="3927"/>
                  <a:pt x="5277" y="3867"/>
                </a:cubicBezTo>
                <a:cubicBezTo>
                  <a:pt x="5485" y="3806"/>
                  <a:pt x="5686" y="3775"/>
                  <a:pt x="5882" y="3775"/>
                </a:cubicBezTo>
                <a:lnTo>
                  <a:pt x="6820" y="3775"/>
                </a:lnTo>
                <a:lnTo>
                  <a:pt x="6820" y="1048"/>
                </a:lnTo>
                <a:cubicBezTo>
                  <a:pt x="6820" y="760"/>
                  <a:pt x="6908" y="518"/>
                  <a:pt x="7082" y="310"/>
                </a:cubicBezTo>
                <a:cubicBezTo>
                  <a:pt x="7258" y="103"/>
                  <a:pt x="7464" y="0"/>
                  <a:pt x="7699" y="0"/>
                </a:cubicBezTo>
                <a:lnTo>
                  <a:pt x="20684" y="0"/>
                </a:lnTo>
                <a:close/>
                <a:moveTo>
                  <a:pt x="6791" y="6438"/>
                </a:moveTo>
                <a:lnTo>
                  <a:pt x="5877" y="6438"/>
                </a:lnTo>
                <a:cubicBezTo>
                  <a:pt x="5799" y="6438"/>
                  <a:pt x="5676" y="6478"/>
                  <a:pt x="5510" y="6550"/>
                </a:cubicBezTo>
                <a:cubicBezTo>
                  <a:pt x="5341" y="6625"/>
                  <a:pt x="5223" y="6703"/>
                  <a:pt x="5152" y="6784"/>
                </a:cubicBezTo>
                <a:lnTo>
                  <a:pt x="2539" y="9830"/>
                </a:lnTo>
                <a:cubicBezTo>
                  <a:pt x="2478" y="9902"/>
                  <a:pt x="2412" y="10040"/>
                  <a:pt x="2351" y="10239"/>
                </a:cubicBezTo>
                <a:cubicBezTo>
                  <a:pt x="2289" y="10435"/>
                  <a:pt x="2257" y="10579"/>
                  <a:pt x="2257" y="10671"/>
                </a:cubicBezTo>
                <a:lnTo>
                  <a:pt x="2257" y="11527"/>
                </a:lnTo>
                <a:lnTo>
                  <a:pt x="6795" y="11527"/>
                </a:lnTo>
                <a:lnTo>
                  <a:pt x="6795" y="6438"/>
                </a:lnTo>
                <a:close/>
                <a:moveTo>
                  <a:pt x="5395" y="18942"/>
                </a:moveTo>
                <a:cubicBezTo>
                  <a:pt x="5760" y="18942"/>
                  <a:pt x="6075" y="18789"/>
                  <a:pt x="6340" y="18481"/>
                </a:cubicBezTo>
                <a:cubicBezTo>
                  <a:pt x="6600" y="18173"/>
                  <a:pt x="6732" y="17804"/>
                  <a:pt x="6732" y="17372"/>
                </a:cubicBezTo>
                <a:cubicBezTo>
                  <a:pt x="6732" y="16940"/>
                  <a:pt x="6600" y="16569"/>
                  <a:pt x="6340" y="16252"/>
                </a:cubicBezTo>
                <a:cubicBezTo>
                  <a:pt x="6078" y="15944"/>
                  <a:pt x="5762" y="15786"/>
                  <a:pt x="5395" y="15786"/>
                </a:cubicBezTo>
                <a:cubicBezTo>
                  <a:pt x="5027" y="15786"/>
                  <a:pt x="4714" y="15941"/>
                  <a:pt x="4444" y="16246"/>
                </a:cubicBezTo>
                <a:cubicBezTo>
                  <a:pt x="4180" y="16557"/>
                  <a:pt x="4045" y="16932"/>
                  <a:pt x="4045" y="17372"/>
                </a:cubicBezTo>
                <a:cubicBezTo>
                  <a:pt x="4045" y="17804"/>
                  <a:pt x="4180" y="18173"/>
                  <a:pt x="4444" y="18481"/>
                </a:cubicBezTo>
                <a:cubicBezTo>
                  <a:pt x="4714" y="18789"/>
                  <a:pt x="5027" y="18942"/>
                  <a:pt x="5395" y="18942"/>
                </a:cubicBezTo>
                <a:moveTo>
                  <a:pt x="16195" y="18942"/>
                </a:moveTo>
                <a:cubicBezTo>
                  <a:pt x="16560" y="18942"/>
                  <a:pt x="16878" y="18789"/>
                  <a:pt x="17145" y="18481"/>
                </a:cubicBezTo>
                <a:cubicBezTo>
                  <a:pt x="17409" y="18173"/>
                  <a:pt x="17544" y="17804"/>
                  <a:pt x="17544" y="17372"/>
                </a:cubicBezTo>
                <a:cubicBezTo>
                  <a:pt x="17544" y="16940"/>
                  <a:pt x="17412" y="16569"/>
                  <a:pt x="17150" y="16252"/>
                </a:cubicBezTo>
                <a:cubicBezTo>
                  <a:pt x="16890" y="15944"/>
                  <a:pt x="16572" y="15786"/>
                  <a:pt x="16195" y="15786"/>
                </a:cubicBezTo>
                <a:cubicBezTo>
                  <a:pt x="15827" y="15786"/>
                  <a:pt x="15514" y="15941"/>
                  <a:pt x="15249" y="16246"/>
                </a:cubicBezTo>
                <a:cubicBezTo>
                  <a:pt x="14990" y="16557"/>
                  <a:pt x="14857" y="16932"/>
                  <a:pt x="14857" y="17372"/>
                </a:cubicBezTo>
                <a:cubicBezTo>
                  <a:pt x="14857" y="17804"/>
                  <a:pt x="14990" y="18173"/>
                  <a:pt x="15249" y="18481"/>
                </a:cubicBezTo>
                <a:cubicBezTo>
                  <a:pt x="15511" y="18789"/>
                  <a:pt x="15825" y="18942"/>
                  <a:pt x="16195" y="1894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44104" tIns="44104" rIns="44104" bIns="44104" anchor="ctr"/>
          <a:lstStyle/>
          <a:p>
            <a:pPr algn="just" defTabSz="3968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760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AutoShape 123"/>
          <p:cNvSpPr/>
          <p:nvPr/>
        </p:nvSpPr>
        <p:spPr bwMode="auto">
          <a:xfrm>
            <a:off x="2670928" y="4182922"/>
            <a:ext cx="443286" cy="48774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44104" tIns="44104" rIns="44104" bIns="44104" anchor="ctr"/>
          <a:lstStyle/>
          <a:p>
            <a:pPr algn="just" defTabSz="3968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760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 rot="5662649">
            <a:off x="4356264" y="4241363"/>
            <a:ext cx="1042912" cy="1585589"/>
            <a:chOff x="1306513" y="1644650"/>
            <a:chExt cx="1109663" cy="1687513"/>
          </a:xfrm>
        </p:grpSpPr>
        <p:sp>
          <p:nvSpPr>
            <p:cNvPr id="44" name="Freeform 18"/>
            <p:cNvSpPr/>
            <p:nvPr/>
          </p:nvSpPr>
          <p:spPr bwMode="auto">
            <a:xfrm>
              <a:off x="1306513" y="1644650"/>
              <a:ext cx="839788" cy="1619250"/>
            </a:xfrm>
            <a:custGeom>
              <a:avLst/>
              <a:gdLst>
                <a:gd name="T0" fmla="*/ 30 w 221"/>
                <a:gd name="T1" fmla="*/ 241 h 429"/>
                <a:gd name="T2" fmla="*/ 103 w 221"/>
                <a:gd name="T3" fmla="*/ 429 h 429"/>
                <a:gd name="T4" fmla="*/ 221 w 221"/>
                <a:gd name="T5" fmla="*/ 0 h 429"/>
                <a:gd name="T6" fmla="*/ 30 w 221"/>
                <a:gd name="T7" fmla="*/ 241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" h="429">
                  <a:moveTo>
                    <a:pt x="30" y="241"/>
                  </a:moveTo>
                  <a:cubicBezTo>
                    <a:pt x="0" y="352"/>
                    <a:pt x="39" y="412"/>
                    <a:pt x="103" y="429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21" y="0"/>
                    <a:pt x="61" y="129"/>
                    <a:pt x="30" y="24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9703" tIns="19851" rIns="39703" bIns="19851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id-ID" sz="76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Freeform 19"/>
            <p:cNvSpPr/>
            <p:nvPr/>
          </p:nvSpPr>
          <p:spPr bwMode="auto">
            <a:xfrm>
              <a:off x="1697038" y="1644650"/>
              <a:ext cx="719138" cy="1687513"/>
            </a:xfrm>
            <a:custGeom>
              <a:avLst/>
              <a:gdLst>
                <a:gd name="T0" fmla="*/ 118 w 189"/>
                <a:gd name="T1" fmla="*/ 0 h 447"/>
                <a:gd name="T2" fmla="*/ 0 w 189"/>
                <a:gd name="T3" fmla="*/ 429 h 447"/>
                <a:gd name="T4" fmla="*/ 159 w 189"/>
                <a:gd name="T5" fmla="*/ 304 h 447"/>
                <a:gd name="T6" fmla="*/ 118 w 189"/>
                <a:gd name="T7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447">
                  <a:moveTo>
                    <a:pt x="118" y="0"/>
                  </a:moveTo>
                  <a:cubicBezTo>
                    <a:pt x="0" y="429"/>
                    <a:pt x="0" y="429"/>
                    <a:pt x="0" y="429"/>
                  </a:cubicBezTo>
                  <a:cubicBezTo>
                    <a:pt x="64" y="447"/>
                    <a:pt x="128" y="416"/>
                    <a:pt x="159" y="304"/>
                  </a:cubicBezTo>
                  <a:cubicBezTo>
                    <a:pt x="189" y="193"/>
                    <a:pt x="118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9703" tIns="19851" rIns="39703" bIns="19851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id-ID" sz="76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 rot="13449093">
            <a:off x="6742630" y="3730718"/>
            <a:ext cx="1042640" cy="1586002"/>
            <a:chOff x="1306513" y="1644650"/>
            <a:chExt cx="1109663" cy="1687513"/>
          </a:xfrm>
        </p:grpSpPr>
        <p:sp>
          <p:nvSpPr>
            <p:cNvPr id="53" name="Freeform 18"/>
            <p:cNvSpPr/>
            <p:nvPr/>
          </p:nvSpPr>
          <p:spPr bwMode="auto">
            <a:xfrm>
              <a:off x="1306513" y="1644650"/>
              <a:ext cx="839788" cy="1619250"/>
            </a:xfrm>
            <a:custGeom>
              <a:avLst/>
              <a:gdLst>
                <a:gd name="T0" fmla="*/ 30 w 221"/>
                <a:gd name="T1" fmla="*/ 241 h 429"/>
                <a:gd name="T2" fmla="*/ 103 w 221"/>
                <a:gd name="T3" fmla="*/ 429 h 429"/>
                <a:gd name="T4" fmla="*/ 221 w 221"/>
                <a:gd name="T5" fmla="*/ 0 h 429"/>
                <a:gd name="T6" fmla="*/ 30 w 221"/>
                <a:gd name="T7" fmla="*/ 241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" h="429">
                  <a:moveTo>
                    <a:pt x="30" y="241"/>
                  </a:moveTo>
                  <a:cubicBezTo>
                    <a:pt x="0" y="352"/>
                    <a:pt x="39" y="412"/>
                    <a:pt x="103" y="429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21" y="0"/>
                    <a:pt x="61" y="129"/>
                    <a:pt x="30" y="24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9703" tIns="19851" rIns="39703" bIns="19851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id-ID" sz="76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Freeform 19"/>
            <p:cNvSpPr/>
            <p:nvPr/>
          </p:nvSpPr>
          <p:spPr bwMode="auto">
            <a:xfrm>
              <a:off x="1697038" y="1644650"/>
              <a:ext cx="719138" cy="1687513"/>
            </a:xfrm>
            <a:custGeom>
              <a:avLst/>
              <a:gdLst>
                <a:gd name="T0" fmla="*/ 118 w 189"/>
                <a:gd name="T1" fmla="*/ 0 h 447"/>
                <a:gd name="T2" fmla="*/ 0 w 189"/>
                <a:gd name="T3" fmla="*/ 429 h 447"/>
                <a:gd name="T4" fmla="*/ 159 w 189"/>
                <a:gd name="T5" fmla="*/ 304 h 447"/>
                <a:gd name="T6" fmla="*/ 118 w 189"/>
                <a:gd name="T7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447">
                  <a:moveTo>
                    <a:pt x="118" y="0"/>
                  </a:moveTo>
                  <a:cubicBezTo>
                    <a:pt x="0" y="429"/>
                    <a:pt x="0" y="429"/>
                    <a:pt x="0" y="429"/>
                  </a:cubicBezTo>
                  <a:cubicBezTo>
                    <a:pt x="64" y="447"/>
                    <a:pt x="128" y="416"/>
                    <a:pt x="159" y="304"/>
                  </a:cubicBezTo>
                  <a:cubicBezTo>
                    <a:pt x="189" y="193"/>
                    <a:pt x="118" y="0"/>
                    <a:pt x="1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9703" tIns="19851" rIns="39703" bIns="19851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id-ID" sz="76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 rot="7830861">
            <a:off x="4946590" y="3481624"/>
            <a:ext cx="1042912" cy="1585589"/>
            <a:chOff x="1306513" y="1644650"/>
            <a:chExt cx="1109663" cy="1687513"/>
          </a:xfrm>
        </p:grpSpPr>
        <p:sp>
          <p:nvSpPr>
            <p:cNvPr id="56" name="Freeform 18"/>
            <p:cNvSpPr/>
            <p:nvPr/>
          </p:nvSpPr>
          <p:spPr bwMode="auto">
            <a:xfrm>
              <a:off x="1306513" y="1644650"/>
              <a:ext cx="839788" cy="1619250"/>
            </a:xfrm>
            <a:custGeom>
              <a:avLst/>
              <a:gdLst>
                <a:gd name="T0" fmla="*/ 30 w 221"/>
                <a:gd name="T1" fmla="*/ 241 h 429"/>
                <a:gd name="T2" fmla="*/ 103 w 221"/>
                <a:gd name="T3" fmla="*/ 429 h 429"/>
                <a:gd name="T4" fmla="*/ 221 w 221"/>
                <a:gd name="T5" fmla="*/ 0 h 429"/>
                <a:gd name="T6" fmla="*/ 30 w 221"/>
                <a:gd name="T7" fmla="*/ 241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" h="429">
                  <a:moveTo>
                    <a:pt x="30" y="241"/>
                  </a:moveTo>
                  <a:cubicBezTo>
                    <a:pt x="0" y="352"/>
                    <a:pt x="39" y="412"/>
                    <a:pt x="103" y="429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21" y="0"/>
                    <a:pt x="61" y="129"/>
                    <a:pt x="30" y="24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9703" tIns="19851" rIns="39703" bIns="19851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id-ID" sz="76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Freeform 19"/>
            <p:cNvSpPr/>
            <p:nvPr/>
          </p:nvSpPr>
          <p:spPr bwMode="auto">
            <a:xfrm>
              <a:off x="1697038" y="1644650"/>
              <a:ext cx="719138" cy="1687513"/>
            </a:xfrm>
            <a:custGeom>
              <a:avLst/>
              <a:gdLst>
                <a:gd name="T0" fmla="*/ 118 w 189"/>
                <a:gd name="T1" fmla="*/ 0 h 447"/>
                <a:gd name="T2" fmla="*/ 0 w 189"/>
                <a:gd name="T3" fmla="*/ 429 h 447"/>
                <a:gd name="T4" fmla="*/ 159 w 189"/>
                <a:gd name="T5" fmla="*/ 304 h 447"/>
                <a:gd name="T6" fmla="*/ 118 w 189"/>
                <a:gd name="T7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447">
                  <a:moveTo>
                    <a:pt x="118" y="0"/>
                  </a:moveTo>
                  <a:cubicBezTo>
                    <a:pt x="0" y="429"/>
                    <a:pt x="0" y="429"/>
                    <a:pt x="0" y="429"/>
                  </a:cubicBezTo>
                  <a:cubicBezTo>
                    <a:pt x="64" y="447"/>
                    <a:pt x="128" y="416"/>
                    <a:pt x="159" y="304"/>
                  </a:cubicBezTo>
                  <a:cubicBezTo>
                    <a:pt x="189" y="193"/>
                    <a:pt x="118" y="0"/>
                    <a:pt x="1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9703" tIns="19851" rIns="39703" bIns="19851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id-ID" sz="76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 rot="10570456">
            <a:off x="5928285" y="3317689"/>
            <a:ext cx="1042640" cy="1586002"/>
            <a:chOff x="1306513" y="1644649"/>
            <a:chExt cx="1109663" cy="1687514"/>
          </a:xfrm>
        </p:grpSpPr>
        <p:sp>
          <p:nvSpPr>
            <p:cNvPr id="59" name="Freeform 18"/>
            <p:cNvSpPr/>
            <p:nvPr/>
          </p:nvSpPr>
          <p:spPr bwMode="auto">
            <a:xfrm>
              <a:off x="1306513" y="1644649"/>
              <a:ext cx="839788" cy="1619250"/>
            </a:xfrm>
            <a:custGeom>
              <a:avLst/>
              <a:gdLst>
                <a:gd name="T0" fmla="*/ 30 w 221"/>
                <a:gd name="T1" fmla="*/ 241 h 429"/>
                <a:gd name="T2" fmla="*/ 103 w 221"/>
                <a:gd name="T3" fmla="*/ 429 h 429"/>
                <a:gd name="T4" fmla="*/ 221 w 221"/>
                <a:gd name="T5" fmla="*/ 0 h 429"/>
                <a:gd name="T6" fmla="*/ 30 w 221"/>
                <a:gd name="T7" fmla="*/ 241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" h="429">
                  <a:moveTo>
                    <a:pt x="30" y="241"/>
                  </a:moveTo>
                  <a:cubicBezTo>
                    <a:pt x="0" y="352"/>
                    <a:pt x="39" y="412"/>
                    <a:pt x="103" y="429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21" y="0"/>
                    <a:pt x="61" y="129"/>
                    <a:pt x="30" y="24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9703" tIns="19851" rIns="39703" bIns="19851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id-ID" sz="76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Freeform 19"/>
            <p:cNvSpPr/>
            <p:nvPr/>
          </p:nvSpPr>
          <p:spPr bwMode="auto">
            <a:xfrm>
              <a:off x="1697038" y="1644650"/>
              <a:ext cx="719138" cy="1687513"/>
            </a:xfrm>
            <a:custGeom>
              <a:avLst/>
              <a:gdLst>
                <a:gd name="T0" fmla="*/ 118 w 189"/>
                <a:gd name="T1" fmla="*/ 0 h 447"/>
                <a:gd name="T2" fmla="*/ 0 w 189"/>
                <a:gd name="T3" fmla="*/ 429 h 447"/>
                <a:gd name="T4" fmla="*/ 159 w 189"/>
                <a:gd name="T5" fmla="*/ 304 h 447"/>
                <a:gd name="T6" fmla="*/ 118 w 189"/>
                <a:gd name="T7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447">
                  <a:moveTo>
                    <a:pt x="118" y="0"/>
                  </a:moveTo>
                  <a:cubicBezTo>
                    <a:pt x="0" y="429"/>
                    <a:pt x="0" y="429"/>
                    <a:pt x="0" y="429"/>
                  </a:cubicBezTo>
                  <a:cubicBezTo>
                    <a:pt x="64" y="447"/>
                    <a:pt x="128" y="416"/>
                    <a:pt x="159" y="304"/>
                  </a:cubicBezTo>
                  <a:cubicBezTo>
                    <a:pt x="189" y="193"/>
                    <a:pt x="118" y="0"/>
                    <a:pt x="1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9703" tIns="19851" rIns="39703" bIns="19851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id-ID" sz="76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 rot="14923554">
            <a:off x="6723890" y="4651371"/>
            <a:ext cx="1042912" cy="1585589"/>
            <a:chOff x="1306513" y="1644650"/>
            <a:chExt cx="1109663" cy="1687513"/>
          </a:xfrm>
        </p:grpSpPr>
        <p:sp>
          <p:nvSpPr>
            <p:cNvPr id="62" name="Freeform 18"/>
            <p:cNvSpPr/>
            <p:nvPr/>
          </p:nvSpPr>
          <p:spPr bwMode="auto">
            <a:xfrm>
              <a:off x="1306513" y="1644651"/>
              <a:ext cx="839788" cy="1619250"/>
            </a:xfrm>
            <a:custGeom>
              <a:avLst/>
              <a:gdLst>
                <a:gd name="T0" fmla="*/ 30 w 221"/>
                <a:gd name="T1" fmla="*/ 241 h 429"/>
                <a:gd name="T2" fmla="*/ 103 w 221"/>
                <a:gd name="T3" fmla="*/ 429 h 429"/>
                <a:gd name="T4" fmla="*/ 221 w 221"/>
                <a:gd name="T5" fmla="*/ 0 h 429"/>
                <a:gd name="T6" fmla="*/ 30 w 221"/>
                <a:gd name="T7" fmla="*/ 241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" h="429">
                  <a:moveTo>
                    <a:pt x="30" y="241"/>
                  </a:moveTo>
                  <a:cubicBezTo>
                    <a:pt x="0" y="352"/>
                    <a:pt x="39" y="412"/>
                    <a:pt x="103" y="429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21" y="0"/>
                    <a:pt x="61" y="129"/>
                    <a:pt x="30" y="24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9703" tIns="19851" rIns="39703" bIns="19851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id-ID" sz="76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Freeform 19"/>
            <p:cNvSpPr/>
            <p:nvPr/>
          </p:nvSpPr>
          <p:spPr bwMode="auto">
            <a:xfrm>
              <a:off x="1697038" y="1644650"/>
              <a:ext cx="719138" cy="1687513"/>
            </a:xfrm>
            <a:custGeom>
              <a:avLst/>
              <a:gdLst>
                <a:gd name="T0" fmla="*/ 118 w 189"/>
                <a:gd name="T1" fmla="*/ 0 h 447"/>
                <a:gd name="T2" fmla="*/ 0 w 189"/>
                <a:gd name="T3" fmla="*/ 429 h 447"/>
                <a:gd name="T4" fmla="*/ 159 w 189"/>
                <a:gd name="T5" fmla="*/ 304 h 447"/>
                <a:gd name="T6" fmla="*/ 118 w 189"/>
                <a:gd name="T7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447">
                  <a:moveTo>
                    <a:pt x="118" y="0"/>
                  </a:moveTo>
                  <a:cubicBezTo>
                    <a:pt x="0" y="429"/>
                    <a:pt x="0" y="429"/>
                    <a:pt x="0" y="429"/>
                  </a:cubicBezTo>
                  <a:cubicBezTo>
                    <a:pt x="64" y="447"/>
                    <a:pt x="128" y="416"/>
                    <a:pt x="159" y="304"/>
                  </a:cubicBezTo>
                  <a:cubicBezTo>
                    <a:pt x="189" y="193"/>
                    <a:pt x="118" y="0"/>
                    <a:pt x="1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9703" tIns="19851" rIns="39703" bIns="19851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id-ID" sz="76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9" name="Group 593"/>
          <p:cNvGrpSpPr/>
          <p:nvPr/>
        </p:nvGrpSpPr>
        <p:grpSpPr bwMode="auto">
          <a:xfrm>
            <a:off x="5384023" y="4851818"/>
            <a:ext cx="1459539" cy="2000627"/>
            <a:chOff x="3965575" y="6365874"/>
            <a:chExt cx="342900" cy="469900"/>
          </a:xfrm>
          <a:solidFill>
            <a:schemeClr val="bg1">
              <a:lumMod val="50000"/>
            </a:schemeClr>
          </a:solidFill>
        </p:grpSpPr>
        <p:sp>
          <p:nvSpPr>
            <p:cNvPr id="80" name="Freeform 577"/>
            <p:cNvSpPr>
              <a:spLocks noChangeArrowheads="1"/>
            </p:cNvSpPr>
            <p:nvPr/>
          </p:nvSpPr>
          <p:spPr bwMode="auto">
            <a:xfrm>
              <a:off x="4106863" y="6529387"/>
              <a:ext cx="57150" cy="57150"/>
            </a:xfrm>
            <a:custGeom>
              <a:avLst/>
              <a:gdLst>
                <a:gd name="T0" fmla="*/ 159 w 160"/>
                <a:gd name="T1" fmla="*/ 75 h 160"/>
                <a:gd name="T2" fmla="*/ 84 w 160"/>
                <a:gd name="T3" fmla="*/ 159 h 160"/>
                <a:gd name="T4" fmla="*/ 0 w 160"/>
                <a:gd name="T5" fmla="*/ 75 h 160"/>
                <a:gd name="T6" fmla="*/ 84 w 160"/>
                <a:gd name="T7" fmla="*/ 0 h 160"/>
                <a:gd name="T8" fmla="*/ 159 w 160"/>
                <a:gd name="T9" fmla="*/ 75 h 160"/>
                <a:gd name="T10" fmla="*/ 159 w 160"/>
                <a:gd name="T11" fmla="*/ 75 h 160"/>
                <a:gd name="T12" fmla="*/ 159 w 160"/>
                <a:gd name="T13" fmla="*/ 7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160">
                  <a:moveTo>
                    <a:pt x="159" y="75"/>
                  </a:moveTo>
                  <a:cubicBezTo>
                    <a:pt x="159" y="126"/>
                    <a:pt x="126" y="159"/>
                    <a:pt x="84" y="159"/>
                  </a:cubicBezTo>
                  <a:cubicBezTo>
                    <a:pt x="34" y="159"/>
                    <a:pt x="0" y="126"/>
                    <a:pt x="0" y="75"/>
                  </a:cubicBezTo>
                  <a:cubicBezTo>
                    <a:pt x="0" y="34"/>
                    <a:pt x="34" y="0"/>
                    <a:pt x="84" y="0"/>
                  </a:cubicBezTo>
                  <a:cubicBezTo>
                    <a:pt x="126" y="0"/>
                    <a:pt x="159" y="34"/>
                    <a:pt x="159" y="75"/>
                  </a:cubicBezTo>
                  <a:close/>
                  <a:moveTo>
                    <a:pt x="159" y="75"/>
                  </a:moveTo>
                  <a:lnTo>
                    <a:pt x="159" y="7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" name="Freeform 578"/>
            <p:cNvSpPr>
              <a:spLocks noChangeArrowheads="1"/>
            </p:cNvSpPr>
            <p:nvPr/>
          </p:nvSpPr>
          <p:spPr bwMode="auto">
            <a:xfrm>
              <a:off x="4110038" y="6365874"/>
              <a:ext cx="53975" cy="157163"/>
            </a:xfrm>
            <a:custGeom>
              <a:avLst/>
              <a:gdLst>
                <a:gd name="T0" fmla="*/ 151 w 152"/>
                <a:gd name="T1" fmla="*/ 435 h 436"/>
                <a:gd name="T2" fmla="*/ 76 w 152"/>
                <a:gd name="T3" fmla="*/ 0 h 436"/>
                <a:gd name="T4" fmla="*/ 0 w 152"/>
                <a:gd name="T5" fmla="*/ 435 h 436"/>
                <a:gd name="T6" fmla="*/ 76 w 152"/>
                <a:gd name="T7" fmla="*/ 409 h 436"/>
                <a:gd name="T8" fmla="*/ 151 w 152"/>
                <a:gd name="T9" fmla="*/ 435 h 436"/>
                <a:gd name="T10" fmla="*/ 151 w 152"/>
                <a:gd name="T11" fmla="*/ 435 h 436"/>
                <a:gd name="T12" fmla="*/ 151 w 152"/>
                <a:gd name="T13" fmla="*/ 435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436">
                  <a:moveTo>
                    <a:pt x="151" y="435"/>
                  </a:moveTo>
                  <a:cubicBezTo>
                    <a:pt x="134" y="309"/>
                    <a:pt x="109" y="0"/>
                    <a:pt x="76" y="0"/>
                  </a:cubicBezTo>
                  <a:cubicBezTo>
                    <a:pt x="42" y="0"/>
                    <a:pt x="9" y="309"/>
                    <a:pt x="0" y="435"/>
                  </a:cubicBezTo>
                  <a:cubicBezTo>
                    <a:pt x="17" y="418"/>
                    <a:pt x="42" y="409"/>
                    <a:pt x="76" y="409"/>
                  </a:cubicBezTo>
                  <a:cubicBezTo>
                    <a:pt x="101" y="409"/>
                    <a:pt x="126" y="418"/>
                    <a:pt x="151" y="435"/>
                  </a:cubicBezTo>
                  <a:close/>
                  <a:moveTo>
                    <a:pt x="151" y="435"/>
                  </a:moveTo>
                  <a:lnTo>
                    <a:pt x="151" y="43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Freeform 579"/>
            <p:cNvSpPr>
              <a:spLocks noChangeArrowheads="1"/>
            </p:cNvSpPr>
            <p:nvPr/>
          </p:nvSpPr>
          <p:spPr bwMode="auto">
            <a:xfrm>
              <a:off x="3965575" y="6550024"/>
              <a:ext cx="342900" cy="285750"/>
            </a:xfrm>
            <a:custGeom>
              <a:avLst/>
              <a:gdLst>
                <a:gd name="T0" fmla="*/ 594 w 954"/>
                <a:gd name="T1" fmla="*/ 0 h 795"/>
                <a:gd name="T2" fmla="*/ 594 w 954"/>
                <a:gd name="T3" fmla="*/ 16 h 795"/>
                <a:gd name="T4" fmla="*/ 477 w 954"/>
                <a:gd name="T5" fmla="*/ 142 h 795"/>
                <a:gd name="T6" fmla="*/ 351 w 954"/>
                <a:gd name="T7" fmla="*/ 16 h 795"/>
                <a:gd name="T8" fmla="*/ 351 w 954"/>
                <a:gd name="T9" fmla="*/ 0 h 795"/>
                <a:gd name="T10" fmla="*/ 17 w 954"/>
                <a:gd name="T11" fmla="*/ 284 h 795"/>
                <a:gd name="T12" fmla="*/ 427 w 954"/>
                <a:gd name="T13" fmla="*/ 134 h 795"/>
                <a:gd name="T14" fmla="*/ 393 w 954"/>
                <a:gd name="T15" fmla="*/ 752 h 795"/>
                <a:gd name="T16" fmla="*/ 477 w 954"/>
                <a:gd name="T17" fmla="*/ 794 h 795"/>
                <a:gd name="T18" fmla="*/ 552 w 954"/>
                <a:gd name="T19" fmla="*/ 752 h 795"/>
                <a:gd name="T20" fmla="*/ 519 w 954"/>
                <a:gd name="T21" fmla="*/ 134 h 795"/>
                <a:gd name="T22" fmla="*/ 937 w 954"/>
                <a:gd name="T23" fmla="*/ 284 h 795"/>
                <a:gd name="T24" fmla="*/ 594 w 954"/>
                <a:gd name="T25" fmla="*/ 0 h 795"/>
                <a:gd name="T26" fmla="*/ 594 w 954"/>
                <a:gd name="T27" fmla="*/ 0 h 795"/>
                <a:gd name="T28" fmla="*/ 594 w 954"/>
                <a:gd name="T29" fmla="*/ 0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4" h="795">
                  <a:moveTo>
                    <a:pt x="594" y="0"/>
                  </a:moveTo>
                  <a:cubicBezTo>
                    <a:pt x="594" y="8"/>
                    <a:pt x="594" y="16"/>
                    <a:pt x="594" y="16"/>
                  </a:cubicBezTo>
                  <a:cubicBezTo>
                    <a:pt x="594" y="83"/>
                    <a:pt x="544" y="142"/>
                    <a:pt x="477" y="142"/>
                  </a:cubicBezTo>
                  <a:cubicBezTo>
                    <a:pt x="410" y="142"/>
                    <a:pt x="351" y="83"/>
                    <a:pt x="351" y="16"/>
                  </a:cubicBezTo>
                  <a:cubicBezTo>
                    <a:pt x="351" y="16"/>
                    <a:pt x="351" y="8"/>
                    <a:pt x="351" y="0"/>
                  </a:cubicBezTo>
                  <a:cubicBezTo>
                    <a:pt x="251" y="75"/>
                    <a:pt x="0" y="259"/>
                    <a:pt x="17" y="284"/>
                  </a:cubicBezTo>
                  <a:cubicBezTo>
                    <a:pt x="34" y="317"/>
                    <a:pt x="310" y="192"/>
                    <a:pt x="427" y="134"/>
                  </a:cubicBezTo>
                  <a:cubicBezTo>
                    <a:pt x="393" y="752"/>
                    <a:pt x="393" y="752"/>
                    <a:pt x="393" y="752"/>
                  </a:cubicBezTo>
                  <a:cubicBezTo>
                    <a:pt x="393" y="752"/>
                    <a:pt x="410" y="794"/>
                    <a:pt x="477" y="794"/>
                  </a:cubicBezTo>
                  <a:cubicBezTo>
                    <a:pt x="535" y="794"/>
                    <a:pt x="552" y="752"/>
                    <a:pt x="552" y="752"/>
                  </a:cubicBezTo>
                  <a:cubicBezTo>
                    <a:pt x="519" y="134"/>
                    <a:pt x="519" y="134"/>
                    <a:pt x="519" y="134"/>
                  </a:cubicBezTo>
                  <a:cubicBezTo>
                    <a:pt x="636" y="192"/>
                    <a:pt x="920" y="317"/>
                    <a:pt x="937" y="284"/>
                  </a:cubicBezTo>
                  <a:cubicBezTo>
                    <a:pt x="953" y="259"/>
                    <a:pt x="702" y="75"/>
                    <a:pt x="594" y="0"/>
                  </a:cubicBezTo>
                  <a:close/>
                  <a:moveTo>
                    <a:pt x="594" y="0"/>
                  </a:moveTo>
                  <a:lnTo>
                    <a:pt x="594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3" name="AutoShape 12"/>
          <p:cNvSpPr/>
          <p:nvPr/>
        </p:nvSpPr>
        <p:spPr bwMode="auto">
          <a:xfrm>
            <a:off x="4574574" y="4818331"/>
            <a:ext cx="312201" cy="343509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44104" tIns="44104" rIns="44104" bIns="44104" anchor="ctr"/>
          <a:lstStyle/>
          <a:p>
            <a:pPr algn="just" defTabSz="3968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1140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4" name="Group 13"/>
          <p:cNvGrpSpPr/>
          <p:nvPr/>
        </p:nvGrpSpPr>
        <p:grpSpPr bwMode="auto">
          <a:xfrm>
            <a:off x="7254896" y="4192881"/>
            <a:ext cx="377773" cy="326248"/>
            <a:chOff x="4679950" y="1301750"/>
            <a:chExt cx="290513" cy="250825"/>
          </a:xfrm>
          <a:solidFill>
            <a:schemeClr val="bg1"/>
          </a:solidFill>
        </p:grpSpPr>
        <p:sp>
          <p:nvSpPr>
            <p:cNvPr id="85" name="Freeform 114"/>
            <p:cNvSpPr>
              <a:spLocks noChangeArrowheads="1"/>
            </p:cNvSpPr>
            <p:nvPr/>
          </p:nvSpPr>
          <p:spPr bwMode="auto">
            <a:xfrm>
              <a:off x="4679950" y="1335088"/>
              <a:ext cx="252413" cy="217487"/>
            </a:xfrm>
            <a:custGeom>
              <a:avLst/>
              <a:gdLst>
                <a:gd name="T0" fmla="*/ 73 w 699"/>
                <a:gd name="T1" fmla="*/ 520 h 605"/>
                <a:gd name="T2" fmla="*/ 73 w 699"/>
                <a:gd name="T3" fmla="*/ 0 h 605"/>
                <a:gd name="T4" fmla="*/ 21 w 699"/>
                <a:gd name="T5" fmla="*/ 0 h 605"/>
                <a:gd name="T6" fmla="*/ 0 w 699"/>
                <a:gd name="T7" fmla="*/ 20 h 605"/>
                <a:gd name="T8" fmla="*/ 0 w 699"/>
                <a:gd name="T9" fmla="*/ 593 h 605"/>
                <a:gd name="T10" fmla="*/ 21 w 699"/>
                <a:gd name="T11" fmla="*/ 604 h 605"/>
                <a:gd name="T12" fmla="*/ 688 w 699"/>
                <a:gd name="T13" fmla="*/ 604 h 605"/>
                <a:gd name="T14" fmla="*/ 698 w 699"/>
                <a:gd name="T15" fmla="*/ 593 h 605"/>
                <a:gd name="T16" fmla="*/ 698 w 699"/>
                <a:gd name="T17" fmla="*/ 541 h 605"/>
                <a:gd name="T18" fmla="*/ 83 w 699"/>
                <a:gd name="T19" fmla="*/ 541 h 605"/>
                <a:gd name="T20" fmla="*/ 73 w 699"/>
                <a:gd name="T21" fmla="*/ 520 h 605"/>
                <a:gd name="T22" fmla="*/ 73 w 699"/>
                <a:gd name="T23" fmla="*/ 520 h 605"/>
                <a:gd name="T24" fmla="*/ 73 w 699"/>
                <a:gd name="T25" fmla="*/ 520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9" h="605">
                  <a:moveTo>
                    <a:pt x="73" y="52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0"/>
                    <a:pt x="0" y="20"/>
                  </a:cubicBezTo>
                  <a:cubicBezTo>
                    <a:pt x="0" y="593"/>
                    <a:pt x="0" y="593"/>
                    <a:pt x="0" y="593"/>
                  </a:cubicBezTo>
                  <a:cubicBezTo>
                    <a:pt x="0" y="604"/>
                    <a:pt x="10" y="604"/>
                    <a:pt x="21" y="604"/>
                  </a:cubicBezTo>
                  <a:cubicBezTo>
                    <a:pt x="688" y="604"/>
                    <a:pt x="688" y="604"/>
                    <a:pt x="688" y="604"/>
                  </a:cubicBezTo>
                  <a:cubicBezTo>
                    <a:pt x="688" y="604"/>
                    <a:pt x="698" y="604"/>
                    <a:pt x="698" y="593"/>
                  </a:cubicBezTo>
                  <a:cubicBezTo>
                    <a:pt x="698" y="541"/>
                    <a:pt x="698" y="541"/>
                    <a:pt x="698" y="541"/>
                  </a:cubicBezTo>
                  <a:cubicBezTo>
                    <a:pt x="83" y="541"/>
                    <a:pt x="83" y="541"/>
                    <a:pt x="83" y="541"/>
                  </a:cubicBezTo>
                  <a:cubicBezTo>
                    <a:pt x="83" y="541"/>
                    <a:pt x="73" y="531"/>
                    <a:pt x="73" y="520"/>
                  </a:cubicBezTo>
                  <a:close/>
                  <a:moveTo>
                    <a:pt x="73" y="520"/>
                  </a:moveTo>
                  <a:lnTo>
                    <a:pt x="73" y="52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" name="Freeform 115"/>
            <p:cNvSpPr>
              <a:spLocks noChangeArrowheads="1"/>
            </p:cNvSpPr>
            <p:nvPr/>
          </p:nvSpPr>
          <p:spPr bwMode="auto">
            <a:xfrm>
              <a:off x="4718050" y="1301750"/>
              <a:ext cx="252413" cy="217488"/>
            </a:xfrm>
            <a:custGeom>
              <a:avLst/>
              <a:gdLst>
                <a:gd name="T0" fmla="*/ 677 w 699"/>
                <a:gd name="T1" fmla="*/ 0 h 605"/>
                <a:gd name="T2" fmla="*/ 11 w 699"/>
                <a:gd name="T3" fmla="*/ 0 h 605"/>
                <a:gd name="T4" fmla="*/ 0 w 699"/>
                <a:gd name="T5" fmla="*/ 10 h 605"/>
                <a:gd name="T6" fmla="*/ 0 w 699"/>
                <a:gd name="T7" fmla="*/ 583 h 605"/>
                <a:gd name="T8" fmla="*/ 11 w 699"/>
                <a:gd name="T9" fmla="*/ 604 h 605"/>
                <a:gd name="T10" fmla="*/ 677 w 699"/>
                <a:gd name="T11" fmla="*/ 604 h 605"/>
                <a:gd name="T12" fmla="*/ 698 w 699"/>
                <a:gd name="T13" fmla="*/ 583 h 605"/>
                <a:gd name="T14" fmla="*/ 698 w 699"/>
                <a:gd name="T15" fmla="*/ 10 h 605"/>
                <a:gd name="T16" fmla="*/ 677 w 699"/>
                <a:gd name="T17" fmla="*/ 0 h 605"/>
                <a:gd name="T18" fmla="*/ 188 w 699"/>
                <a:gd name="T19" fmla="*/ 52 h 605"/>
                <a:gd name="T20" fmla="*/ 261 w 699"/>
                <a:gd name="T21" fmla="*/ 125 h 605"/>
                <a:gd name="T22" fmla="*/ 188 w 699"/>
                <a:gd name="T23" fmla="*/ 198 h 605"/>
                <a:gd name="T24" fmla="*/ 115 w 699"/>
                <a:gd name="T25" fmla="*/ 125 h 605"/>
                <a:gd name="T26" fmla="*/ 188 w 699"/>
                <a:gd name="T27" fmla="*/ 52 h 605"/>
                <a:gd name="T28" fmla="*/ 646 w 699"/>
                <a:gd name="T29" fmla="*/ 427 h 605"/>
                <a:gd name="T30" fmla="*/ 52 w 699"/>
                <a:gd name="T31" fmla="*/ 427 h 605"/>
                <a:gd name="T32" fmla="*/ 167 w 699"/>
                <a:gd name="T33" fmla="*/ 292 h 605"/>
                <a:gd name="T34" fmla="*/ 240 w 699"/>
                <a:gd name="T35" fmla="*/ 333 h 605"/>
                <a:gd name="T36" fmla="*/ 313 w 699"/>
                <a:gd name="T37" fmla="*/ 198 h 605"/>
                <a:gd name="T38" fmla="*/ 406 w 699"/>
                <a:gd name="T39" fmla="*/ 260 h 605"/>
                <a:gd name="T40" fmla="*/ 490 w 699"/>
                <a:gd name="T41" fmla="*/ 94 h 605"/>
                <a:gd name="T42" fmla="*/ 646 w 699"/>
                <a:gd name="T43" fmla="*/ 417 h 605"/>
                <a:gd name="T44" fmla="*/ 646 w 699"/>
                <a:gd name="T45" fmla="*/ 427 h 605"/>
                <a:gd name="T46" fmla="*/ 646 w 699"/>
                <a:gd name="T47" fmla="*/ 427 h 605"/>
                <a:gd name="T48" fmla="*/ 646 w 699"/>
                <a:gd name="T49" fmla="*/ 42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9" h="605">
                  <a:moveTo>
                    <a:pt x="67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0" y="0"/>
                    <a:pt x="0" y="10"/>
                  </a:cubicBezTo>
                  <a:cubicBezTo>
                    <a:pt x="0" y="583"/>
                    <a:pt x="0" y="583"/>
                    <a:pt x="0" y="583"/>
                  </a:cubicBezTo>
                  <a:cubicBezTo>
                    <a:pt x="0" y="594"/>
                    <a:pt x="11" y="604"/>
                    <a:pt x="11" y="604"/>
                  </a:cubicBezTo>
                  <a:cubicBezTo>
                    <a:pt x="677" y="604"/>
                    <a:pt x="677" y="604"/>
                    <a:pt x="677" y="604"/>
                  </a:cubicBezTo>
                  <a:cubicBezTo>
                    <a:pt x="688" y="604"/>
                    <a:pt x="698" y="594"/>
                    <a:pt x="698" y="583"/>
                  </a:cubicBezTo>
                  <a:cubicBezTo>
                    <a:pt x="698" y="10"/>
                    <a:pt x="698" y="10"/>
                    <a:pt x="698" y="10"/>
                  </a:cubicBezTo>
                  <a:cubicBezTo>
                    <a:pt x="698" y="0"/>
                    <a:pt x="688" y="0"/>
                    <a:pt x="677" y="0"/>
                  </a:cubicBezTo>
                  <a:close/>
                  <a:moveTo>
                    <a:pt x="188" y="52"/>
                  </a:moveTo>
                  <a:cubicBezTo>
                    <a:pt x="229" y="52"/>
                    <a:pt x="261" y="83"/>
                    <a:pt x="261" y="125"/>
                  </a:cubicBezTo>
                  <a:cubicBezTo>
                    <a:pt x="261" y="167"/>
                    <a:pt x="229" y="198"/>
                    <a:pt x="188" y="198"/>
                  </a:cubicBezTo>
                  <a:cubicBezTo>
                    <a:pt x="146" y="198"/>
                    <a:pt x="115" y="167"/>
                    <a:pt x="115" y="125"/>
                  </a:cubicBezTo>
                  <a:cubicBezTo>
                    <a:pt x="115" y="83"/>
                    <a:pt x="146" y="52"/>
                    <a:pt x="188" y="52"/>
                  </a:cubicBezTo>
                  <a:close/>
                  <a:moveTo>
                    <a:pt x="646" y="427"/>
                  </a:moveTo>
                  <a:cubicBezTo>
                    <a:pt x="52" y="427"/>
                    <a:pt x="52" y="427"/>
                    <a:pt x="52" y="427"/>
                  </a:cubicBezTo>
                  <a:cubicBezTo>
                    <a:pt x="167" y="292"/>
                    <a:pt x="167" y="292"/>
                    <a:pt x="167" y="292"/>
                  </a:cubicBezTo>
                  <a:cubicBezTo>
                    <a:pt x="240" y="333"/>
                    <a:pt x="240" y="333"/>
                    <a:pt x="240" y="333"/>
                  </a:cubicBezTo>
                  <a:cubicBezTo>
                    <a:pt x="313" y="198"/>
                    <a:pt x="313" y="198"/>
                    <a:pt x="313" y="198"/>
                  </a:cubicBezTo>
                  <a:cubicBezTo>
                    <a:pt x="406" y="260"/>
                    <a:pt x="406" y="260"/>
                    <a:pt x="406" y="260"/>
                  </a:cubicBezTo>
                  <a:cubicBezTo>
                    <a:pt x="490" y="94"/>
                    <a:pt x="490" y="94"/>
                    <a:pt x="490" y="94"/>
                  </a:cubicBezTo>
                  <a:cubicBezTo>
                    <a:pt x="646" y="417"/>
                    <a:pt x="646" y="417"/>
                    <a:pt x="646" y="417"/>
                  </a:cubicBezTo>
                  <a:lnTo>
                    <a:pt x="646" y="427"/>
                  </a:lnTo>
                  <a:close/>
                  <a:moveTo>
                    <a:pt x="646" y="427"/>
                  </a:moveTo>
                  <a:lnTo>
                    <a:pt x="646" y="42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7" name="Freeform 214"/>
          <p:cNvSpPr>
            <a:spLocks noChangeArrowheads="1"/>
          </p:cNvSpPr>
          <p:nvPr/>
        </p:nvSpPr>
        <p:spPr bwMode="auto">
          <a:xfrm>
            <a:off x="6241385" y="3810951"/>
            <a:ext cx="420763" cy="334369"/>
          </a:xfrm>
          <a:custGeom>
            <a:avLst/>
            <a:gdLst>
              <a:gd name="T0" fmla="*/ 562 w 1115"/>
              <a:gd name="T1" fmla="*/ 333 h 886"/>
              <a:gd name="T2" fmla="*/ 395 w 1115"/>
              <a:gd name="T3" fmla="*/ 500 h 886"/>
              <a:gd name="T4" fmla="*/ 562 w 1115"/>
              <a:gd name="T5" fmla="*/ 667 h 886"/>
              <a:gd name="T6" fmla="*/ 729 w 1115"/>
              <a:gd name="T7" fmla="*/ 500 h 886"/>
              <a:gd name="T8" fmla="*/ 562 w 1115"/>
              <a:gd name="T9" fmla="*/ 333 h 886"/>
              <a:gd name="T10" fmla="*/ 1000 w 1115"/>
              <a:gd name="T11" fmla="*/ 167 h 886"/>
              <a:gd name="T12" fmla="*/ 875 w 1115"/>
              <a:gd name="T13" fmla="*/ 167 h 886"/>
              <a:gd name="T14" fmla="*/ 822 w 1115"/>
              <a:gd name="T15" fmla="*/ 135 h 886"/>
              <a:gd name="T16" fmla="*/ 791 w 1115"/>
              <a:gd name="T17" fmla="*/ 31 h 886"/>
              <a:gd name="T18" fmla="*/ 750 w 1115"/>
              <a:gd name="T19" fmla="*/ 0 h 886"/>
              <a:gd name="T20" fmla="*/ 375 w 1115"/>
              <a:gd name="T21" fmla="*/ 0 h 886"/>
              <a:gd name="T22" fmla="*/ 322 w 1115"/>
              <a:gd name="T23" fmla="*/ 31 h 886"/>
              <a:gd name="T24" fmla="*/ 291 w 1115"/>
              <a:gd name="T25" fmla="*/ 135 h 886"/>
              <a:gd name="T26" fmla="*/ 250 w 1115"/>
              <a:gd name="T27" fmla="*/ 167 h 886"/>
              <a:gd name="T28" fmla="*/ 114 w 1115"/>
              <a:gd name="T29" fmla="*/ 167 h 886"/>
              <a:gd name="T30" fmla="*/ 0 w 1115"/>
              <a:gd name="T31" fmla="*/ 281 h 886"/>
              <a:gd name="T32" fmla="*/ 0 w 1115"/>
              <a:gd name="T33" fmla="*/ 781 h 886"/>
              <a:gd name="T34" fmla="*/ 114 w 1115"/>
              <a:gd name="T35" fmla="*/ 885 h 886"/>
              <a:gd name="T36" fmla="*/ 1000 w 1115"/>
              <a:gd name="T37" fmla="*/ 885 h 886"/>
              <a:gd name="T38" fmla="*/ 1114 w 1115"/>
              <a:gd name="T39" fmla="*/ 781 h 886"/>
              <a:gd name="T40" fmla="*/ 1114 w 1115"/>
              <a:gd name="T41" fmla="*/ 281 h 886"/>
              <a:gd name="T42" fmla="*/ 1000 w 1115"/>
              <a:gd name="T43" fmla="*/ 167 h 886"/>
              <a:gd name="T44" fmla="*/ 562 w 1115"/>
              <a:gd name="T45" fmla="*/ 781 h 886"/>
              <a:gd name="T46" fmla="*/ 281 w 1115"/>
              <a:gd name="T47" fmla="*/ 500 h 886"/>
              <a:gd name="T48" fmla="*/ 562 w 1115"/>
              <a:gd name="T49" fmla="*/ 219 h 886"/>
              <a:gd name="T50" fmla="*/ 833 w 1115"/>
              <a:gd name="T51" fmla="*/ 500 h 886"/>
              <a:gd name="T52" fmla="*/ 562 w 1115"/>
              <a:gd name="T53" fmla="*/ 781 h 886"/>
              <a:gd name="T54" fmla="*/ 968 w 1115"/>
              <a:gd name="T55" fmla="*/ 354 h 886"/>
              <a:gd name="T56" fmla="*/ 927 w 1115"/>
              <a:gd name="T57" fmla="*/ 312 h 886"/>
              <a:gd name="T58" fmla="*/ 968 w 1115"/>
              <a:gd name="T59" fmla="*/ 281 h 886"/>
              <a:gd name="T60" fmla="*/ 1000 w 1115"/>
              <a:gd name="T61" fmla="*/ 312 h 886"/>
              <a:gd name="T62" fmla="*/ 968 w 1115"/>
              <a:gd name="T63" fmla="*/ 354 h 886"/>
              <a:gd name="T64" fmla="*/ 968 w 1115"/>
              <a:gd name="T65" fmla="*/ 354 h 886"/>
              <a:gd name="T66" fmla="*/ 968 w 1115"/>
              <a:gd name="T67" fmla="*/ 354 h 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5" h="886">
                <a:moveTo>
                  <a:pt x="562" y="333"/>
                </a:moveTo>
                <a:cubicBezTo>
                  <a:pt x="468" y="333"/>
                  <a:pt x="395" y="406"/>
                  <a:pt x="395" y="500"/>
                </a:cubicBezTo>
                <a:cubicBezTo>
                  <a:pt x="395" y="594"/>
                  <a:pt x="468" y="667"/>
                  <a:pt x="562" y="667"/>
                </a:cubicBezTo>
                <a:cubicBezTo>
                  <a:pt x="645" y="667"/>
                  <a:pt x="729" y="594"/>
                  <a:pt x="729" y="500"/>
                </a:cubicBezTo>
                <a:cubicBezTo>
                  <a:pt x="729" y="406"/>
                  <a:pt x="645" y="333"/>
                  <a:pt x="562" y="333"/>
                </a:cubicBezTo>
                <a:close/>
                <a:moveTo>
                  <a:pt x="1000" y="167"/>
                </a:moveTo>
                <a:cubicBezTo>
                  <a:pt x="875" y="167"/>
                  <a:pt x="875" y="167"/>
                  <a:pt x="875" y="167"/>
                </a:cubicBezTo>
                <a:cubicBezTo>
                  <a:pt x="854" y="167"/>
                  <a:pt x="833" y="156"/>
                  <a:pt x="822" y="135"/>
                </a:cubicBezTo>
                <a:cubicBezTo>
                  <a:pt x="791" y="31"/>
                  <a:pt x="791" y="31"/>
                  <a:pt x="791" y="31"/>
                </a:cubicBezTo>
                <a:cubicBezTo>
                  <a:pt x="781" y="10"/>
                  <a:pt x="770" y="0"/>
                  <a:pt x="750" y="0"/>
                </a:cubicBezTo>
                <a:cubicBezTo>
                  <a:pt x="375" y="0"/>
                  <a:pt x="375" y="0"/>
                  <a:pt x="375" y="0"/>
                </a:cubicBezTo>
                <a:cubicBezTo>
                  <a:pt x="354" y="0"/>
                  <a:pt x="333" y="10"/>
                  <a:pt x="322" y="31"/>
                </a:cubicBezTo>
                <a:cubicBezTo>
                  <a:pt x="291" y="135"/>
                  <a:pt x="291" y="135"/>
                  <a:pt x="291" y="135"/>
                </a:cubicBezTo>
                <a:cubicBezTo>
                  <a:pt x="281" y="156"/>
                  <a:pt x="270" y="167"/>
                  <a:pt x="250" y="167"/>
                </a:cubicBezTo>
                <a:cubicBezTo>
                  <a:pt x="114" y="167"/>
                  <a:pt x="114" y="167"/>
                  <a:pt x="114" y="167"/>
                </a:cubicBezTo>
                <a:cubicBezTo>
                  <a:pt x="52" y="167"/>
                  <a:pt x="0" y="219"/>
                  <a:pt x="0" y="281"/>
                </a:cubicBezTo>
                <a:cubicBezTo>
                  <a:pt x="0" y="781"/>
                  <a:pt x="0" y="781"/>
                  <a:pt x="0" y="781"/>
                </a:cubicBezTo>
                <a:cubicBezTo>
                  <a:pt x="0" y="844"/>
                  <a:pt x="52" y="885"/>
                  <a:pt x="114" y="885"/>
                </a:cubicBezTo>
                <a:cubicBezTo>
                  <a:pt x="1000" y="885"/>
                  <a:pt x="1000" y="885"/>
                  <a:pt x="1000" y="885"/>
                </a:cubicBezTo>
                <a:cubicBezTo>
                  <a:pt x="1062" y="885"/>
                  <a:pt x="1114" y="844"/>
                  <a:pt x="1114" y="781"/>
                </a:cubicBezTo>
                <a:cubicBezTo>
                  <a:pt x="1114" y="281"/>
                  <a:pt x="1114" y="281"/>
                  <a:pt x="1114" y="281"/>
                </a:cubicBezTo>
                <a:cubicBezTo>
                  <a:pt x="1114" y="219"/>
                  <a:pt x="1062" y="167"/>
                  <a:pt x="1000" y="167"/>
                </a:cubicBezTo>
                <a:close/>
                <a:moveTo>
                  <a:pt x="562" y="781"/>
                </a:moveTo>
                <a:cubicBezTo>
                  <a:pt x="406" y="781"/>
                  <a:pt x="281" y="656"/>
                  <a:pt x="281" y="500"/>
                </a:cubicBezTo>
                <a:cubicBezTo>
                  <a:pt x="281" y="344"/>
                  <a:pt x="406" y="219"/>
                  <a:pt x="562" y="219"/>
                </a:cubicBezTo>
                <a:cubicBezTo>
                  <a:pt x="708" y="219"/>
                  <a:pt x="833" y="344"/>
                  <a:pt x="833" y="500"/>
                </a:cubicBezTo>
                <a:cubicBezTo>
                  <a:pt x="833" y="656"/>
                  <a:pt x="708" y="781"/>
                  <a:pt x="562" y="781"/>
                </a:cubicBezTo>
                <a:close/>
                <a:moveTo>
                  <a:pt x="968" y="354"/>
                </a:moveTo>
                <a:cubicBezTo>
                  <a:pt x="947" y="354"/>
                  <a:pt x="927" y="333"/>
                  <a:pt x="927" y="312"/>
                </a:cubicBezTo>
                <a:cubicBezTo>
                  <a:pt x="927" y="292"/>
                  <a:pt x="947" y="281"/>
                  <a:pt x="968" y="281"/>
                </a:cubicBezTo>
                <a:cubicBezTo>
                  <a:pt x="989" y="281"/>
                  <a:pt x="1000" y="292"/>
                  <a:pt x="1000" y="312"/>
                </a:cubicBezTo>
                <a:cubicBezTo>
                  <a:pt x="1000" y="333"/>
                  <a:pt x="989" y="354"/>
                  <a:pt x="968" y="354"/>
                </a:cubicBezTo>
                <a:close/>
                <a:moveTo>
                  <a:pt x="968" y="354"/>
                </a:moveTo>
                <a:lnTo>
                  <a:pt x="968" y="3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05849" tIns="52925" rIns="105849" bIns="52925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76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5198602" y="3998187"/>
            <a:ext cx="370047" cy="439545"/>
            <a:chOff x="1393825" y="2339975"/>
            <a:chExt cx="330200" cy="392113"/>
          </a:xfrm>
          <a:solidFill>
            <a:schemeClr val="bg1"/>
          </a:solidFill>
        </p:grpSpPr>
        <p:sp>
          <p:nvSpPr>
            <p:cNvPr id="114" name="Freeform 201"/>
            <p:cNvSpPr>
              <a:spLocks noChangeArrowheads="1"/>
            </p:cNvSpPr>
            <p:nvPr/>
          </p:nvSpPr>
          <p:spPr bwMode="auto">
            <a:xfrm>
              <a:off x="1393825" y="2339975"/>
              <a:ext cx="330200" cy="374650"/>
            </a:xfrm>
            <a:custGeom>
              <a:avLst/>
              <a:gdLst>
                <a:gd name="T0" fmla="*/ 718 w 917"/>
                <a:gd name="T1" fmla="*/ 583 h 1042"/>
                <a:gd name="T2" fmla="*/ 853 w 917"/>
                <a:gd name="T3" fmla="*/ 354 h 1042"/>
                <a:gd name="T4" fmla="*/ 885 w 917"/>
                <a:gd name="T5" fmla="*/ 270 h 1042"/>
                <a:gd name="T6" fmla="*/ 895 w 917"/>
                <a:gd name="T7" fmla="*/ 229 h 1042"/>
                <a:gd name="T8" fmla="*/ 895 w 917"/>
                <a:gd name="T9" fmla="*/ 208 h 1042"/>
                <a:gd name="T10" fmla="*/ 906 w 917"/>
                <a:gd name="T11" fmla="*/ 93 h 1042"/>
                <a:gd name="T12" fmla="*/ 906 w 917"/>
                <a:gd name="T13" fmla="*/ 41 h 1042"/>
                <a:gd name="T14" fmla="*/ 906 w 917"/>
                <a:gd name="T15" fmla="*/ 20 h 1042"/>
                <a:gd name="T16" fmla="*/ 906 w 917"/>
                <a:gd name="T17" fmla="*/ 10 h 1042"/>
                <a:gd name="T18" fmla="*/ 895 w 917"/>
                <a:gd name="T19" fmla="*/ 0 h 1042"/>
                <a:gd name="T20" fmla="*/ 885 w 917"/>
                <a:gd name="T21" fmla="*/ 0 h 1042"/>
                <a:gd name="T22" fmla="*/ 864 w 917"/>
                <a:gd name="T23" fmla="*/ 10 h 1042"/>
                <a:gd name="T24" fmla="*/ 812 w 917"/>
                <a:gd name="T25" fmla="*/ 20 h 1042"/>
                <a:gd name="T26" fmla="*/ 635 w 917"/>
                <a:gd name="T27" fmla="*/ 104 h 1042"/>
                <a:gd name="T28" fmla="*/ 395 w 917"/>
                <a:gd name="T29" fmla="*/ 333 h 1042"/>
                <a:gd name="T30" fmla="*/ 333 w 917"/>
                <a:gd name="T31" fmla="*/ 375 h 1042"/>
                <a:gd name="T32" fmla="*/ 10 w 917"/>
                <a:gd name="T33" fmla="*/ 583 h 1042"/>
                <a:gd name="T34" fmla="*/ 41 w 917"/>
                <a:gd name="T35" fmla="*/ 625 h 1042"/>
                <a:gd name="T36" fmla="*/ 531 w 917"/>
                <a:gd name="T37" fmla="*/ 999 h 1042"/>
                <a:gd name="T38" fmla="*/ 562 w 917"/>
                <a:gd name="T39" fmla="*/ 1020 h 1042"/>
                <a:gd name="T40" fmla="*/ 698 w 917"/>
                <a:gd name="T41" fmla="*/ 656 h 1042"/>
                <a:gd name="T42" fmla="*/ 718 w 917"/>
                <a:gd name="T43" fmla="*/ 583 h 1042"/>
                <a:gd name="T44" fmla="*/ 666 w 917"/>
                <a:gd name="T45" fmla="*/ 458 h 1042"/>
                <a:gd name="T46" fmla="*/ 562 w 917"/>
                <a:gd name="T47" fmla="*/ 468 h 1042"/>
                <a:gd name="T48" fmla="*/ 520 w 917"/>
                <a:gd name="T49" fmla="*/ 354 h 1042"/>
                <a:gd name="T50" fmla="*/ 531 w 917"/>
                <a:gd name="T51" fmla="*/ 333 h 1042"/>
                <a:gd name="T52" fmla="*/ 645 w 917"/>
                <a:gd name="T53" fmla="*/ 323 h 1042"/>
                <a:gd name="T54" fmla="*/ 677 w 917"/>
                <a:gd name="T55" fmla="*/ 437 h 1042"/>
                <a:gd name="T56" fmla="*/ 666 w 917"/>
                <a:gd name="T57" fmla="*/ 458 h 1042"/>
                <a:gd name="T58" fmla="*/ 666 w 917"/>
                <a:gd name="T59" fmla="*/ 458 h 1042"/>
                <a:gd name="T60" fmla="*/ 666 w 917"/>
                <a:gd name="T61" fmla="*/ 458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17" h="1042">
                  <a:moveTo>
                    <a:pt x="718" y="583"/>
                  </a:moveTo>
                  <a:cubicBezTo>
                    <a:pt x="781" y="500"/>
                    <a:pt x="823" y="427"/>
                    <a:pt x="853" y="354"/>
                  </a:cubicBezTo>
                  <a:cubicBezTo>
                    <a:pt x="864" y="333"/>
                    <a:pt x="874" y="302"/>
                    <a:pt x="885" y="270"/>
                  </a:cubicBezTo>
                  <a:cubicBezTo>
                    <a:pt x="885" y="260"/>
                    <a:pt x="885" y="250"/>
                    <a:pt x="895" y="229"/>
                  </a:cubicBezTo>
                  <a:cubicBezTo>
                    <a:pt x="895" y="218"/>
                    <a:pt x="895" y="218"/>
                    <a:pt x="895" y="208"/>
                  </a:cubicBezTo>
                  <a:cubicBezTo>
                    <a:pt x="906" y="166"/>
                    <a:pt x="906" y="125"/>
                    <a:pt x="906" y="93"/>
                  </a:cubicBezTo>
                  <a:cubicBezTo>
                    <a:pt x="906" y="73"/>
                    <a:pt x="906" y="52"/>
                    <a:pt x="906" y="41"/>
                  </a:cubicBezTo>
                  <a:cubicBezTo>
                    <a:pt x="906" y="31"/>
                    <a:pt x="916" y="31"/>
                    <a:pt x="906" y="20"/>
                  </a:cubicBezTo>
                  <a:lnTo>
                    <a:pt x="906" y="10"/>
                  </a:lnTo>
                  <a:cubicBezTo>
                    <a:pt x="916" y="0"/>
                    <a:pt x="906" y="0"/>
                    <a:pt x="895" y="0"/>
                  </a:cubicBezTo>
                  <a:lnTo>
                    <a:pt x="885" y="0"/>
                  </a:lnTo>
                  <a:cubicBezTo>
                    <a:pt x="874" y="0"/>
                    <a:pt x="874" y="10"/>
                    <a:pt x="864" y="10"/>
                  </a:cubicBezTo>
                  <a:cubicBezTo>
                    <a:pt x="864" y="20"/>
                    <a:pt x="843" y="20"/>
                    <a:pt x="812" y="20"/>
                  </a:cubicBezTo>
                  <a:cubicBezTo>
                    <a:pt x="770" y="31"/>
                    <a:pt x="708" y="52"/>
                    <a:pt x="635" y="104"/>
                  </a:cubicBezTo>
                  <a:cubicBezTo>
                    <a:pt x="510" y="177"/>
                    <a:pt x="437" y="281"/>
                    <a:pt x="395" y="333"/>
                  </a:cubicBezTo>
                  <a:cubicBezTo>
                    <a:pt x="385" y="354"/>
                    <a:pt x="354" y="375"/>
                    <a:pt x="333" y="375"/>
                  </a:cubicBezTo>
                  <a:cubicBezTo>
                    <a:pt x="125" y="364"/>
                    <a:pt x="41" y="510"/>
                    <a:pt x="10" y="583"/>
                  </a:cubicBezTo>
                  <a:cubicBezTo>
                    <a:pt x="0" y="604"/>
                    <a:pt x="10" y="625"/>
                    <a:pt x="41" y="625"/>
                  </a:cubicBezTo>
                  <a:cubicBezTo>
                    <a:pt x="489" y="614"/>
                    <a:pt x="531" y="885"/>
                    <a:pt x="531" y="999"/>
                  </a:cubicBezTo>
                  <a:cubicBezTo>
                    <a:pt x="520" y="1031"/>
                    <a:pt x="541" y="1041"/>
                    <a:pt x="562" y="1020"/>
                  </a:cubicBezTo>
                  <a:cubicBezTo>
                    <a:pt x="729" y="926"/>
                    <a:pt x="718" y="739"/>
                    <a:pt x="698" y="656"/>
                  </a:cubicBezTo>
                  <a:cubicBezTo>
                    <a:pt x="698" y="635"/>
                    <a:pt x="708" y="593"/>
                    <a:pt x="718" y="583"/>
                  </a:cubicBezTo>
                  <a:close/>
                  <a:moveTo>
                    <a:pt x="666" y="458"/>
                  </a:moveTo>
                  <a:cubicBezTo>
                    <a:pt x="645" y="489"/>
                    <a:pt x="593" y="489"/>
                    <a:pt x="562" y="468"/>
                  </a:cubicBezTo>
                  <a:cubicBezTo>
                    <a:pt x="510" y="448"/>
                    <a:pt x="500" y="395"/>
                    <a:pt x="520" y="354"/>
                  </a:cubicBezTo>
                  <a:cubicBezTo>
                    <a:pt x="531" y="343"/>
                    <a:pt x="531" y="343"/>
                    <a:pt x="531" y="333"/>
                  </a:cubicBezTo>
                  <a:cubicBezTo>
                    <a:pt x="562" y="302"/>
                    <a:pt x="604" y="302"/>
                    <a:pt x="645" y="323"/>
                  </a:cubicBezTo>
                  <a:cubicBezTo>
                    <a:pt x="687" y="343"/>
                    <a:pt x="708" y="395"/>
                    <a:pt x="677" y="437"/>
                  </a:cubicBezTo>
                  <a:cubicBezTo>
                    <a:pt x="677" y="448"/>
                    <a:pt x="677" y="448"/>
                    <a:pt x="666" y="458"/>
                  </a:cubicBezTo>
                  <a:close/>
                  <a:moveTo>
                    <a:pt x="666" y="458"/>
                  </a:moveTo>
                  <a:lnTo>
                    <a:pt x="666" y="458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5" name="Freeform 202"/>
            <p:cNvSpPr>
              <a:spLocks noChangeArrowheads="1"/>
            </p:cNvSpPr>
            <p:nvPr/>
          </p:nvSpPr>
          <p:spPr bwMode="auto">
            <a:xfrm>
              <a:off x="1479550" y="2643188"/>
              <a:ext cx="71438" cy="82550"/>
            </a:xfrm>
            <a:custGeom>
              <a:avLst/>
              <a:gdLst>
                <a:gd name="T0" fmla="*/ 42 w 199"/>
                <a:gd name="T1" fmla="*/ 219 h 230"/>
                <a:gd name="T2" fmla="*/ 188 w 199"/>
                <a:gd name="T3" fmla="*/ 31 h 230"/>
                <a:gd name="T4" fmla="*/ 156 w 199"/>
                <a:gd name="T5" fmla="*/ 10 h 230"/>
                <a:gd name="T6" fmla="*/ 11 w 199"/>
                <a:gd name="T7" fmla="*/ 198 h 230"/>
                <a:gd name="T8" fmla="*/ 42 w 199"/>
                <a:gd name="T9" fmla="*/ 219 h 230"/>
                <a:gd name="T10" fmla="*/ 42 w 199"/>
                <a:gd name="T11" fmla="*/ 219 h 230"/>
                <a:gd name="T12" fmla="*/ 42 w 199"/>
                <a:gd name="T13" fmla="*/ 21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" h="230">
                  <a:moveTo>
                    <a:pt x="42" y="219"/>
                  </a:moveTo>
                  <a:cubicBezTo>
                    <a:pt x="115" y="177"/>
                    <a:pt x="167" y="83"/>
                    <a:pt x="188" y="31"/>
                  </a:cubicBezTo>
                  <a:cubicBezTo>
                    <a:pt x="198" y="10"/>
                    <a:pt x="177" y="0"/>
                    <a:pt x="156" y="10"/>
                  </a:cubicBezTo>
                  <a:cubicBezTo>
                    <a:pt x="73" y="63"/>
                    <a:pt x="31" y="146"/>
                    <a:pt x="11" y="198"/>
                  </a:cubicBezTo>
                  <a:cubicBezTo>
                    <a:pt x="0" y="219"/>
                    <a:pt x="21" y="229"/>
                    <a:pt x="42" y="219"/>
                  </a:cubicBezTo>
                  <a:close/>
                  <a:moveTo>
                    <a:pt x="42" y="219"/>
                  </a:moveTo>
                  <a:lnTo>
                    <a:pt x="42" y="21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6" name="Freeform 203"/>
            <p:cNvSpPr>
              <a:spLocks noChangeArrowheads="1"/>
            </p:cNvSpPr>
            <p:nvPr/>
          </p:nvSpPr>
          <p:spPr bwMode="auto">
            <a:xfrm>
              <a:off x="1422400" y="2616200"/>
              <a:ext cx="93663" cy="115888"/>
            </a:xfrm>
            <a:custGeom>
              <a:avLst/>
              <a:gdLst>
                <a:gd name="T0" fmla="*/ 31 w 261"/>
                <a:gd name="T1" fmla="*/ 313 h 324"/>
                <a:gd name="T2" fmla="*/ 250 w 261"/>
                <a:gd name="T3" fmla="*/ 31 h 324"/>
                <a:gd name="T4" fmla="*/ 219 w 261"/>
                <a:gd name="T5" fmla="*/ 11 h 324"/>
                <a:gd name="T6" fmla="*/ 10 w 261"/>
                <a:gd name="T7" fmla="*/ 292 h 324"/>
                <a:gd name="T8" fmla="*/ 31 w 261"/>
                <a:gd name="T9" fmla="*/ 313 h 324"/>
                <a:gd name="T10" fmla="*/ 31 w 261"/>
                <a:gd name="T11" fmla="*/ 313 h 324"/>
                <a:gd name="T12" fmla="*/ 31 w 261"/>
                <a:gd name="T13" fmla="*/ 313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" h="324">
                  <a:moveTo>
                    <a:pt x="31" y="313"/>
                  </a:moveTo>
                  <a:cubicBezTo>
                    <a:pt x="156" y="240"/>
                    <a:pt x="219" y="104"/>
                    <a:pt x="250" y="31"/>
                  </a:cubicBezTo>
                  <a:cubicBezTo>
                    <a:pt x="260" y="11"/>
                    <a:pt x="240" y="0"/>
                    <a:pt x="219" y="11"/>
                  </a:cubicBezTo>
                  <a:cubicBezTo>
                    <a:pt x="94" y="83"/>
                    <a:pt x="31" y="219"/>
                    <a:pt x="10" y="292"/>
                  </a:cubicBezTo>
                  <a:cubicBezTo>
                    <a:pt x="0" y="313"/>
                    <a:pt x="10" y="323"/>
                    <a:pt x="31" y="313"/>
                  </a:cubicBezTo>
                  <a:close/>
                  <a:moveTo>
                    <a:pt x="31" y="313"/>
                  </a:moveTo>
                  <a:lnTo>
                    <a:pt x="31" y="31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7" name="Freeform 204"/>
            <p:cNvSpPr>
              <a:spLocks noChangeArrowheads="1"/>
            </p:cNvSpPr>
            <p:nvPr/>
          </p:nvSpPr>
          <p:spPr bwMode="auto">
            <a:xfrm>
              <a:off x="1411288" y="2587625"/>
              <a:ext cx="71437" cy="85725"/>
            </a:xfrm>
            <a:custGeom>
              <a:avLst/>
              <a:gdLst>
                <a:gd name="T0" fmla="*/ 41 w 199"/>
                <a:gd name="T1" fmla="*/ 229 h 240"/>
                <a:gd name="T2" fmla="*/ 187 w 199"/>
                <a:gd name="T3" fmla="*/ 42 h 240"/>
                <a:gd name="T4" fmla="*/ 156 w 199"/>
                <a:gd name="T5" fmla="*/ 21 h 240"/>
                <a:gd name="T6" fmla="*/ 10 w 199"/>
                <a:gd name="T7" fmla="*/ 208 h 240"/>
                <a:gd name="T8" fmla="*/ 41 w 199"/>
                <a:gd name="T9" fmla="*/ 229 h 240"/>
                <a:gd name="T10" fmla="*/ 41 w 199"/>
                <a:gd name="T11" fmla="*/ 229 h 240"/>
                <a:gd name="T12" fmla="*/ 41 w 199"/>
                <a:gd name="T13" fmla="*/ 2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" h="240">
                  <a:moveTo>
                    <a:pt x="41" y="229"/>
                  </a:moveTo>
                  <a:cubicBezTo>
                    <a:pt x="114" y="177"/>
                    <a:pt x="166" y="94"/>
                    <a:pt x="187" y="42"/>
                  </a:cubicBezTo>
                  <a:cubicBezTo>
                    <a:pt x="198" y="21"/>
                    <a:pt x="177" y="0"/>
                    <a:pt x="156" y="21"/>
                  </a:cubicBezTo>
                  <a:cubicBezTo>
                    <a:pt x="73" y="73"/>
                    <a:pt x="31" y="156"/>
                    <a:pt x="10" y="208"/>
                  </a:cubicBezTo>
                  <a:cubicBezTo>
                    <a:pt x="0" y="229"/>
                    <a:pt x="10" y="239"/>
                    <a:pt x="41" y="229"/>
                  </a:cubicBezTo>
                  <a:close/>
                  <a:moveTo>
                    <a:pt x="41" y="229"/>
                  </a:moveTo>
                  <a:lnTo>
                    <a:pt x="41" y="22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8" name="AutoShape 29"/>
          <p:cNvSpPr/>
          <p:nvPr/>
        </p:nvSpPr>
        <p:spPr bwMode="auto">
          <a:xfrm>
            <a:off x="7243864" y="5211678"/>
            <a:ext cx="402836" cy="40294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598" y="2167"/>
                </a:moveTo>
                <a:cubicBezTo>
                  <a:pt x="3598" y="2549"/>
                  <a:pt x="3517" y="2902"/>
                  <a:pt x="3358" y="3213"/>
                </a:cubicBezTo>
                <a:cubicBezTo>
                  <a:pt x="3197" y="3525"/>
                  <a:pt x="2981" y="3792"/>
                  <a:pt x="2707" y="4006"/>
                </a:cubicBezTo>
                <a:lnTo>
                  <a:pt x="2707" y="21050"/>
                </a:lnTo>
                <a:cubicBezTo>
                  <a:pt x="2707" y="21203"/>
                  <a:pt x="2663" y="21329"/>
                  <a:pt x="2580" y="21438"/>
                </a:cubicBezTo>
                <a:cubicBezTo>
                  <a:pt x="2492" y="21547"/>
                  <a:pt x="2386" y="21599"/>
                  <a:pt x="2262" y="21599"/>
                </a:cubicBezTo>
                <a:lnTo>
                  <a:pt x="1348" y="21599"/>
                </a:lnTo>
                <a:cubicBezTo>
                  <a:pt x="1221" y="21599"/>
                  <a:pt x="1118" y="21544"/>
                  <a:pt x="1038" y="21438"/>
                </a:cubicBezTo>
                <a:cubicBezTo>
                  <a:pt x="954" y="21329"/>
                  <a:pt x="913" y="21203"/>
                  <a:pt x="913" y="21050"/>
                </a:cubicBezTo>
                <a:lnTo>
                  <a:pt x="913" y="4006"/>
                </a:lnTo>
                <a:cubicBezTo>
                  <a:pt x="641" y="3792"/>
                  <a:pt x="421" y="3525"/>
                  <a:pt x="252" y="3213"/>
                </a:cubicBezTo>
                <a:cubicBezTo>
                  <a:pt x="83" y="2902"/>
                  <a:pt x="0" y="2549"/>
                  <a:pt x="0" y="2167"/>
                </a:cubicBezTo>
                <a:cubicBezTo>
                  <a:pt x="0" y="1574"/>
                  <a:pt x="176" y="1069"/>
                  <a:pt x="528" y="640"/>
                </a:cubicBezTo>
                <a:cubicBezTo>
                  <a:pt x="878" y="211"/>
                  <a:pt x="1304" y="0"/>
                  <a:pt x="1804" y="0"/>
                </a:cubicBezTo>
                <a:cubicBezTo>
                  <a:pt x="2296" y="0"/>
                  <a:pt x="2719" y="211"/>
                  <a:pt x="3069" y="640"/>
                </a:cubicBezTo>
                <a:cubicBezTo>
                  <a:pt x="3422" y="1069"/>
                  <a:pt x="3598" y="1571"/>
                  <a:pt x="3598" y="2167"/>
                </a:cubicBezTo>
                <a:moveTo>
                  <a:pt x="20838" y="2476"/>
                </a:moveTo>
                <a:cubicBezTo>
                  <a:pt x="21063" y="2323"/>
                  <a:pt x="21247" y="2297"/>
                  <a:pt x="21389" y="2391"/>
                </a:cubicBezTo>
                <a:cubicBezTo>
                  <a:pt x="21529" y="2485"/>
                  <a:pt x="21599" y="2684"/>
                  <a:pt x="21599" y="2996"/>
                </a:cubicBezTo>
                <a:lnTo>
                  <a:pt x="21599" y="13515"/>
                </a:lnTo>
                <a:cubicBezTo>
                  <a:pt x="21599" y="13803"/>
                  <a:pt x="21526" y="14106"/>
                  <a:pt x="21382" y="14420"/>
                </a:cubicBezTo>
                <a:cubicBezTo>
                  <a:pt x="21237" y="14737"/>
                  <a:pt x="21056" y="14966"/>
                  <a:pt x="20838" y="15119"/>
                </a:cubicBezTo>
                <a:cubicBezTo>
                  <a:pt x="19954" y="15757"/>
                  <a:pt x="19146" y="16165"/>
                  <a:pt x="18412" y="16350"/>
                </a:cubicBezTo>
                <a:cubicBezTo>
                  <a:pt x="17678" y="16529"/>
                  <a:pt x="17036" y="16606"/>
                  <a:pt x="16490" y="16567"/>
                </a:cubicBezTo>
                <a:cubicBezTo>
                  <a:pt x="15849" y="16526"/>
                  <a:pt x="15281" y="16371"/>
                  <a:pt x="14791" y="16103"/>
                </a:cubicBezTo>
                <a:cubicBezTo>
                  <a:pt x="14392" y="15851"/>
                  <a:pt x="14003" y="15607"/>
                  <a:pt x="13623" y="15378"/>
                </a:cubicBezTo>
                <a:cubicBezTo>
                  <a:pt x="13244" y="15146"/>
                  <a:pt x="12857" y="14946"/>
                  <a:pt x="12458" y="14773"/>
                </a:cubicBezTo>
                <a:cubicBezTo>
                  <a:pt x="12059" y="14599"/>
                  <a:pt x="11640" y="14461"/>
                  <a:pt x="11197" y="14358"/>
                </a:cubicBezTo>
                <a:cubicBezTo>
                  <a:pt x="10757" y="14256"/>
                  <a:pt x="10269" y="14203"/>
                  <a:pt x="9738" y="14203"/>
                </a:cubicBezTo>
                <a:cubicBezTo>
                  <a:pt x="9310" y="14220"/>
                  <a:pt x="8825" y="14306"/>
                  <a:pt x="8286" y="14455"/>
                </a:cubicBezTo>
                <a:cubicBezTo>
                  <a:pt x="7824" y="14588"/>
                  <a:pt x="7266" y="14799"/>
                  <a:pt x="6605" y="15090"/>
                </a:cubicBezTo>
                <a:cubicBezTo>
                  <a:pt x="5944" y="15381"/>
                  <a:pt x="5207" y="15792"/>
                  <a:pt x="4394" y="16327"/>
                </a:cubicBezTo>
                <a:cubicBezTo>
                  <a:pt x="4169" y="16476"/>
                  <a:pt x="3978" y="16494"/>
                  <a:pt x="3826" y="16382"/>
                </a:cubicBezTo>
                <a:cubicBezTo>
                  <a:pt x="3674" y="16268"/>
                  <a:pt x="3598" y="16059"/>
                  <a:pt x="3598" y="15751"/>
                </a:cubicBezTo>
                <a:lnTo>
                  <a:pt x="3598" y="5273"/>
                </a:lnTo>
                <a:cubicBezTo>
                  <a:pt x="3598" y="4964"/>
                  <a:pt x="3674" y="4653"/>
                  <a:pt x="3826" y="4347"/>
                </a:cubicBezTo>
                <a:cubicBezTo>
                  <a:pt x="3978" y="4036"/>
                  <a:pt x="4169" y="3807"/>
                  <a:pt x="4394" y="3654"/>
                </a:cubicBezTo>
                <a:cubicBezTo>
                  <a:pt x="5207" y="3143"/>
                  <a:pt x="5941" y="2737"/>
                  <a:pt x="6597" y="2447"/>
                </a:cubicBezTo>
                <a:cubicBezTo>
                  <a:pt x="7253" y="2156"/>
                  <a:pt x="7816" y="1944"/>
                  <a:pt x="8286" y="1812"/>
                </a:cubicBezTo>
                <a:cubicBezTo>
                  <a:pt x="8832" y="1665"/>
                  <a:pt x="9317" y="1580"/>
                  <a:pt x="9738" y="1559"/>
                </a:cubicBezTo>
                <a:cubicBezTo>
                  <a:pt x="10269" y="1559"/>
                  <a:pt x="10757" y="1612"/>
                  <a:pt x="11197" y="1715"/>
                </a:cubicBezTo>
                <a:cubicBezTo>
                  <a:pt x="11640" y="1818"/>
                  <a:pt x="12059" y="1956"/>
                  <a:pt x="12458" y="2135"/>
                </a:cubicBezTo>
                <a:cubicBezTo>
                  <a:pt x="12857" y="2306"/>
                  <a:pt x="13242" y="2508"/>
                  <a:pt x="13619" y="2737"/>
                </a:cubicBezTo>
                <a:cubicBezTo>
                  <a:pt x="13993" y="2967"/>
                  <a:pt x="14385" y="3207"/>
                  <a:pt x="14791" y="3463"/>
                </a:cubicBezTo>
                <a:cubicBezTo>
                  <a:pt x="15281" y="3736"/>
                  <a:pt x="15849" y="3889"/>
                  <a:pt x="16490" y="3924"/>
                </a:cubicBezTo>
                <a:cubicBezTo>
                  <a:pt x="17036" y="3965"/>
                  <a:pt x="17678" y="3889"/>
                  <a:pt x="18412" y="3707"/>
                </a:cubicBezTo>
                <a:cubicBezTo>
                  <a:pt x="19146" y="3522"/>
                  <a:pt x="19957" y="3113"/>
                  <a:pt x="20838" y="247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44104" tIns="44104" rIns="44104" bIns="44104" anchor="ctr"/>
          <a:lstStyle/>
          <a:p>
            <a:pPr algn="just" defTabSz="3968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1140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Content Placeholder 2"/>
          <p:cNvSpPr txBox="1"/>
          <p:nvPr/>
        </p:nvSpPr>
        <p:spPr>
          <a:xfrm>
            <a:off x="518807" y="151836"/>
            <a:ext cx="4308235" cy="46692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433070" fontAlgn="base">
              <a:spcAft>
                <a:spcPts val="570"/>
              </a:spcAft>
              <a:buClr>
                <a:srgbClr val="383E6B">
                  <a:lumMod val="75000"/>
                </a:srgbClr>
              </a:buClr>
            </a:pPr>
            <a:r>
              <a:rPr lang="zh-CN" altLang="en-US" sz="303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基本工作概述报告</a:t>
            </a:r>
            <a:endParaRPr lang="en-US" sz="3035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" y="151836"/>
            <a:ext cx="214724" cy="4669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47" grpId="0"/>
      <p:bldP spid="74" grpId="0" animBg="1"/>
      <p:bldP spid="75" grpId="0" animBg="1"/>
      <p:bldP spid="76" grpId="0" animBg="1"/>
      <p:bldP spid="77" grpId="0" animBg="1"/>
      <p:bldP spid="78" grpId="0" animBg="1"/>
      <p:bldP spid="83" grpId="0" animBg="1"/>
      <p:bldP spid="87" grpId="0" animBg="1"/>
      <p:bldP spid="1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5" y="282"/>
            <a:ext cx="12191832" cy="685743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751" b="-118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2275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9" name="TextBox 84"/>
          <p:cNvSpPr txBox="1"/>
          <p:nvPr/>
        </p:nvSpPr>
        <p:spPr>
          <a:xfrm>
            <a:off x="3016307" y="1939207"/>
            <a:ext cx="6159387" cy="6420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170" spc="1422">
                <a:solidFill>
                  <a:prstClr val="white"/>
                </a:solidFill>
                <a:latin typeface="Arial Narrow" panose="020B0606020202030204" pitchFamily="34" charset="0"/>
                <a:ea typeface="微软雅黑" panose="020B0503020204020204" pitchFamily="34" charset="-122"/>
              </a:rPr>
              <a:t>感谢聆听</a:t>
            </a:r>
            <a:r>
              <a:rPr lang="en-US" altLang="zh-CN" sz="4170" spc="1422">
                <a:solidFill>
                  <a:prstClr val="white"/>
                </a:solidFill>
                <a:latin typeface="Arial Narrow" panose="020B0606020202030204" pitchFamily="34" charset="0"/>
                <a:ea typeface="微软雅黑" panose="020B0503020204020204" pitchFamily="34" charset="-122"/>
              </a:rPr>
              <a:t>,</a:t>
            </a:r>
            <a:r>
              <a:rPr lang="zh-CN" altLang="en-US" sz="4170" spc="1422">
                <a:solidFill>
                  <a:prstClr val="white"/>
                </a:solidFill>
                <a:latin typeface="Arial Narrow" panose="020B0606020202030204" pitchFamily="34" charset="0"/>
                <a:ea typeface="微软雅黑" panose="020B0503020204020204" pitchFamily="34" charset="-122"/>
              </a:rPr>
              <a:t>批评指导</a:t>
            </a:r>
            <a:endParaRPr lang="en-US" altLang="zh-CN" sz="4170" spc="1422" dirty="0">
              <a:solidFill>
                <a:prstClr val="white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TextBox 84"/>
          <p:cNvSpPr txBox="1"/>
          <p:nvPr/>
        </p:nvSpPr>
        <p:spPr>
          <a:xfrm>
            <a:off x="3088640" y="2811002"/>
            <a:ext cx="6014720" cy="2627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5" spc="284">
                <a:solidFill>
                  <a:prstClr val="white"/>
                </a:solidFill>
                <a:latin typeface="Agency FB" panose="020B0503020202020204" pitchFamily="34" charset="0"/>
                <a:ea typeface="宋体" panose="02010600030101010101" pitchFamily="2" charset="-122"/>
              </a:rPr>
              <a:t>WORK OF SCIENCE AND TECHNOLOGY INDUSTRY REPORT PPT</a:t>
            </a:r>
            <a:endParaRPr lang="en-US" altLang="zh-CN" sz="1705" spc="284" dirty="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281155" y="2677983"/>
            <a:ext cx="562969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6"/>
          <p:cNvSpPr txBox="1"/>
          <p:nvPr/>
        </p:nvSpPr>
        <p:spPr>
          <a:xfrm>
            <a:off x="3867880" y="3442381"/>
            <a:ext cx="4456241" cy="30854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515">
                <a:solidFill>
                  <a:prstClr val="white"/>
                </a:solidFill>
              </a:rPr>
              <a:t>汇报：</a:t>
            </a:r>
            <a:r>
              <a:rPr lang="en-US" altLang="zh-CN" sz="1515">
                <a:solidFill>
                  <a:prstClr val="white"/>
                </a:solidFill>
              </a:rPr>
              <a:t>xiazaii </a:t>
            </a:r>
            <a:r>
              <a:rPr lang="zh-CN" altLang="en-US" sz="1515">
                <a:solidFill>
                  <a:prstClr val="white"/>
                </a:solidFill>
              </a:rPr>
              <a:t>部门：销售部</a:t>
            </a:r>
            <a:endParaRPr lang="en-US" altLang="zh-CN" sz="1515" dirty="0">
              <a:solidFill>
                <a:prstClr val="white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681785" y="1358736"/>
            <a:ext cx="8828431" cy="2700303"/>
            <a:chOff x="142875" y="1693863"/>
            <a:chExt cx="12560301" cy="3841750"/>
          </a:xfrm>
        </p:grpSpPr>
        <p:sp>
          <p:nvSpPr>
            <p:cNvPr id="6" name="Freeform 5"/>
            <p:cNvSpPr/>
            <p:nvPr/>
          </p:nvSpPr>
          <p:spPr bwMode="auto">
            <a:xfrm>
              <a:off x="4278313" y="1693863"/>
              <a:ext cx="8424863" cy="3841750"/>
            </a:xfrm>
            <a:custGeom>
              <a:avLst/>
              <a:gdLst>
                <a:gd name="T0" fmla="*/ 0 w 5307"/>
                <a:gd name="T1" fmla="*/ 2420 h 2420"/>
                <a:gd name="T2" fmla="*/ 5307 w 5307"/>
                <a:gd name="T3" fmla="*/ 2420 h 2420"/>
                <a:gd name="T4" fmla="*/ 5307 w 5307"/>
                <a:gd name="T5" fmla="*/ 0 h 2420"/>
                <a:gd name="T6" fmla="*/ 4373 w 5307"/>
                <a:gd name="T7" fmla="*/ 0 h 2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07" h="2420">
                  <a:moveTo>
                    <a:pt x="0" y="2420"/>
                  </a:moveTo>
                  <a:lnTo>
                    <a:pt x="5307" y="2420"/>
                  </a:lnTo>
                  <a:lnTo>
                    <a:pt x="5307" y="0"/>
                  </a:lnTo>
                  <a:lnTo>
                    <a:pt x="4373" y="0"/>
                  </a:lnTo>
                </a:path>
              </a:pathLst>
            </a:custGeom>
            <a:noFill/>
            <a:ln w="841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6699" tIns="43349" rIns="86699" bIns="43349" numCol="1" anchor="t" anchorCtr="0" compatLnSpc="1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42875" y="1693863"/>
              <a:ext cx="8428038" cy="3841750"/>
            </a:xfrm>
            <a:custGeom>
              <a:avLst/>
              <a:gdLst>
                <a:gd name="T0" fmla="*/ 5309 w 5309"/>
                <a:gd name="T1" fmla="*/ 0 h 2420"/>
                <a:gd name="T2" fmla="*/ 0 w 5309"/>
                <a:gd name="T3" fmla="*/ 0 h 2420"/>
                <a:gd name="T4" fmla="*/ 0 w 5309"/>
                <a:gd name="T5" fmla="*/ 2420 h 2420"/>
                <a:gd name="T6" fmla="*/ 934 w 5309"/>
                <a:gd name="T7" fmla="*/ 2420 h 2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09" h="2420">
                  <a:moveTo>
                    <a:pt x="5309" y="0"/>
                  </a:moveTo>
                  <a:lnTo>
                    <a:pt x="0" y="0"/>
                  </a:lnTo>
                  <a:lnTo>
                    <a:pt x="0" y="2420"/>
                  </a:lnTo>
                  <a:lnTo>
                    <a:pt x="934" y="2420"/>
                  </a:lnTo>
                </a:path>
              </a:pathLst>
            </a:custGeom>
            <a:noFill/>
            <a:ln w="841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6699" tIns="43349" rIns="86699" bIns="43349" numCol="1" anchor="t" anchorCtr="0" compatLnSpc="1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5" name="TextBox 84"/>
          <p:cNvSpPr txBox="1"/>
          <p:nvPr/>
        </p:nvSpPr>
        <p:spPr>
          <a:xfrm>
            <a:off x="7723747" y="879429"/>
            <a:ext cx="1651784" cy="9626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255" spc="569">
                <a:solidFill>
                  <a:prstClr val="white"/>
                </a:solidFill>
                <a:latin typeface="Agency FB" panose="020B0503020202020204" pitchFamily="34" charset="0"/>
                <a:ea typeface="宋体" panose="02010600030101010101" pitchFamily="2" charset="-122"/>
              </a:rPr>
              <a:t>2020</a:t>
            </a:r>
            <a:endParaRPr lang="en-US" altLang="zh-CN" sz="6255" spc="569" dirty="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775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75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5" y="282"/>
            <a:ext cx="12191832" cy="685743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751" b="-118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2275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681785" y="1358736"/>
            <a:ext cx="8828431" cy="2700303"/>
            <a:chOff x="142875" y="1693863"/>
            <a:chExt cx="12560301" cy="3841750"/>
          </a:xfrm>
        </p:grpSpPr>
        <p:sp>
          <p:nvSpPr>
            <p:cNvPr id="6" name="Freeform 5"/>
            <p:cNvSpPr/>
            <p:nvPr/>
          </p:nvSpPr>
          <p:spPr bwMode="auto">
            <a:xfrm>
              <a:off x="4278313" y="1693863"/>
              <a:ext cx="8424863" cy="3841750"/>
            </a:xfrm>
            <a:custGeom>
              <a:avLst/>
              <a:gdLst>
                <a:gd name="T0" fmla="*/ 0 w 5307"/>
                <a:gd name="T1" fmla="*/ 2420 h 2420"/>
                <a:gd name="T2" fmla="*/ 5307 w 5307"/>
                <a:gd name="T3" fmla="*/ 2420 h 2420"/>
                <a:gd name="T4" fmla="*/ 5307 w 5307"/>
                <a:gd name="T5" fmla="*/ 0 h 2420"/>
                <a:gd name="T6" fmla="*/ 4373 w 5307"/>
                <a:gd name="T7" fmla="*/ 0 h 2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07" h="2420">
                  <a:moveTo>
                    <a:pt x="0" y="2420"/>
                  </a:moveTo>
                  <a:lnTo>
                    <a:pt x="5307" y="2420"/>
                  </a:lnTo>
                  <a:lnTo>
                    <a:pt x="5307" y="0"/>
                  </a:lnTo>
                  <a:lnTo>
                    <a:pt x="4373" y="0"/>
                  </a:lnTo>
                </a:path>
              </a:pathLst>
            </a:custGeom>
            <a:noFill/>
            <a:ln w="841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6699" tIns="43349" rIns="86699" bIns="43349" numCol="1" anchor="t" anchorCtr="0" compatLnSpc="1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42875" y="1693863"/>
              <a:ext cx="8428038" cy="3841750"/>
            </a:xfrm>
            <a:custGeom>
              <a:avLst/>
              <a:gdLst>
                <a:gd name="T0" fmla="*/ 5309 w 5309"/>
                <a:gd name="T1" fmla="*/ 0 h 2420"/>
                <a:gd name="T2" fmla="*/ 0 w 5309"/>
                <a:gd name="T3" fmla="*/ 0 h 2420"/>
                <a:gd name="T4" fmla="*/ 0 w 5309"/>
                <a:gd name="T5" fmla="*/ 2420 h 2420"/>
                <a:gd name="T6" fmla="*/ 934 w 5309"/>
                <a:gd name="T7" fmla="*/ 2420 h 2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09" h="2420">
                  <a:moveTo>
                    <a:pt x="5309" y="0"/>
                  </a:moveTo>
                  <a:lnTo>
                    <a:pt x="0" y="0"/>
                  </a:lnTo>
                  <a:lnTo>
                    <a:pt x="0" y="2420"/>
                  </a:lnTo>
                  <a:lnTo>
                    <a:pt x="934" y="2420"/>
                  </a:lnTo>
                </a:path>
              </a:pathLst>
            </a:custGeom>
            <a:noFill/>
            <a:ln w="841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6699" tIns="43349" rIns="86699" bIns="43349" numCol="1" anchor="t" anchorCtr="0" compatLnSpc="1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5" name="TextBox 84"/>
          <p:cNvSpPr txBox="1"/>
          <p:nvPr/>
        </p:nvSpPr>
        <p:spPr>
          <a:xfrm>
            <a:off x="7723747" y="879429"/>
            <a:ext cx="1651784" cy="96289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255" spc="569">
                <a:solidFill>
                  <a:prstClr val="white"/>
                </a:solidFill>
                <a:latin typeface="Agency FB" panose="020B0503020202020204" pitchFamily="34" charset="0"/>
                <a:ea typeface="宋体" panose="02010600030101010101" pitchFamily="2" charset="-122"/>
              </a:rPr>
              <a:t>2019</a:t>
            </a:r>
            <a:endParaRPr lang="en-US" altLang="zh-CN" sz="6255" spc="569" dirty="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4436824" y="1893895"/>
            <a:ext cx="4574374" cy="73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170">
                <a:solidFill>
                  <a:prstClr val="white"/>
                </a:solidFill>
                <a:ea typeface="微软雅黑" panose="020B0503020204020204" pitchFamily="34" charset="-122"/>
              </a:rPr>
              <a:t>请</a:t>
            </a:r>
            <a:r>
              <a:rPr lang="zh-CN" altLang="en-US" sz="4170" dirty="0">
                <a:solidFill>
                  <a:prstClr val="white"/>
                </a:solidFill>
                <a:ea typeface="微软雅黑" panose="020B0503020204020204" pitchFamily="34" charset="-122"/>
              </a:rPr>
              <a:t>替换文字内容</a:t>
            </a:r>
            <a:endParaRPr lang="en-US" altLang="zh-CN" sz="4170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4818627" y="2641016"/>
            <a:ext cx="1893517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r>
              <a:rPr lang="zh-CN" altLang="en-US" sz="227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项目内容</a:t>
            </a:r>
            <a:endParaRPr lang="zh-CN" altLang="en-US" sz="227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501313" y="1653869"/>
            <a:ext cx="2739326" cy="2222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66775">
              <a:defRPr/>
            </a:pPr>
            <a:r>
              <a:rPr lang="en-US" altLang="zh-CN" sz="1384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01</a:t>
            </a:r>
            <a:endParaRPr lang="zh-CN" altLang="en-US" sz="13840" dirty="0">
              <a:solidFill>
                <a:prstClr val="white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文本框 8"/>
          <p:cNvSpPr txBox="1">
            <a:spLocks noChangeArrowheads="1"/>
          </p:cNvSpPr>
          <p:nvPr/>
        </p:nvSpPr>
        <p:spPr bwMode="auto">
          <a:xfrm>
            <a:off x="6931907" y="2650477"/>
            <a:ext cx="1893517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r>
              <a:rPr lang="zh-CN" altLang="en-US" sz="227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项目内容</a:t>
            </a:r>
            <a:endParaRPr lang="zh-CN" altLang="en-US" sz="227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8"/>
          <p:cNvSpPr txBox="1">
            <a:spLocks noChangeArrowheads="1"/>
          </p:cNvSpPr>
          <p:nvPr/>
        </p:nvSpPr>
        <p:spPr bwMode="auto">
          <a:xfrm>
            <a:off x="4818627" y="3093432"/>
            <a:ext cx="1893517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r>
              <a:rPr lang="zh-CN" altLang="en-US" sz="227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项目内容</a:t>
            </a:r>
            <a:endParaRPr lang="zh-CN" altLang="en-US" sz="227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8"/>
          <p:cNvSpPr txBox="1">
            <a:spLocks noChangeArrowheads="1"/>
          </p:cNvSpPr>
          <p:nvPr/>
        </p:nvSpPr>
        <p:spPr bwMode="auto">
          <a:xfrm>
            <a:off x="6931907" y="3102893"/>
            <a:ext cx="1893517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r>
              <a:rPr lang="zh-CN" altLang="en-US" sz="227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项目内容</a:t>
            </a:r>
            <a:endParaRPr lang="zh-CN" altLang="en-US" sz="227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363929" y="2149079"/>
            <a:ext cx="1713865" cy="1713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515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 rot="5400000">
            <a:off x="6076284" y="2149079"/>
            <a:ext cx="1713865" cy="1713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52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 rot="10800000">
            <a:off x="6077794" y="3865686"/>
            <a:ext cx="1713865" cy="17138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52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 rot="16200000">
            <a:off x="4365438" y="3865687"/>
            <a:ext cx="1713865" cy="17138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515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3906322" y="2523987"/>
            <a:ext cx="964049" cy="964049"/>
            <a:chOff x="2847975" y="2058809"/>
            <a:chExt cx="811251" cy="811251"/>
          </a:xfrm>
        </p:grpSpPr>
        <p:sp>
          <p:nvSpPr>
            <p:cNvPr id="25" name="Oval 24"/>
            <p:cNvSpPr/>
            <p:nvPr/>
          </p:nvSpPr>
          <p:spPr>
            <a:xfrm>
              <a:off x="2847975" y="2058809"/>
              <a:ext cx="811251" cy="81125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52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966753" y="2177587"/>
              <a:ext cx="573697" cy="57369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52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Freeform 175"/>
            <p:cNvSpPr>
              <a:spLocks noEditPoints="1"/>
            </p:cNvSpPr>
            <p:nvPr/>
          </p:nvSpPr>
          <p:spPr bwMode="auto">
            <a:xfrm>
              <a:off x="3086099" y="2293109"/>
              <a:ext cx="325916" cy="328522"/>
            </a:xfrm>
            <a:custGeom>
              <a:avLst/>
              <a:gdLst/>
              <a:ahLst/>
              <a:cxnLst>
                <a:cxn ang="0">
                  <a:pos x="11" y="57"/>
                </a:cxn>
                <a:cxn ang="0">
                  <a:pos x="8" y="58"/>
                </a:cxn>
                <a:cxn ang="0">
                  <a:pos x="5" y="57"/>
                </a:cxn>
                <a:cxn ang="0">
                  <a:pos x="1" y="53"/>
                </a:cxn>
                <a:cxn ang="0">
                  <a:pos x="0" y="50"/>
                </a:cxn>
                <a:cxn ang="0">
                  <a:pos x="1" y="47"/>
                </a:cxn>
                <a:cxn ang="0">
                  <a:pos x="25" y="22"/>
                </a:cxn>
                <a:cxn ang="0">
                  <a:pos x="35" y="33"/>
                </a:cxn>
                <a:cxn ang="0">
                  <a:pos x="11" y="57"/>
                </a:cxn>
                <a:cxn ang="0">
                  <a:pos x="10" y="45"/>
                </a:cxn>
                <a:cxn ang="0">
                  <a:pos x="8" y="48"/>
                </a:cxn>
                <a:cxn ang="0">
                  <a:pos x="10" y="50"/>
                </a:cxn>
                <a:cxn ang="0">
                  <a:pos x="12" y="48"/>
                </a:cxn>
                <a:cxn ang="0">
                  <a:pos x="10" y="45"/>
                </a:cxn>
                <a:cxn ang="0">
                  <a:pos x="57" y="21"/>
                </a:cxn>
                <a:cxn ang="0">
                  <a:pos x="42" y="32"/>
                </a:cxn>
                <a:cxn ang="0">
                  <a:pos x="26" y="16"/>
                </a:cxn>
                <a:cxn ang="0">
                  <a:pos x="42" y="0"/>
                </a:cxn>
                <a:cxn ang="0">
                  <a:pos x="50" y="2"/>
                </a:cxn>
                <a:cxn ang="0">
                  <a:pos x="51" y="3"/>
                </a:cxn>
                <a:cxn ang="0">
                  <a:pos x="50" y="4"/>
                </a:cxn>
                <a:cxn ang="0">
                  <a:pos x="40" y="10"/>
                </a:cxn>
                <a:cxn ang="0">
                  <a:pos x="40" y="18"/>
                </a:cxn>
                <a:cxn ang="0">
                  <a:pos x="47" y="22"/>
                </a:cxn>
                <a:cxn ang="0">
                  <a:pos x="57" y="16"/>
                </a:cxn>
                <a:cxn ang="0">
                  <a:pos x="58" y="17"/>
                </a:cxn>
                <a:cxn ang="0">
                  <a:pos x="57" y="21"/>
                </a:cxn>
              </a:cxnLst>
              <a:rect l="0" t="0" r="r" b="b"/>
              <a:pathLst>
                <a:path w="58" h="58">
                  <a:moveTo>
                    <a:pt x="11" y="57"/>
                  </a:moveTo>
                  <a:cubicBezTo>
                    <a:pt x="10" y="58"/>
                    <a:pt x="9" y="58"/>
                    <a:pt x="8" y="58"/>
                  </a:cubicBezTo>
                  <a:cubicBezTo>
                    <a:pt x="7" y="58"/>
                    <a:pt x="6" y="58"/>
                    <a:pt x="5" y="57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2"/>
                    <a:pt x="0" y="51"/>
                    <a:pt x="0" y="50"/>
                  </a:cubicBezTo>
                  <a:cubicBezTo>
                    <a:pt x="0" y="49"/>
                    <a:pt x="0" y="47"/>
                    <a:pt x="1" y="47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7"/>
                    <a:pt x="31" y="31"/>
                    <a:pt x="35" y="33"/>
                  </a:cubicBezTo>
                  <a:lnTo>
                    <a:pt x="11" y="57"/>
                  </a:lnTo>
                  <a:close/>
                  <a:moveTo>
                    <a:pt x="10" y="45"/>
                  </a:moveTo>
                  <a:cubicBezTo>
                    <a:pt x="9" y="45"/>
                    <a:pt x="8" y="46"/>
                    <a:pt x="8" y="48"/>
                  </a:cubicBezTo>
                  <a:cubicBezTo>
                    <a:pt x="8" y="49"/>
                    <a:pt x="9" y="50"/>
                    <a:pt x="10" y="50"/>
                  </a:cubicBezTo>
                  <a:cubicBezTo>
                    <a:pt x="11" y="50"/>
                    <a:pt x="12" y="49"/>
                    <a:pt x="12" y="48"/>
                  </a:cubicBezTo>
                  <a:cubicBezTo>
                    <a:pt x="12" y="46"/>
                    <a:pt x="11" y="45"/>
                    <a:pt x="10" y="45"/>
                  </a:cubicBezTo>
                  <a:close/>
                  <a:moveTo>
                    <a:pt x="57" y="21"/>
                  </a:moveTo>
                  <a:cubicBezTo>
                    <a:pt x="55" y="27"/>
                    <a:pt x="49" y="32"/>
                    <a:pt x="42" y="32"/>
                  </a:cubicBezTo>
                  <a:cubicBezTo>
                    <a:pt x="33" y="32"/>
                    <a:pt x="26" y="24"/>
                    <a:pt x="26" y="16"/>
                  </a:cubicBezTo>
                  <a:cubicBezTo>
                    <a:pt x="26" y="7"/>
                    <a:pt x="33" y="0"/>
                    <a:pt x="42" y="0"/>
                  </a:cubicBezTo>
                  <a:cubicBezTo>
                    <a:pt x="45" y="0"/>
                    <a:pt x="48" y="0"/>
                    <a:pt x="50" y="2"/>
                  </a:cubicBezTo>
                  <a:cubicBezTo>
                    <a:pt x="51" y="2"/>
                    <a:pt x="51" y="2"/>
                    <a:pt x="51" y="3"/>
                  </a:cubicBezTo>
                  <a:cubicBezTo>
                    <a:pt x="51" y="3"/>
                    <a:pt x="51" y="4"/>
                    <a:pt x="50" y="4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8" y="21"/>
                    <a:pt x="56" y="16"/>
                    <a:pt x="57" y="16"/>
                  </a:cubicBezTo>
                  <a:cubicBezTo>
                    <a:pt x="58" y="16"/>
                    <a:pt x="58" y="16"/>
                    <a:pt x="58" y="17"/>
                  </a:cubicBezTo>
                  <a:cubicBezTo>
                    <a:pt x="58" y="18"/>
                    <a:pt x="58" y="20"/>
                    <a:pt x="57" y="2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8663" tIns="54332" rIns="108663" bIns="54332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52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7273057" y="2523987"/>
            <a:ext cx="964049" cy="964049"/>
            <a:chOff x="4844787" y="1172442"/>
            <a:chExt cx="811251" cy="811251"/>
          </a:xfrm>
        </p:grpSpPr>
        <p:sp>
          <p:nvSpPr>
            <p:cNvPr id="31" name="Oval 30"/>
            <p:cNvSpPr/>
            <p:nvPr/>
          </p:nvSpPr>
          <p:spPr>
            <a:xfrm rot="5400000">
              <a:off x="4844787" y="1172442"/>
              <a:ext cx="811251" cy="81125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52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 rot="5400000">
              <a:off x="4963563" y="1291220"/>
              <a:ext cx="573697" cy="57369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52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132"/>
            <p:cNvSpPr>
              <a:spLocks noEditPoints="1"/>
            </p:cNvSpPr>
            <p:nvPr/>
          </p:nvSpPr>
          <p:spPr bwMode="auto">
            <a:xfrm>
              <a:off x="5086350" y="1387475"/>
              <a:ext cx="347469" cy="332362"/>
            </a:xfrm>
            <a:custGeom>
              <a:avLst/>
              <a:gdLst/>
              <a:ahLst/>
              <a:cxnLst>
                <a:cxn ang="0">
                  <a:pos x="62" y="31"/>
                </a:cxn>
                <a:cxn ang="0">
                  <a:pos x="62" y="31"/>
                </a:cxn>
                <a:cxn ang="0">
                  <a:pos x="54" y="27"/>
                </a:cxn>
                <a:cxn ang="0">
                  <a:pos x="45" y="33"/>
                </a:cxn>
                <a:cxn ang="0">
                  <a:pos x="44" y="35"/>
                </a:cxn>
                <a:cxn ang="0">
                  <a:pos x="43" y="35"/>
                </a:cxn>
                <a:cxn ang="0">
                  <a:pos x="42" y="35"/>
                </a:cxn>
                <a:cxn ang="0">
                  <a:pos x="41" y="33"/>
                </a:cxn>
                <a:cxn ang="0">
                  <a:pos x="32" y="27"/>
                </a:cxn>
                <a:cxn ang="0">
                  <a:pos x="23" y="33"/>
                </a:cxn>
                <a:cxn ang="0">
                  <a:pos x="22" y="35"/>
                </a:cxn>
                <a:cxn ang="0">
                  <a:pos x="21" y="35"/>
                </a:cxn>
                <a:cxn ang="0">
                  <a:pos x="20" y="35"/>
                </a:cxn>
                <a:cxn ang="0">
                  <a:pos x="19" y="33"/>
                </a:cxn>
                <a:cxn ang="0">
                  <a:pos x="10" y="27"/>
                </a:cxn>
                <a:cxn ang="0">
                  <a:pos x="3" y="31"/>
                </a:cxn>
                <a:cxn ang="0">
                  <a:pos x="2" y="31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32" y="7"/>
                </a:cxn>
                <a:cxn ang="0">
                  <a:pos x="64" y="30"/>
                </a:cxn>
                <a:cxn ang="0">
                  <a:pos x="64" y="30"/>
                </a:cxn>
                <a:cxn ang="0">
                  <a:pos x="62" y="31"/>
                </a:cxn>
                <a:cxn ang="0">
                  <a:pos x="34" y="51"/>
                </a:cxn>
                <a:cxn ang="0">
                  <a:pos x="25" y="61"/>
                </a:cxn>
                <a:cxn ang="0">
                  <a:pos x="15" y="51"/>
                </a:cxn>
                <a:cxn ang="0">
                  <a:pos x="17" y="49"/>
                </a:cxn>
                <a:cxn ang="0">
                  <a:pos x="20" y="51"/>
                </a:cxn>
                <a:cxn ang="0">
                  <a:pos x="25" y="56"/>
                </a:cxn>
                <a:cxn ang="0">
                  <a:pos x="30" y="51"/>
                </a:cxn>
                <a:cxn ang="0">
                  <a:pos x="30" y="29"/>
                </a:cxn>
                <a:cxn ang="0">
                  <a:pos x="32" y="29"/>
                </a:cxn>
                <a:cxn ang="0">
                  <a:pos x="34" y="29"/>
                </a:cxn>
                <a:cxn ang="0">
                  <a:pos x="34" y="51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30" y="6"/>
                </a:cxn>
                <a:cxn ang="0">
                  <a:pos x="30" y="3"/>
                </a:cxn>
                <a:cxn ang="0">
                  <a:pos x="32" y="0"/>
                </a:cxn>
                <a:cxn ang="0">
                  <a:pos x="34" y="3"/>
                </a:cxn>
                <a:cxn ang="0">
                  <a:pos x="34" y="6"/>
                </a:cxn>
              </a:cxnLst>
              <a:rect l="0" t="0" r="r" b="b"/>
              <a:pathLst>
                <a:path w="64" h="61">
                  <a:moveTo>
                    <a:pt x="62" y="31"/>
                  </a:moveTo>
                  <a:cubicBezTo>
                    <a:pt x="62" y="31"/>
                    <a:pt x="62" y="31"/>
                    <a:pt x="62" y="31"/>
                  </a:cubicBezTo>
                  <a:cubicBezTo>
                    <a:pt x="59" y="29"/>
                    <a:pt x="57" y="27"/>
                    <a:pt x="54" y="27"/>
                  </a:cubicBezTo>
                  <a:cubicBezTo>
                    <a:pt x="51" y="27"/>
                    <a:pt x="47" y="30"/>
                    <a:pt x="45" y="33"/>
                  </a:cubicBezTo>
                  <a:cubicBezTo>
                    <a:pt x="45" y="33"/>
                    <a:pt x="45" y="34"/>
                    <a:pt x="44" y="35"/>
                  </a:cubicBezTo>
                  <a:cubicBezTo>
                    <a:pt x="44" y="35"/>
                    <a:pt x="44" y="35"/>
                    <a:pt x="43" y="35"/>
                  </a:cubicBezTo>
                  <a:cubicBezTo>
                    <a:pt x="43" y="35"/>
                    <a:pt x="42" y="35"/>
                    <a:pt x="42" y="35"/>
                  </a:cubicBezTo>
                  <a:cubicBezTo>
                    <a:pt x="42" y="34"/>
                    <a:pt x="41" y="33"/>
                    <a:pt x="41" y="33"/>
                  </a:cubicBezTo>
                  <a:cubicBezTo>
                    <a:pt x="39" y="30"/>
                    <a:pt x="36" y="27"/>
                    <a:pt x="32" y="27"/>
                  </a:cubicBezTo>
                  <a:cubicBezTo>
                    <a:pt x="28" y="27"/>
                    <a:pt x="25" y="30"/>
                    <a:pt x="23" y="33"/>
                  </a:cubicBezTo>
                  <a:cubicBezTo>
                    <a:pt x="23" y="33"/>
                    <a:pt x="22" y="34"/>
                    <a:pt x="22" y="35"/>
                  </a:cubicBezTo>
                  <a:cubicBezTo>
                    <a:pt x="22" y="35"/>
                    <a:pt x="22" y="35"/>
                    <a:pt x="21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9" y="34"/>
                    <a:pt x="19" y="33"/>
                    <a:pt x="19" y="33"/>
                  </a:cubicBezTo>
                  <a:cubicBezTo>
                    <a:pt x="17" y="30"/>
                    <a:pt x="14" y="27"/>
                    <a:pt x="10" y="27"/>
                  </a:cubicBezTo>
                  <a:cubicBezTo>
                    <a:pt x="7" y="27"/>
                    <a:pt x="5" y="29"/>
                    <a:pt x="3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0" y="31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" y="16"/>
                    <a:pt x="18" y="7"/>
                    <a:pt x="32" y="7"/>
                  </a:cubicBezTo>
                  <a:cubicBezTo>
                    <a:pt x="46" y="7"/>
                    <a:pt x="60" y="16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1"/>
                    <a:pt x="63" y="31"/>
                    <a:pt x="62" y="31"/>
                  </a:cubicBezTo>
                  <a:close/>
                  <a:moveTo>
                    <a:pt x="34" y="51"/>
                  </a:moveTo>
                  <a:cubicBezTo>
                    <a:pt x="34" y="56"/>
                    <a:pt x="30" y="61"/>
                    <a:pt x="25" y="61"/>
                  </a:cubicBezTo>
                  <a:cubicBezTo>
                    <a:pt x="19" y="61"/>
                    <a:pt x="15" y="56"/>
                    <a:pt x="15" y="51"/>
                  </a:cubicBezTo>
                  <a:cubicBezTo>
                    <a:pt x="15" y="50"/>
                    <a:pt x="16" y="49"/>
                    <a:pt x="17" y="49"/>
                  </a:cubicBezTo>
                  <a:cubicBezTo>
                    <a:pt x="19" y="49"/>
                    <a:pt x="20" y="50"/>
                    <a:pt x="20" y="51"/>
                  </a:cubicBezTo>
                  <a:cubicBezTo>
                    <a:pt x="20" y="54"/>
                    <a:pt x="22" y="56"/>
                    <a:pt x="25" y="56"/>
                  </a:cubicBezTo>
                  <a:cubicBezTo>
                    <a:pt x="27" y="56"/>
                    <a:pt x="30" y="54"/>
                    <a:pt x="30" y="51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1" y="29"/>
                    <a:pt x="32" y="29"/>
                  </a:cubicBezTo>
                  <a:cubicBezTo>
                    <a:pt x="33" y="29"/>
                    <a:pt x="34" y="29"/>
                    <a:pt x="34" y="29"/>
                  </a:cubicBezTo>
                  <a:lnTo>
                    <a:pt x="34" y="51"/>
                  </a:lnTo>
                  <a:close/>
                  <a:moveTo>
                    <a:pt x="34" y="6"/>
                  </a:moveTo>
                  <a:cubicBezTo>
                    <a:pt x="34" y="6"/>
                    <a:pt x="33" y="6"/>
                    <a:pt x="32" y="6"/>
                  </a:cubicBezTo>
                  <a:cubicBezTo>
                    <a:pt x="31" y="6"/>
                    <a:pt x="30" y="6"/>
                    <a:pt x="30" y="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1"/>
                    <a:pt x="31" y="0"/>
                    <a:pt x="32" y="0"/>
                  </a:cubicBezTo>
                  <a:cubicBezTo>
                    <a:pt x="33" y="0"/>
                    <a:pt x="34" y="1"/>
                    <a:pt x="34" y="3"/>
                  </a:cubicBezTo>
                  <a:lnTo>
                    <a:pt x="34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8663" tIns="54332" rIns="108663" bIns="54332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52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7288408" y="4240595"/>
            <a:ext cx="964049" cy="964049"/>
            <a:chOff x="5732424" y="3172832"/>
            <a:chExt cx="811251" cy="811251"/>
          </a:xfrm>
        </p:grpSpPr>
        <p:sp>
          <p:nvSpPr>
            <p:cNvPr id="44" name="Oval 43"/>
            <p:cNvSpPr/>
            <p:nvPr/>
          </p:nvSpPr>
          <p:spPr>
            <a:xfrm rot="10800000">
              <a:off x="5732424" y="3172832"/>
              <a:ext cx="811251" cy="81125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52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 rot="10800000">
              <a:off x="5851200" y="3291608"/>
              <a:ext cx="573697" cy="57369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52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62"/>
            <p:cNvSpPr>
              <a:spLocks noEditPoints="1"/>
            </p:cNvSpPr>
            <p:nvPr/>
          </p:nvSpPr>
          <p:spPr bwMode="auto">
            <a:xfrm>
              <a:off x="5980092" y="3411731"/>
              <a:ext cx="334963" cy="337642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8663" tIns="54332" rIns="108663" bIns="54332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52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3899423" y="4240595"/>
            <a:ext cx="964049" cy="964049"/>
            <a:chOff x="3735612" y="4059199"/>
            <a:chExt cx="811251" cy="811251"/>
          </a:xfrm>
        </p:grpSpPr>
        <p:sp>
          <p:nvSpPr>
            <p:cNvPr id="40" name="Oval 39"/>
            <p:cNvSpPr/>
            <p:nvPr/>
          </p:nvSpPr>
          <p:spPr>
            <a:xfrm rot="16200000">
              <a:off x="3735612" y="4059199"/>
              <a:ext cx="811251" cy="81125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52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 rot="16200000">
              <a:off x="3854390" y="4177975"/>
              <a:ext cx="573697" cy="573697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52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Freeform 38"/>
            <p:cNvSpPr>
              <a:spLocks noEditPoints="1"/>
            </p:cNvSpPr>
            <p:nvPr/>
          </p:nvSpPr>
          <p:spPr bwMode="auto">
            <a:xfrm>
              <a:off x="4002794" y="4262526"/>
              <a:ext cx="283462" cy="414121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8663" tIns="54332" rIns="108663" bIns="54332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52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3" name="Text Placeholder 3"/>
          <p:cNvSpPr txBox="1"/>
          <p:nvPr/>
        </p:nvSpPr>
        <p:spPr>
          <a:xfrm>
            <a:off x="4832935" y="3151685"/>
            <a:ext cx="775853" cy="25603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86485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51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1515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3"/>
          <p:cNvSpPr txBox="1"/>
          <p:nvPr/>
        </p:nvSpPr>
        <p:spPr>
          <a:xfrm>
            <a:off x="6545292" y="3151685"/>
            <a:ext cx="775853" cy="25603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86485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51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1515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 Placeholder 3"/>
          <p:cNvSpPr txBox="1"/>
          <p:nvPr/>
        </p:nvSpPr>
        <p:spPr>
          <a:xfrm>
            <a:off x="6546799" y="4838519"/>
            <a:ext cx="775853" cy="25603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86485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51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1515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Text Placeholder 3"/>
          <p:cNvSpPr txBox="1"/>
          <p:nvPr/>
        </p:nvSpPr>
        <p:spPr>
          <a:xfrm>
            <a:off x="4834447" y="4838519"/>
            <a:ext cx="775853" cy="25603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86485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51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sz="1515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Text Placeholder 3"/>
          <p:cNvSpPr txBox="1"/>
          <p:nvPr/>
        </p:nvSpPr>
        <p:spPr>
          <a:xfrm>
            <a:off x="5031708" y="2766692"/>
            <a:ext cx="378310" cy="445186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86485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5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75" name="Text Placeholder 3"/>
          <p:cNvSpPr txBox="1"/>
          <p:nvPr/>
        </p:nvSpPr>
        <p:spPr>
          <a:xfrm>
            <a:off x="5033218" y="4382289"/>
            <a:ext cx="378310" cy="445186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86485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5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79" name="Text Placeholder 3"/>
          <p:cNvSpPr txBox="1"/>
          <p:nvPr/>
        </p:nvSpPr>
        <p:spPr>
          <a:xfrm>
            <a:off x="6744064" y="2766692"/>
            <a:ext cx="378310" cy="445186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86485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5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81" name="Text Placeholder 3"/>
          <p:cNvSpPr txBox="1"/>
          <p:nvPr/>
        </p:nvSpPr>
        <p:spPr>
          <a:xfrm>
            <a:off x="6745571" y="4382289"/>
            <a:ext cx="378310" cy="445186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86485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5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grpSp>
        <p:nvGrpSpPr>
          <p:cNvPr id="121" name="Group 120"/>
          <p:cNvGrpSpPr/>
          <p:nvPr/>
        </p:nvGrpSpPr>
        <p:grpSpPr>
          <a:xfrm>
            <a:off x="702334" y="2262542"/>
            <a:ext cx="3062391" cy="385932"/>
            <a:chOff x="33209" y="1610050"/>
            <a:chExt cx="2577013" cy="324764"/>
          </a:xfrm>
        </p:grpSpPr>
        <p:sp>
          <p:nvSpPr>
            <p:cNvPr id="87" name="Freeform 45"/>
            <p:cNvSpPr>
              <a:spLocks noEditPoints="1"/>
            </p:cNvSpPr>
            <p:nvPr/>
          </p:nvSpPr>
          <p:spPr bwMode="auto">
            <a:xfrm>
              <a:off x="2299254" y="1623846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08663" tIns="54332" rIns="108663" bIns="54332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5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" name="Footer Text"/>
            <p:cNvSpPr txBox="1"/>
            <p:nvPr/>
          </p:nvSpPr>
          <p:spPr>
            <a:xfrm>
              <a:off x="33209" y="1610050"/>
              <a:ext cx="2204401" cy="2961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95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sz="99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702334" y="2755321"/>
            <a:ext cx="3062391" cy="385930"/>
            <a:chOff x="33209" y="2030387"/>
            <a:chExt cx="2577013" cy="324763"/>
          </a:xfrm>
        </p:grpSpPr>
        <p:sp>
          <p:nvSpPr>
            <p:cNvPr id="88" name="Freeform 45"/>
            <p:cNvSpPr>
              <a:spLocks noEditPoints="1"/>
            </p:cNvSpPr>
            <p:nvPr/>
          </p:nvSpPr>
          <p:spPr bwMode="auto">
            <a:xfrm>
              <a:off x="2299254" y="2044182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08663" tIns="54332" rIns="108663" bIns="54332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5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4" name="Footer Text"/>
            <p:cNvSpPr txBox="1"/>
            <p:nvPr/>
          </p:nvSpPr>
          <p:spPr>
            <a:xfrm>
              <a:off x="33209" y="2030387"/>
              <a:ext cx="2204401" cy="2961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95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altLang="zh-CN" sz="99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702334" y="3248098"/>
            <a:ext cx="3062391" cy="385928"/>
            <a:chOff x="33209" y="2439394"/>
            <a:chExt cx="2577013" cy="324759"/>
          </a:xfrm>
        </p:grpSpPr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2299254" y="2453185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08663" tIns="54332" rIns="108663" bIns="54332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5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5" name="Footer Text"/>
            <p:cNvSpPr txBox="1"/>
            <p:nvPr/>
          </p:nvSpPr>
          <p:spPr>
            <a:xfrm>
              <a:off x="33209" y="2439394"/>
              <a:ext cx="2204401" cy="2961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95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altLang="zh-CN" sz="99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770609" y="4007894"/>
            <a:ext cx="2994116" cy="385929"/>
            <a:chOff x="90662" y="3078778"/>
            <a:chExt cx="2519560" cy="324762"/>
          </a:xfrm>
        </p:grpSpPr>
        <p:sp>
          <p:nvSpPr>
            <p:cNvPr id="97" name="Freeform 45"/>
            <p:cNvSpPr>
              <a:spLocks noEditPoints="1"/>
            </p:cNvSpPr>
            <p:nvPr/>
          </p:nvSpPr>
          <p:spPr bwMode="auto">
            <a:xfrm>
              <a:off x="2299254" y="3092572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08663" tIns="54332" rIns="108663" bIns="54332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5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1" name="Footer Text"/>
            <p:cNvSpPr txBox="1"/>
            <p:nvPr/>
          </p:nvSpPr>
          <p:spPr>
            <a:xfrm>
              <a:off x="90662" y="3078778"/>
              <a:ext cx="2146948" cy="2961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95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altLang="zh-CN" sz="99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702334" y="4500677"/>
            <a:ext cx="3062391" cy="385924"/>
            <a:chOff x="33209" y="3499119"/>
            <a:chExt cx="2577013" cy="324757"/>
          </a:xfrm>
        </p:grpSpPr>
        <p:sp>
          <p:nvSpPr>
            <p:cNvPr id="98" name="Freeform 45"/>
            <p:cNvSpPr>
              <a:spLocks noEditPoints="1"/>
            </p:cNvSpPr>
            <p:nvPr/>
          </p:nvSpPr>
          <p:spPr bwMode="auto">
            <a:xfrm>
              <a:off x="2299254" y="3512908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08663" tIns="54332" rIns="108663" bIns="54332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5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Footer Text"/>
            <p:cNvSpPr txBox="1"/>
            <p:nvPr/>
          </p:nvSpPr>
          <p:spPr>
            <a:xfrm>
              <a:off x="33209" y="3499119"/>
              <a:ext cx="2204400" cy="2961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95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altLang="zh-CN" sz="99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702334" y="4993456"/>
            <a:ext cx="3062391" cy="385925"/>
            <a:chOff x="33209" y="3908122"/>
            <a:chExt cx="2577013" cy="324757"/>
          </a:xfrm>
        </p:grpSpPr>
        <p:sp>
          <p:nvSpPr>
            <p:cNvPr id="99" name="Freeform 45"/>
            <p:cNvSpPr>
              <a:spLocks noEditPoints="1"/>
            </p:cNvSpPr>
            <p:nvPr/>
          </p:nvSpPr>
          <p:spPr bwMode="auto">
            <a:xfrm>
              <a:off x="2299254" y="3921911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08663" tIns="54332" rIns="108663" bIns="54332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5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" name="Footer Text"/>
            <p:cNvSpPr txBox="1"/>
            <p:nvPr/>
          </p:nvSpPr>
          <p:spPr>
            <a:xfrm>
              <a:off x="33209" y="3908122"/>
              <a:ext cx="2204400" cy="2961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95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altLang="zh-CN" sz="99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8351136" y="2262546"/>
            <a:ext cx="3138528" cy="385931"/>
            <a:chOff x="6469706" y="1610051"/>
            <a:chExt cx="2641084" cy="324763"/>
          </a:xfrm>
        </p:grpSpPr>
        <p:sp>
          <p:nvSpPr>
            <p:cNvPr id="109" name="Freeform 45"/>
            <p:cNvSpPr>
              <a:spLocks noEditPoints="1"/>
            </p:cNvSpPr>
            <p:nvPr/>
          </p:nvSpPr>
          <p:spPr bwMode="auto">
            <a:xfrm>
              <a:off x="6469706" y="1623846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08663" tIns="54332" rIns="108663" bIns="54332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9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" name="Footer Text"/>
            <p:cNvSpPr txBox="1"/>
            <p:nvPr/>
          </p:nvSpPr>
          <p:spPr>
            <a:xfrm>
              <a:off x="6857999" y="1610051"/>
              <a:ext cx="2252791" cy="3102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45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altLang="zh-CN" sz="104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8351138" y="2762045"/>
            <a:ext cx="3138527" cy="390643"/>
            <a:chOff x="6469706" y="2030389"/>
            <a:chExt cx="2641083" cy="328728"/>
          </a:xfrm>
        </p:grpSpPr>
        <p:sp>
          <p:nvSpPr>
            <p:cNvPr id="110" name="Freeform 45"/>
            <p:cNvSpPr>
              <a:spLocks noEditPoints="1"/>
            </p:cNvSpPr>
            <p:nvPr/>
          </p:nvSpPr>
          <p:spPr bwMode="auto">
            <a:xfrm>
              <a:off x="6469706" y="2048149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08663" tIns="54332" rIns="108663" bIns="54332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9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3" name="Footer Text"/>
            <p:cNvSpPr txBox="1"/>
            <p:nvPr/>
          </p:nvSpPr>
          <p:spPr>
            <a:xfrm>
              <a:off x="6857999" y="2030389"/>
              <a:ext cx="2252790" cy="3102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45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请替换文字内容，点击添加相关标题文字，修改内容文字内容，也可以直接复制你的到此。</a:t>
              </a:r>
              <a:endParaRPr lang="en-US" altLang="zh-CN" sz="104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8351138" y="3248087"/>
            <a:ext cx="3138527" cy="385931"/>
            <a:chOff x="6469706" y="2439390"/>
            <a:chExt cx="2641083" cy="324763"/>
          </a:xfrm>
        </p:grpSpPr>
        <p:sp>
          <p:nvSpPr>
            <p:cNvPr id="111" name="Freeform 45"/>
            <p:cNvSpPr>
              <a:spLocks noEditPoints="1"/>
            </p:cNvSpPr>
            <p:nvPr/>
          </p:nvSpPr>
          <p:spPr bwMode="auto">
            <a:xfrm>
              <a:off x="6469706" y="2453185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08663" tIns="54332" rIns="108663" bIns="54332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9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4" name="Footer Text"/>
            <p:cNvSpPr txBox="1"/>
            <p:nvPr/>
          </p:nvSpPr>
          <p:spPr>
            <a:xfrm>
              <a:off x="6857999" y="2439390"/>
              <a:ext cx="2252790" cy="3102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45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altLang="zh-CN" sz="104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8351138" y="3975120"/>
            <a:ext cx="3138527" cy="385926"/>
            <a:chOff x="6469706" y="3051195"/>
            <a:chExt cx="2641083" cy="324759"/>
          </a:xfrm>
        </p:grpSpPr>
        <p:sp>
          <p:nvSpPr>
            <p:cNvPr id="115" name="Freeform 45"/>
            <p:cNvSpPr>
              <a:spLocks noEditPoints="1"/>
            </p:cNvSpPr>
            <p:nvPr/>
          </p:nvSpPr>
          <p:spPr bwMode="auto">
            <a:xfrm>
              <a:off x="6469706" y="3064986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08663" tIns="54332" rIns="108663" bIns="54332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9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8" name="Footer Text"/>
            <p:cNvSpPr txBox="1"/>
            <p:nvPr/>
          </p:nvSpPr>
          <p:spPr>
            <a:xfrm>
              <a:off x="6857999" y="3051195"/>
              <a:ext cx="2252790" cy="3102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45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altLang="zh-CN" sz="104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8351138" y="4474635"/>
            <a:ext cx="3138527" cy="385925"/>
            <a:chOff x="6469706" y="3471533"/>
            <a:chExt cx="2641083" cy="324757"/>
          </a:xfrm>
        </p:grpSpPr>
        <p:sp>
          <p:nvSpPr>
            <p:cNvPr id="116" name="Freeform 45"/>
            <p:cNvSpPr>
              <a:spLocks noEditPoints="1"/>
            </p:cNvSpPr>
            <p:nvPr/>
          </p:nvSpPr>
          <p:spPr bwMode="auto">
            <a:xfrm>
              <a:off x="6469706" y="3485322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08663" tIns="54332" rIns="108663" bIns="54332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9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Footer Text"/>
            <p:cNvSpPr txBox="1"/>
            <p:nvPr/>
          </p:nvSpPr>
          <p:spPr>
            <a:xfrm>
              <a:off x="6857999" y="3471533"/>
              <a:ext cx="2252790" cy="3102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45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altLang="zh-CN" sz="104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8351138" y="4960664"/>
            <a:ext cx="3138527" cy="385924"/>
            <a:chOff x="6469706" y="3880536"/>
            <a:chExt cx="2641083" cy="324757"/>
          </a:xfrm>
        </p:grpSpPr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6469706" y="3894325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08663" tIns="54332" rIns="108663" bIns="54332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9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Footer Text"/>
            <p:cNvSpPr txBox="1"/>
            <p:nvPr/>
          </p:nvSpPr>
          <p:spPr>
            <a:xfrm>
              <a:off x="6857999" y="3880536"/>
              <a:ext cx="2252790" cy="3102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45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altLang="zh-CN" sz="104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6" name="Content Placeholder 2"/>
          <p:cNvSpPr txBox="1"/>
          <p:nvPr/>
        </p:nvSpPr>
        <p:spPr>
          <a:xfrm>
            <a:off x="518807" y="151836"/>
            <a:ext cx="4308235" cy="46692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433070" fontAlgn="base">
              <a:spcAft>
                <a:spcPts val="570"/>
              </a:spcAft>
              <a:buClr>
                <a:srgbClr val="383E6B">
                  <a:lumMod val="75000"/>
                </a:srgbClr>
              </a:buClr>
            </a:pPr>
            <a:r>
              <a:rPr lang="zh-CN" altLang="en-US" sz="303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基本工作概述报告</a:t>
            </a:r>
            <a:endParaRPr lang="en-US" sz="3035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1" y="151836"/>
            <a:ext cx="214724" cy="4669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0" grpId="0" animBg="1"/>
      <p:bldP spid="43" grpId="0" animBg="1"/>
      <p:bldP spid="39" grpId="0" animBg="1"/>
      <p:bldP spid="53" grpId="0"/>
      <p:bldP spid="60" grpId="0"/>
      <p:bldP spid="61" grpId="0"/>
      <p:bldP spid="62" grpId="0"/>
      <p:bldP spid="63" grpId="0"/>
      <p:bldP spid="75" grpId="0"/>
      <p:bldP spid="79" grpId="0"/>
      <p:bldP spid="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5"/>
          <p:cNvSpPr/>
          <p:nvPr/>
        </p:nvSpPr>
        <p:spPr>
          <a:xfrm>
            <a:off x="2654230" y="1396749"/>
            <a:ext cx="5550924" cy="3469326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57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359198" y="3791277"/>
            <a:ext cx="144324" cy="1443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57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633134" y="2848315"/>
            <a:ext cx="260893" cy="2608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57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65189" y="2274487"/>
            <a:ext cx="360810" cy="3608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57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30791" y="1570162"/>
            <a:ext cx="429605" cy="25442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15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endParaRPr lang="en-GB" sz="1515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42447" y="2143990"/>
            <a:ext cx="429605" cy="25442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15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2016</a:t>
            </a:r>
            <a:endParaRPr lang="en-GB" sz="1515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16556" y="2999272"/>
            <a:ext cx="429605" cy="25442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15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2014</a:t>
            </a:r>
            <a:endParaRPr lang="en-GB" sz="1515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48851" y="1981173"/>
            <a:ext cx="2199532" cy="3519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GB" altLang="zh-CN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48851" y="1646138"/>
            <a:ext cx="931345" cy="1760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45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045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41175" y="4966939"/>
            <a:ext cx="429605" cy="25442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15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2012</a:t>
            </a:r>
            <a:endParaRPr lang="en-GB" sz="1515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56213" y="5336231"/>
            <a:ext cx="2199532" cy="3519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GB" altLang="zh-CN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917836" y="4078256"/>
            <a:ext cx="1964082" cy="654978"/>
            <a:chOff x="8508023" y="2061983"/>
            <a:chExt cx="1964297" cy="655052"/>
          </a:xfrm>
        </p:grpSpPr>
        <p:sp>
          <p:nvSpPr>
            <p:cNvPr id="26" name="TextBox 25"/>
            <p:cNvSpPr txBox="1"/>
            <p:nvPr/>
          </p:nvSpPr>
          <p:spPr>
            <a:xfrm>
              <a:off x="8515350" y="2061983"/>
              <a:ext cx="897780" cy="16807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95" b="1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995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508023" y="2365039"/>
              <a:ext cx="1964297" cy="35199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95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GB" sz="99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913119" y="5217846"/>
            <a:ext cx="1999854" cy="654978"/>
            <a:chOff x="8508023" y="2061983"/>
            <a:chExt cx="2000073" cy="655052"/>
          </a:xfrm>
        </p:grpSpPr>
        <p:sp>
          <p:nvSpPr>
            <p:cNvPr id="29" name="TextBox 28"/>
            <p:cNvSpPr txBox="1"/>
            <p:nvPr/>
          </p:nvSpPr>
          <p:spPr>
            <a:xfrm>
              <a:off x="8521482" y="2061983"/>
              <a:ext cx="897780" cy="16807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95" b="1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995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508023" y="2365039"/>
              <a:ext cx="2000073" cy="35199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95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GB" sz="99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882737" y="4078256"/>
            <a:ext cx="1954866" cy="654978"/>
            <a:chOff x="8508022" y="2061983"/>
            <a:chExt cx="1955081" cy="655052"/>
          </a:xfrm>
        </p:grpSpPr>
        <p:sp>
          <p:nvSpPr>
            <p:cNvPr id="32" name="TextBox 31"/>
            <p:cNvSpPr txBox="1"/>
            <p:nvPr/>
          </p:nvSpPr>
          <p:spPr>
            <a:xfrm>
              <a:off x="8528447" y="2061983"/>
              <a:ext cx="897781" cy="16807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95" b="1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995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508022" y="2365039"/>
              <a:ext cx="1955081" cy="35199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95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GB" sz="99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841980" y="5217846"/>
            <a:ext cx="1995621" cy="654978"/>
            <a:chOff x="8467262" y="2061983"/>
            <a:chExt cx="1995841" cy="655052"/>
          </a:xfrm>
        </p:grpSpPr>
        <p:sp>
          <p:nvSpPr>
            <p:cNvPr id="35" name="TextBox 34"/>
            <p:cNvSpPr txBox="1"/>
            <p:nvPr/>
          </p:nvSpPr>
          <p:spPr>
            <a:xfrm>
              <a:off x="8467262" y="2061983"/>
              <a:ext cx="897781" cy="16807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95" b="1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995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508022" y="2365039"/>
              <a:ext cx="1955081" cy="35199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95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GB" sz="99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310476" y="5322968"/>
            <a:ext cx="555296" cy="555296"/>
            <a:chOff x="5966424" y="5581429"/>
            <a:chExt cx="555357" cy="555356"/>
          </a:xfrm>
        </p:grpSpPr>
        <p:sp>
          <p:nvSpPr>
            <p:cNvPr id="39" name="Freeform 52"/>
            <p:cNvSpPr>
              <a:spLocks noEditPoints="1"/>
            </p:cNvSpPr>
            <p:nvPr/>
          </p:nvSpPr>
          <p:spPr bwMode="auto">
            <a:xfrm>
              <a:off x="5966424" y="5581429"/>
              <a:ext cx="555357" cy="555356"/>
            </a:xfrm>
            <a:custGeom>
              <a:avLst/>
              <a:gdLst>
                <a:gd name="T0" fmla="*/ 173 w 346"/>
                <a:gd name="T1" fmla="*/ 324 h 346"/>
                <a:gd name="T2" fmla="*/ 201 w 346"/>
                <a:gd name="T3" fmla="*/ 321 h 346"/>
                <a:gd name="T4" fmla="*/ 211 w 346"/>
                <a:gd name="T5" fmla="*/ 345 h 346"/>
                <a:gd name="T6" fmla="*/ 271 w 346"/>
                <a:gd name="T7" fmla="*/ 320 h 346"/>
                <a:gd name="T8" fmla="*/ 260 w 346"/>
                <a:gd name="T9" fmla="*/ 296 h 346"/>
                <a:gd name="T10" fmla="*/ 298 w 346"/>
                <a:gd name="T11" fmla="*/ 258 h 346"/>
                <a:gd name="T12" fmla="*/ 322 w 346"/>
                <a:gd name="T13" fmla="*/ 268 h 346"/>
                <a:gd name="T14" fmla="*/ 346 w 346"/>
                <a:gd name="T15" fmla="*/ 208 h 346"/>
                <a:gd name="T16" fmla="*/ 322 w 346"/>
                <a:gd name="T17" fmla="*/ 198 h 346"/>
                <a:gd name="T18" fmla="*/ 321 w 346"/>
                <a:gd name="T19" fmla="*/ 145 h 346"/>
                <a:gd name="T20" fmla="*/ 345 w 346"/>
                <a:gd name="T21" fmla="*/ 135 h 346"/>
                <a:gd name="T22" fmla="*/ 320 w 346"/>
                <a:gd name="T23" fmla="*/ 75 h 346"/>
                <a:gd name="T24" fmla="*/ 296 w 346"/>
                <a:gd name="T25" fmla="*/ 85 h 346"/>
                <a:gd name="T26" fmla="*/ 258 w 346"/>
                <a:gd name="T27" fmla="*/ 48 h 346"/>
                <a:gd name="T28" fmla="*/ 268 w 346"/>
                <a:gd name="T29" fmla="*/ 24 h 346"/>
                <a:gd name="T30" fmla="*/ 208 w 346"/>
                <a:gd name="T31" fmla="*/ 0 h 346"/>
                <a:gd name="T32" fmla="*/ 198 w 346"/>
                <a:gd name="T33" fmla="*/ 24 h 346"/>
                <a:gd name="T34" fmla="*/ 173 w 346"/>
                <a:gd name="T35" fmla="*/ 22 h 346"/>
                <a:gd name="T36" fmla="*/ 173 w 346"/>
                <a:gd name="T37" fmla="*/ 45 h 346"/>
                <a:gd name="T38" fmla="*/ 291 w 346"/>
                <a:gd name="T39" fmla="*/ 123 h 346"/>
                <a:gd name="T40" fmla="*/ 223 w 346"/>
                <a:gd name="T41" fmla="*/ 291 h 346"/>
                <a:gd name="T42" fmla="*/ 173 w 346"/>
                <a:gd name="T43" fmla="*/ 301 h 346"/>
                <a:gd name="T44" fmla="*/ 173 w 346"/>
                <a:gd name="T45" fmla="*/ 301 h 346"/>
                <a:gd name="T46" fmla="*/ 173 w 346"/>
                <a:gd name="T47" fmla="*/ 324 h 346"/>
                <a:gd name="T48" fmla="*/ 25 w 346"/>
                <a:gd name="T49" fmla="*/ 201 h 346"/>
                <a:gd name="T50" fmla="*/ 0 w 346"/>
                <a:gd name="T51" fmla="*/ 211 h 346"/>
                <a:gd name="T52" fmla="*/ 26 w 346"/>
                <a:gd name="T53" fmla="*/ 271 h 346"/>
                <a:gd name="T54" fmla="*/ 50 w 346"/>
                <a:gd name="T55" fmla="*/ 261 h 346"/>
                <a:gd name="T56" fmla="*/ 88 w 346"/>
                <a:gd name="T57" fmla="*/ 298 h 346"/>
                <a:gd name="T58" fmla="*/ 78 w 346"/>
                <a:gd name="T59" fmla="*/ 322 h 346"/>
                <a:gd name="T60" fmla="*/ 138 w 346"/>
                <a:gd name="T61" fmla="*/ 346 h 346"/>
                <a:gd name="T62" fmla="*/ 148 w 346"/>
                <a:gd name="T63" fmla="*/ 322 h 346"/>
                <a:gd name="T64" fmla="*/ 173 w 346"/>
                <a:gd name="T65" fmla="*/ 324 h 346"/>
                <a:gd name="T66" fmla="*/ 173 w 346"/>
                <a:gd name="T67" fmla="*/ 301 h 346"/>
                <a:gd name="T68" fmla="*/ 55 w 346"/>
                <a:gd name="T69" fmla="*/ 223 h 346"/>
                <a:gd name="T70" fmla="*/ 123 w 346"/>
                <a:gd name="T71" fmla="*/ 55 h 346"/>
                <a:gd name="T72" fmla="*/ 123 w 346"/>
                <a:gd name="T73" fmla="*/ 55 h 346"/>
                <a:gd name="T74" fmla="*/ 173 w 346"/>
                <a:gd name="T75" fmla="*/ 45 h 346"/>
                <a:gd name="T76" fmla="*/ 173 w 346"/>
                <a:gd name="T77" fmla="*/ 45 h 346"/>
                <a:gd name="T78" fmla="*/ 173 w 346"/>
                <a:gd name="T79" fmla="*/ 22 h 346"/>
                <a:gd name="T80" fmla="*/ 145 w 346"/>
                <a:gd name="T81" fmla="*/ 25 h 346"/>
                <a:gd name="T82" fmla="*/ 135 w 346"/>
                <a:gd name="T83" fmla="*/ 1 h 346"/>
                <a:gd name="T84" fmla="*/ 75 w 346"/>
                <a:gd name="T85" fmla="*/ 26 h 346"/>
                <a:gd name="T86" fmla="*/ 85 w 346"/>
                <a:gd name="T87" fmla="*/ 50 h 346"/>
                <a:gd name="T88" fmla="*/ 48 w 346"/>
                <a:gd name="T89" fmla="*/ 88 h 346"/>
                <a:gd name="T90" fmla="*/ 24 w 346"/>
                <a:gd name="T91" fmla="*/ 78 h 346"/>
                <a:gd name="T92" fmla="*/ 0 w 346"/>
                <a:gd name="T93" fmla="*/ 138 h 346"/>
                <a:gd name="T94" fmla="*/ 24 w 346"/>
                <a:gd name="T95" fmla="*/ 148 h 346"/>
                <a:gd name="T96" fmla="*/ 25 w 346"/>
                <a:gd name="T97" fmla="*/ 20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6" h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0" tIns="0" rIns="0" bIns="0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57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6095312" y="5748110"/>
              <a:ext cx="282246" cy="246604"/>
              <a:chOff x="6357938" y="3535360"/>
              <a:chExt cx="465138" cy="406400"/>
            </a:xfrm>
            <a:solidFill>
              <a:schemeClr val="accent3"/>
            </a:solidFill>
          </p:grpSpPr>
          <p:sp>
            <p:nvSpPr>
              <p:cNvPr id="42" name="AutoShape 43"/>
              <p:cNvSpPr/>
              <p:nvPr/>
            </p:nvSpPr>
            <p:spPr bwMode="auto">
              <a:xfrm>
                <a:off x="6357938" y="3535360"/>
                <a:ext cx="465138" cy="3341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951" y="9367"/>
                    </a:moveTo>
                    <a:cubicBezTo>
                      <a:pt x="10901" y="9383"/>
                      <a:pt x="10851" y="9391"/>
                      <a:pt x="10800" y="9391"/>
                    </a:cubicBezTo>
                    <a:cubicBezTo>
                      <a:pt x="10748" y="9391"/>
                      <a:pt x="10698" y="9383"/>
                      <a:pt x="10648" y="9367"/>
                    </a:cubicBezTo>
                    <a:lnTo>
                      <a:pt x="1873" y="6550"/>
                    </a:lnTo>
                    <a:cubicBezTo>
                      <a:pt x="1566" y="6452"/>
                      <a:pt x="1349" y="6072"/>
                      <a:pt x="1349" y="5634"/>
                    </a:cubicBezTo>
                    <a:cubicBezTo>
                      <a:pt x="1349" y="5197"/>
                      <a:pt x="1566" y="4817"/>
                      <a:pt x="1873" y="4719"/>
                    </a:cubicBezTo>
                    <a:lnTo>
                      <a:pt x="10648" y="1902"/>
                    </a:lnTo>
                    <a:cubicBezTo>
                      <a:pt x="10698" y="1886"/>
                      <a:pt x="10748" y="1878"/>
                      <a:pt x="10800" y="1878"/>
                    </a:cubicBezTo>
                    <a:cubicBezTo>
                      <a:pt x="10851" y="1878"/>
                      <a:pt x="10901" y="1886"/>
                      <a:pt x="10951" y="1902"/>
                    </a:cubicBezTo>
                    <a:lnTo>
                      <a:pt x="19726" y="4719"/>
                    </a:lnTo>
                    <a:cubicBezTo>
                      <a:pt x="20033" y="4817"/>
                      <a:pt x="20249" y="5197"/>
                      <a:pt x="20249" y="5634"/>
                    </a:cubicBezTo>
                    <a:cubicBezTo>
                      <a:pt x="20249" y="6072"/>
                      <a:pt x="20033" y="6452"/>
                      <a:pt x="19726" y="6550"/>
                    </a:cubicBezTo>
                    <a:cubicBezTo>
                      <a:pt x="19726" y="6550"/>
                      <a:pt x="10951" y="9367"/>
                      <a:pt x="10951" y="9367"/>
                    </a:cubicBezTo>
                    <a:close/>
                    <a:moveTo>
                      <a:pt x="16874" y="16904"/>
                    </a:moveTo>
                    <a:cubicBezTo>
                      <a:pt x="16874" y="17942"/>
                      <a:pt x="14849" y="19721"/>
                      <a:pt x="10800" y="19721"/>
                    </a:cubicBezTo>
                    <a:cubicBezTo>
                      <a:pt x="6749" y="19721"/>
                      <a:pt x="4724" y="17942"/>
                      <a:pt x="4724" y="16904"/>
                    </a:cubicBezTo>
                    <a:lnTo>
                      <a:pt x="4724" y="9394"/>
                    </a:lnTo>
                    <a:lnTo>
                      <a:pt x="10353" y="11200"/>
                    </a:lnTo>
                    <a:cubicBezTo>
                      <a:pt x="10501" y="11246"/>
                      <a:pt x="10651" y="11269"/>
                      <a:pt x="10800" y="11269"/>
                    </a:cubicBezTo>
                    <a:cubicBezTo>
                      <a:pt x="10949" y="11269"/>
                      <a:pt x="11098" y="11246"/>
                      <a:pt x="11255" y="11198"/>
                    </a:cubicBezTo>
                    <a:lnTo>
                      <a:pt x="16874" y="9394"/>
                    </a:lnTo>
                    <a:cubicBezTo>
                      <a:pt x="16874" y="9394"/>
                      <a:pt x="16874" y="16904"/>
                      <a:pt x="16874" y="16904"/>
                    </a:cubicBezTo>
                    <a:close/>
                    <a:moveTo>
                      <a:pt x="21600" y="5634"/>
                    </a:moveTo>
                    <a:cubicBezTo>
                      <a:pt x="21600" y="4314"/>
                      <a:pt x="20954" y="3185"/>
                      <a:pt x="20030" y="2888"/>
                    </a:cubicBezTo>
                    <a:lnTo>
                      <a:pt x="11246" y="68"/>
                    </a:lnTo>
                    <a:cubicBezTo>
                      <a:pt x="11098" y="22"/>
                      <a:pt x="10949" y="0"/>
                      <a:pt x="10800" y="0"/>
                    </a:cubicBezTo>
                    <a:cubicBezTo>
                      <a:pt x="10651" y="0"/>
                      <a:pt x="10501" y="22"/>
                      <a:pt x="10344" y="71"/>
                    </a:cubicBezTo>
                    <a:lnTo>
                      <a:pt x="1570" y="2888"/>
                    </a:lnTo>
                    <a:cubicBezTo>
                      <a:pt x="645" y="3185"/>
                      <a:pt x="0" y="4314"/>
                      <a:pt x="0" y="5634"/>
                    </a:cubicBezTo>
                    <a:cubicBezTo>
                      <a:pt x="0" y="6955"/>
                      <a:pt x="645" y="8084"/>
                      <a:pt x="1569" y="8380"/>
                    </a:cubicBezTo>
                    <a:lnTo>
                      <a:pt x="3374" y="8960"/>
                    </a:lnTo>
                    <a:lnTo>
                      <a:pt x="3374" y="16904"/>
                    </a:lnTo>
                    <a:cubicBezTo>
                      <a:pt x="3374" y="19397"/>
                      <a:pt x="5425" y="21600"/>
                      <a:pt x="10800" y="21600"/>
                    </a:cubicBezTo>
                    <a:cubicBezTo>
                      <a:pt x="16174" y="21600"/>
                      <a:pt x="18224" y="19397"/>
                      <a:pt x="18224" y="16904"/>
                    </a:cubicBezTo>
                    <a:lnTo>
                      <a:pt x="18224" y="8960"/>
                    </a:lnTo>
                    <a:lnTo>
                      <a:pt x="20030" y="8380"/>
                    </a:lnTo>
                    <a:cubicBezTo>
                      <a:pt x="20954" y="8084"/>
                      <a:pt x="21600" y="6955"/>
                      <a:pt x="21600" y="563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27965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57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3" name="AutoShape 44"/>
              <p:cNvSpPr/>
              <p:nvPr/>
            </p:nvSpPr>
            <p:spPr bwMode="auto">
              <a:xfrm>
                <a:off x="6779419" y="3680618"/>
                <a:ext cx="28576" cy="1595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963"/>
                    </a:moveTo>
                    <a:lnTo>
                      <a:pt x="0" y="19636"/>
                    </a:lnTo>
                    <a:cubicBezTo>
                      <a:pt x="0" y="20721"/>
                      <a:pt x="4841" y="21599"/>
                      <a:pt x="10800" y="21599"/>
                    </a:cubicBezTo>
                    <a:cubicBezTo>
                      <a:pt x="16758" y="21599"/>
                      <a:pt x="21600" y="20721"/>
                      <a:pt x="21600" y="19636"/>
                    </a:cubicBezTo>
                    <a:lnTo>
                      <a:pt x="21600" y="1963"/>
                    </a:lnTo>
                    <a:cubicBezTo>
                      <a:pt x="21600" y="878"/>
                      <a:pt x="16758" y="0"/>
                      <a:pt x="10800" y="0"/>
                    </a:cubicBezTo>
                    <a:cubicBezTo>
                      <a:pt x="4841" y="0"/>
                      <a:pt x="0" y="878"/>
                      <a:pt x="0" y="19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27965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57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4" name="AutoShape 45"/>
              <p:cNvSpPr/>
              <p:nvPr/>
            </p:nvSpPr>
            <p:spPr bwMode="auto">
              <a:xfrm>
                <a:off x="6764339" y="3854447"/>
                <a:ext cx="58737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10427"/>
                      <a:pt x="0" y="14400"/>
                    </a:cubicBezTo>
                    <a:cubicBezTo>
                      <a:pt x="0" y="18372"/>
                      <a:pt x="4838" y="21599"/>
                      <a:pt x="10800" y="21599"/>
                    </a:cubicBezTo>
                    <a:cubicBezTo>
                      <a:pt x="16761" y="21599"/>
                      <a:pt x="21600" y="18372"/>
                      <a:pt x="21600" y="14400"/>
                    </a:cubicBezTo>
                    <a:cubicBezTo>
                      <a:pt x="21600" y="10427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27965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57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8294425" y="5322968"/>
            <a:ext cx="555296" cy="555296"/>
            <a:chOff x="8647910" y="5581438"/>
            <a:chExt cx="555357" cy="555357"/>
          </a:xfrm>
        </p:grpSpPr>
        <p:sp>
          <p:nvSpPr>
            <p:cNvPr id="40" name="Freeform 52"/>
            <p:cNvSpPr>
              <a:spLocks noEditPoints="1"/>
            </p:cNvSpPr>
            <p:nvPr/>
          </p:nvSpPr>
          <p:spPr bwMode="auto">
            <a:xfrm>
              <a:off x="8647910" y="5581438"/>
              <a:ext cx="555357" cy="555357"/>
            </a:xfrm>
            <a:custGeom>
              <a:avLst/>
              <a:gdLst>
                <a:gd name="T0" fmla="*/ 173 w 346"/>
                <a:gd name="T1" fmla="*/ 324 h 346"/>
                <a:gd name="T2" fmla="*/ 201 w 346"/>
                <a:gd name="T3" fmla="*/ 321 h 346"/>
                <a:gd name="T4" fmla="*/ 211 w 346"/>
                <a:gd name="T5" fmla="*/ 345 h 346"/>
                <a:gd name="T6" fmla="*/ 271 w 346"/>
                <a:gd name="T7" fmla="*/ 320 h 346"/>
                <a:gd name="T8" fmla="*/ 260 w 346"/>
                <a:gd name="T9" fmla="*/ 296 h 346"/>
                <a:gd name="T10" fmla="*/ 298 w 346"/>
                <a:gd name="T11" fmla="*/ 258 h 346"/>
                <a:gd name="T12" fmla="*/ 322 w 346"/>
                <a:gd name="T13" fmla="*/ 268 h 346"/>
                <a:gd name="T14" fmla="*/ 346 w 346"/>
                <a:gd name="T15" fmla="*/ 208 h 346"/>
                <a:gd name="T16" fmla="*/ 322 w 346"/>
                <a:gd name="T17" fmla="*/ 198 h 346"/>
                <a:gd name="T18" fmla="*/ 321 w 346"/>
                <a:gd name="T19" fmla="*/ 145 h 346"/>
                <a:gd name="T20" fmla="*/ 345 w 346"/>
                <a:gd name="T21" fmla="*/ 135 h 346"/>
                <a:gd name="T22" fmla="*/ 320 w 346"/>
                <a:gd name="T23" fmla="*/ 75 h 346"/>
                <a:gd name="T24" fmla="*/ 296 w 346"/>
                <a:gd name="T25" fmla="*/ 85 h 346"/>
                <a:gd name="T26" fmla="*/ 258 w 346"/>
                <a:gd name="T27" fmla="*/ 48 h 346"/>
                <a:gd name="T28" fmla="*/ 268 w 346"/>
                <a:gd name="T29" fmla="*/ 24 h 346"/>
                <a:gd name="T30" fmla="*/ 208 w 346"/>
                <a:gd name="T31" fmla="*/ 0 h 346"/>
                <a:gd name="T32" fmla="*/ 198 w 346"/>
                <a:gd name="T33" fmla="*/ 24 h 346"/>
                <a:gd name="T34" fmla="*/ 173 w 346"/>
                <a:gd name="T35" fmla="*/ 22 h 346"/>
                <a:gd name="T36" fmla="*/ 173 w 346"/>
                <a:gd name="T37" fmla="*/ 45 h 346"/>
                <a:gd name="T38" fmla="*/ 291 w 346"/>
                <a:gd name="T39" fmla="*/ 123 h 346"/>
                <a:gd name="T40" fmla="*/ 223 w 346"/>
                <a:gd name="T41" fmla="*/ 291 h 346"/>
                <a:gd name="T42" fmla="*/ 173 w 346"/>
                <a:gd name="T43" fmla="*/ 301 h 346"/>
                <a:gd name="T44" fmla="*/ 173 w 346"/>
                <a:gd name="T45" fmla="*/ 301 h 346"/>
                <a:gd name="T46" fmla="*/ 173 w 346"/>
                <a:gd name="T47" fmla="*/ 324 h 346"/>
                <a:gd name="T48" fmla="*/ 25 w 346"/>
                <a:gd name="T49" fmla="*/ 201 h 346"/>
                <a:gd name="T50" fmla="*/ 0 w 346"/>
                <a:gd name="T51" fmla="*/ 211 h 346"/>
                <a:gd name="T52" fmla="*/ 26 w 346"/>
                <a:gd name="T53" fmla="*/ 271 h 346"/>
                <a:gd name="T54" fmla="*/ 50 w 346"/>
                <a:gd name="T55" fmla="*/ 261 h 346"/>
                <a:gd name="T56" fmla="*/ 88 w 346"/>
                <a:gd name="T57" fmla="*/ 298 h 346"/>
                <a:gd name="T58" fmla="*/ 78 w 346"/>
                <a:gd name="T59" fmla="*/ 322 h 346"/>
                <a:gd name="T60" fmla="*/ 138 w 346"/>
                <a:gd name="T61" fmla="*/ 346 h 346"/>
                <a:gd name="T62" fmla="*/ 148 w 346"/>
                <a:gd name="T63" fmla="*/ 322 h 346"/>
                <a:gd name="T64" fmla="*/ 173 w 346"/>
                <a:gd name="T65" fmla="*/ 324 h 346"/>
                <a:gd name="T66" fmla="*/ 173 w 346"/>
                <a:gd name="T67" fmla="*/ 301 h 346"/>
                <a:gd name="T68" fmla="*/ 55 w 346"/>
                <a:gd name="T69" fmla="*/ 223 h 346"/>
                <a:gd name="T70" fmla="*/ 123 w 346"/>
                <a:gd name="T71" fmla="*/ 55 h 346"/>
                <a:gd name="T72" fmla="*/ 123 w 346"/>
                <a:gd name="T73" fmla="*/ 55 h 346"/>
                <a:gd name="T74" fmla="*/ 173 w 346"/>
                <a:gd name="T75" fmla="*/ 45 h 346"/>
                <a:gd name="T76" fmla="*/ 173 w 346"/>
                <a:gd name="T77" fmla="*/ 45 h 346"/>
                <a:gd name="T78" fmla="*/ 173 w 346"/>
                <a:gd name="T79" fmla="*/ 22 h 346"/>
                <a:gd name="T80" fmla="*/ 145 w 346"/>
                <a:gd name="T81" fmla="*/ 25 h 346"/>
                <a:gd name="T82" fmla="*/ 135 w 346"/>
                <a:gd name="T83" fmla="*/ 1 h 346"/>
                <a:gd name="T84" fmla="*/ 75 w 346"/>
                <a:gd name="T85" fmla="*/ 26 h 346"/>
                <a:gd name="T86" fmla="*/ 85 w 346"/>
                <a:gd name="T87" fmla="*/ 50 h 346"/>
                <a:gd name="T88" fmla="*/ 48 w 346"/>
                <a:gd name="T89" fmla="*/ 88 h 346"/>
                <a:gd name="T90" fmla="*/ 24 w 346"/>
                <a:gd name="T91" fmla="*/ 78 h 346"/>
                <a:gd name="T92" fmla="*/ 0 w 346"/>
                <a:gd name="T93" fmla="*/ 138 h 346"/>
                <a:gd name="T94" fmla="*/ 24 w 346"/>
                <a:gd name="T95" fmla="*/ 148 h 346"/>
                <a:gd name="T96" fmla="*/ 25 w 346"/>
                <a:gd name="T97" fmla="*/ 20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6" h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0" tIns="0" rIns="0" bIns="0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57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8789869" y="5722365"/>
              <a:ext cx="281764" cy="281764"/>
              <a:chOff x="8216107" y="2577296"/>
              <a:chExt cx="464344" cy="464343"/>
            </a:xfrm>
            <a:solidFill>
              <a:schemeClr val="accent4"/>
            </a:solidFill>
          </p:grpSpPr>
          <p:sp>
            <p:nvSpPr>
              <p:cNvPr id="46" name="AutoShape 52"/>
              <p:cNvSpPr/>
              <p:nvPr/>
            </p:nvSpPr>
            <p:spPr bwMode="auto">
              <a:xfrm>
                <a:off x="8216107" y="2577296"/>
                <a:ext cx="464344" cy="464343"/>
              </a:xfrm>
              <a:custGeom>
                <a:avLst/>
                <a:gdLst>
                  <a:gd name="T0" fmla="+- 0 10800 87"/>
                  <a:gd name="T1" fmla="*/ T0 w 21426"/>
                  <a:gd name="T2" fmla="+- 0 10799 73"/>
                  <a:gd name="T3" fmla="*/ 10799 h 21453"/>
                  <a:gd name="T4" fmla="+- 0 10800 87"/>
                  <a:gd name="T5" fmla="*/ T4 w 21426"/>
                  <a:gd name="T6" fmla="+- 0 10799 73"/>
                  <a:gd name="T7" fmla="*/ 10799 h 21453"/>
                  <a:gd name="T8" fmla="+- 0 10800 87"/>
                  <a:gd name="T9" fmla="*/ T8 w 21426"/>
                  <a:gd name="T10" fmla="+- 0 10799 73"/>
                  <a:gd name="T11" fmla="*/ 10799 h 21453"/>
                  <a:gd name="T12" fmla="+- 0 10800 87"/>
                  <a:gd name="T13" fmla="*/ T12 w 21426"/>
                  <a:gd name="T14" fmla="+- 0 10799 73"/>
                  <a:gd name="T15" fmla="*/ 10799 h 214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26" h="21453">
                    <a:moveTo>
                      <a:pt x="8034" y="20112"/>
                    </a:moveTo>
                    <a:cubicBezTo>
                      <a:pt x="5816" y="17892"/>
                      <a:pt x="3556" y="15628"/>
                      <a:pt x="1338" y="13408"/>
                    </a:cubicBezTo>
                    <a:cubicBezTo>
                      <a:pt x="3241" y="7240"/>
                      <a:pt x="11488" y="7509"/>
                      <a:pt x="13391" y="1341"/>
                    </a:cubicBezTo>
                    <a:cubicBezTo>
                      <a:pt x="15609" y="3560"/>
                      <a:pt x="17869" y="5825"/>
                      <a:pt x="20087" y="8045"/>
                    </a:cubicBezTo>
                    <a:cubicBezTo>
                      <a:pt x="18184" y="14212"/>
                      <a:pt x="9937" y="13944"/>
                      <a:pt x="8034" y="20112"/>
                    </a:cubicBezTo>
                    <a:moveTo>
                      <a:pt x="21034" y="7097"/>
                    </a:moveTo>
                    <a:lnTo>
                      <a:pt x="14338" y="393"/>
                    </a:lnTo>
                    <a:cubicBezTo>
                      <a:pt x="14006" y="60"/>
                      <a:pt x="13525" y="-73"/>
                      <a:pt x="13069" y="39"/>
                    </a:cubicBezTo>
                    <a:cubicBezTo>
                      <a:pt x="12828" y="98"/>
                      <a:pt x="12614" y="222"/>
                      <a:pt x="12444" y="393"/>
                    </a:cubicBezTo>
                    <a:cubicBezTo>
                      <a:pt x="12292" y="545"/>
                      <a:pt x="12177" y="733"/>
                      <a:pt x="12112" y="944"/>
                    </a:cubicBezTo>
                    <a:cubicBezTo>
                      <a:pt x="11808" y="1929"/>
                      <a:pt x="11283" y="2785"/>
                      <a:pt x="10507" y="3562"/>
                    </a:cubicBezTo>
                    <a:cubicBezTo>
                      <a:pt x="9471" y="4598"/>
                      <a:pt x="8121" y="5384"/>
                      <a:pt x="6693" y="6214"/>
                    </a:cubicBezTo>
                    <a:cubicBezTo>
                      <a:pt x="5177" y="7094"/>
                      <a:pt x="3611" y="8006"/>
                      <a:pt x="2328" y="9290"/>
                    </a:cubicBezTo>
                    <a:cubicBezTo>
                      <a:pt x="1237" y="10383"/>
                      <a:pt x="493" y="11600"/>
                      <a:pt x="59" y="13011"/>
                    </a:cubicBezTo>
                    <a:cubicBezTo>
                      <a:pt x="-87" y="13488"/>
                      <a:pt x="40" y="14004"/>
                      <a:pt x="391" y="14356"/>
                    </a:cubicBezTo>
                    <a:lnTo>
                      <a:pt x="7087" y="21060"/>
                    </a:lnTo>
                    <a:cubicBezTo>
                      <a:pt x="7419" y="21393"/>
                      <a:pt x="7900" y="21526"/>
                      <a:pt x="8356" y="21414"/>
                    </a:cubicBezTo>
                    <a:cubicBezTo>
                      <a:pt x="8597" y="21354"/>
                      <a:pt x="8811" y="21231"/>
                      <a:pt x="8981" y="21060"/>
                    </a:cubicBezTo>
                    <a:cubicBezTo>
                      <a:pt x="9133" y="20908"/>
                      <a:pt x="9248" y="20720"/>
                      <a:pt x="9314" y="20508"/>
                    </a:cubicBezTo>
                    <a:cubicBezTo>
                      <a:pt x="9617" y="19523"/>
                      <a:pt x="10142" y="18667"/>
                      <a:pt x="10918" y="17890"/>
                    </a:cubicBezTo>
                    <a:cubicBezTo>
                      <a:pt x="11954" y="16853"/>
                      <a:pt x="13304" y="16069"/>
                      <a:pt x="14733" y="15239"/>
                    </a:cubicBezTo>
                    <a:cubicBezTo>
                      <a:pt x="16248" y="14357"/>
                      <a:pt x="17814" y="13446"/>
                      <a:pt x="19097" y="12162"/>
                    </a:cubicBezTo>
                    <a:cubicBezTo>
                      <a:pt x="20188" y="11070"/>
                      <a:pt x="20932" y="9852"/>
                      <a:pt x="21366" y="8440"/>
                    </a:cubicBezTo>
                    <a:cubicBezTo>
                      <a:pt x="21512" y="7965"/>
                      <a:pt x="21385" y="7448"/>
                      <a:pt x="21034" y="709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27965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57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AutoShape 53"/>
              <p:cNvSpPr/>
              <p:nvPr/>
            </p:nvSpPr>
            <p:spPr bwMode="auto">
              <a:xfrm>
                <a:off x="8390732" y="2736853"/>
                <a:ext cx="125412" cy="130175"/>
              </a:xfrm>
              <a:custGeom>
                <a:avLst/>
                <a:gdLst>
                  <a:gd name="T0" fmla="+- 0 10801 59"/>
                  <a:gd name="T1" fmla="*/ T0 w 21484"/>
                  <a:gd name="T2" fmla="+- 0 10799 41"/>
                  <a:gd name="T3" fmla="*/ 10799 h 21516"/>
                  <a:gd name="T4" fmla="+- 0 10801 59"/>
                  <a:gd name="T5" fmla="*/ T4 w 21484"/>
                  <a:gd name="T6" fmla="+- 0 10799 41"/>
                  <a:gd name="T7" fmla="*/ 10799 h 21516"/>
                  <a:gd name="T8" fmla="+- 0 10801 59"/>
                  <a:gd name="T9" fmla="*/ T8 w 21484"/>
                  <a:gd name="T10" fmla="+- 0 10799 41"/>
                  <a:gd name="T11" fmla="*/ 10799 h 21516"/>
                  <a:gd name="T12" fmla="+- 0 10801 59"/>
                  <a:gd name="T13" fmla="*/ T12 w 21484"/>
                  <a:gd name="T14" fmla="+- 0 10799 41"/>
                  <a:gd name="T15" fmla="*/ 10799 h 215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84" h="21516">
                    <a:moveTo>
                      <a:pt x="17511" y="14987"/>
                    </a:moveTo>
                    <a:cubicBezTo>
                      <a:pt x="17287" y="15384"/>
                      <a:pt x="17032" y="15740"/>
                      <a:pt x="16731" y="16049"/>
                    </a:cubicBezTo>
                    <a:cubicBezTo>
                      <a:pt x="15340" y="14692"/>
                      <a:pt x="13947" y="13205"/>
                      <a:pt x="12559" y="11675"/>
                    </a:cubicBezTo>
                    <a:cubicBezTo>
                      <a:pt x="12912" y="11521"/>
                      <a:pt x="13287" y="11362"/>
                      <a:pt x="13689" y="11198"/>
                    </a:cubicBezTo>
                    <a:cubicBezTo>
                      <a:pt x="14092" y="11034"/>
                      <a:pt x="14494" y="10927"/>
                      <a:pt x="14895" y="10861"/>
                    </a:cubicBezTo>
                    <a:cubicBezTo>
                      <a:pt x="15308" y="10801"/>
                      <a:pt x="15715" y="10819"/>
                      <a:pt x="16122" y="10913"/>
                    </a:cubicBezTo>
                    <a:cubicBezTo>
                      <a:pt x="16527" y="11011"/>
                      <a:pt x="16909" y="11222"/>
                      <a:pt x="17262" y="11554"/>
                    </a:cubicBezTo>
                    <a:cubicBezTo>
                      <a:pt x="17612" y="11890"/>
                      <a:pt x="17835" y="12244"/>
                      <a:pt x="17923" y="12620"/>
                    </a:cubicBezTo>
                    <a:cubicBezTo>
                      <a:pt x="18020" y="13004"/>
                      <a:pt x="18025" y="13392"/>
                      <a:pt x="17958" y="13789"/>
                    </a:cubicBezTo>
                    <a:cubicBezTo>
                      <a:pt x="17883" y="14187"/>
                      <a:pt x="17738" y="14585"/>
                      <a:pt x="17511" y="14987"/>
                    </a:cubicBezTo>
                    <a:moveTo>
                      <a:pt x="5799" y="10193"/>
                    </a:moveTo>
                    <a:cubicBezTo>
                      <a:pt x="5096" y="10221"/>
                      <a:pt x="4482" y="9996"/>
                      <a:pt x="3946" y="9496"/>
                    </a:cubicBezTo>
                    <a:cubicBezTo>
                      <a:pt x="3717" y="9285"/>
                      <a:pt x="3558" y="9028"/>
                      <a:pt x="3461" y="8724"/>
                    </a:cubicBezTo>
                    <a:cubicBezTo>
                      <a:pt x="3359" y="8420"/>
                      <a:pt x="3326" y="8088"/>
                      <a:pt x="3366" y="7723"/>
                    </a:cubicBezTo>
                    <a:cubicBezTo>
                      <a:pt x="3397" y="7363"/>
                      <a:pt x="3509" y="6989"/>
                      <a:pt x="3703" y="6610"/>
                    </a:cubicBezTo>
                    <a:cubicBezTo>
                      <a:pt x="3889" y="6231"/>
                      <a:pt x="4160" y="5852"/>
                      <a:pt x="4510" y="5487"/>
                    </a:cubicBezTo>
                    <a:cubicBezTo>
                      <a:pt x="5768" y="6694"/>
                      <a:pt x="7022" y="8018"/>
                      <a:pt x="8282" y="9388"/>
                    </a:cubicBezTo>
                    <a:cubicBezTo>
                      <a:pt x="7330" y="9893"/>
                      <a:pt x="6501" y="10164"/>
                      <a:pt x="5799" y="10193"/>
                    </a:cubicBezTo>
                    <a:moveTo>
                      <a:pt x="19678" y="8570"/>
                    </a:moveTo>
                    <a:cubicBezTo>
                      <a:pt x="18868" y="7915"/>
                      <a:pt x="18055" y="7470"/>
                      <a:pt x="17235" y="7250"/>
                    </a:cubicBezTo>
                    <a:cubicBezTo>
                      <a:pt x="16421" y="7031"/>
                      <a:pt x="15603" y="6942"/>
                      <a:pt x="14779" y="6998"/>
                    </a:cubicBezTo>
                    <a:cubicBezTo>
                      <a:pt x="13964" y="7059"/>
                      <a:pt x="13130" y="7236"/>
                      <a:pt x="12296" y="7545"/>
                    </a:cubicBezTo>
                    <a:cubicBezTo>
                      <a:pt x="11462" y="7859"/>
                      <a:pt x="10625" y="8200"/>
                      <a:pt x="9782" y="8593"/>
                    </a:cubicBezTo>
                    <a:cubicBezTo>
                      <a:pt x="8448" y="7115"/>
                      <a:pt x="7114" y="5658"/>
                      <a:pt x="5778" y="4299"/>
                    </a:cubicBezTo>
                    <a:cubicBezTo>
                      <a:pt x="6382" y="3775"/>
                      <a:pt x="6963" y="3509"/>
                      <a:pt x="7526" y="3490"/>
                    </a:cubicBezTo>
                    <a:cubicBezTo>
                      <a:pt x="8088" y="3467"/>
                      <a:pt x="8631" y="3523"/>
                      <a:pt x="9145" y="3649"/>
                    </a:cubicBezTo>
                    <a:cubicBezTo>
                      <a:pt x="9669" y="3775"/>
                      <a:pt x="10149" y="3883"/>
                      <a:pt x="10590" y="3967"/>
                    </a:cubicBezTo>
                    <a:cubicBezTo>
                      <a:pt x="11038" y="4051"/>
                      <a:pt x="11424" y="3958"/>
                      <a:pt x="11765" y="3682"/>
                    </a:cubicBezTo>
                    <a:cubicBezTo>
                      <a:pt x="12123" y="3382"/>
                      <a:pt x="12321" y="2994"/>
                      <a:pt x="12351" y="2526"/>
                    </a:cubicBezTo>
                    <a:cubicBezTo>
                      <a:pt x="12376" y="2054"/>
                      <a:pt x="12189" y="1596"/>
                      <a:pt x="11782" y="1147"/>
                    </a:cubicBezTo>
                    <a:cubicBezTo>
                      <a:pt x="11258" y="569"/>
                      <a:pt x="10630" y="216"/>
                      <a:pt x="9872" y="85"/>
                    </a:cubicBezTo>
                    <a:cubicBezTo>
                      <a:pt x="9126" y="-41"/>
                      <a:pt x="8358" y="-30"/>
                      <a:pt x="7564" y="136"/>
                    </a:cubicBezTo>
                    <a:cubicBezTo>
                      <a:pt x="6780" y="309"/>
                      <a:pt x="6032" y="595"/>
                      <a:pt x="5324" y="997"/>
                    </a:cubicBezTo>
                    <a:cubicBezTo>
                      <a:pt x="4617" y="1399"/>
                      <a:pt x="4048" y="1811"/>
                      <a:pt x="3626" y="2213"/>
                    </a:cubicBezTo>
                    <a:cubicBezTo>
                      <a:pt x="3464" y="2066"/>
                      <a:pt x="3302" y="1918"/>
                      <a:pt x="3141" y="1773"/>
                    </a:cubicBezTo>
                    <a:cubicBezTo>
                      <a:pt x="2963" y="1614"/>
                      <a:pt x="2739" y="1530"/>
                      <a:pt x="2471" y="1535"/>
                    </a:cubicBezTo>
                    <a:cubicBezTo>
                      <a:pt x="2200" y="1535"/>
                      <a:pt x="1977" y="1647"/>
                      <a:pt x="1793" y="1853"/>
                    </a:cubicBezTo>
                    <a:cubicBezTo>
                      <a:pt x="1615" y="2054"/>
                      <a:pt x="1530" y="2288"/>
                      <a:pt x="1565" y="2536"/>
                    </a:cubicBezTo>
                    <a:cubicBezTo>
                      <a:pt x="1589" y="2793"/>
                      <a:pt x="1696" y="2989"/>
                      <a:pt x="1880" y="3139"/>
                    </a:cubicBezTo>
                    <a:cubicBezTo>
                      <a:pt x="2044" y="3270"/>
                      <a:pt x="2203" y="3401"/>
                      <a:pt x="2364" y="3537"/>
                    </a:cubicBezTo>
                    <a:cubicBezTo>
                      <a:pt x="1731" y="4276"/>
                      <a:pt x="1207" y="5094"/>
                      <a:pt x="795" y="5957"/>
                    </a:cubicBezTo>
                    <a:cubicBezTo>
                      <a:pt x="378" y="6820"/>
                      <a:pt x="130" y="7676"/>
                      <a:pt x="37" y="8509"/>
                    </a:cubicBezTo>
                    <a:cubicBezTo>
                      <a:pt x="-59" y="9346"/>
                      <a:pt x="33" y="10113"/>
                      <a:pt x="298" y="10824"/>
                    </a:cubicBezTo>
                    <a:cubicBezTo>
                      <a:pt x="566" y="11540"/>
                      <a:pt x="1056" y="12148"/>
                      <a:pt x="1774" y="12723"/>
                    </a:cubicBezTo>
                    <a:cubicBezTo>
                      <a:pt x="2942" y="13658"/>
                      <a:pt x="4321" y="14056"/>
                      <a:pt x="5915" y="13967"/>
                    </a:cubicBezTo>
                    <a:cubicBezTo>
                      <a:pt x="7507" y="13874"/>
                      <a:pt x="9223" y="13415"/>
                      <a:pt x="11064" y="12461"/>
                    </a:cubicBezTo>
                    <a:cubicBezTo>
                      <a:pt x="12532" y="14093"/>
                      <a:pt x="14002" y="15716"/>
                      <a:pt x="15470" y="17223"/>
                    </a:cubicBezTo>
                    <a:cubicBezTo>
                      <a:pt x="14849" y="17728"/>
                      <a:pt x="14305" y="18018"/>
                      <a:pt x="13826" y="18111"/>
                    </a:cubicBezTo>
                    <a:cubicBezTo>
                      <a:pt x="13344" y="18210"/>
                      <a:pt x="12917" y="18200"/>
                      <a:pt x="12530" y="18088"/>
                    </a:cubicBezTo>
                    <a:cubicBezTo>
                      <a:pt x="12142" y="17971"/>
                      <a:pt x="11782" y="17803"/>
                      <a:pt x="11455" y="17587"/>
                    </a:cubicBezTo>
                    <a:cubicBezTo>
                      <a:pt x="11125" y="17368"/>
                      <a:pt x="10799" y="17181"/>
                      <a:pt x="10474" y="17026"/>
                    </a:cubicBezTo>
                    <a:cubicBezTo>
                      <a:pt x="10154" y="16872"/>
                      <a:pt x="9823" y="16788"/>
                      <a:pt x="9486" y="16783"/>
                    </a:cubicBezTo>
                    <a:cubicBezTo>
                      <a:pt x="9145" y="16778"/>
                      <a:pt x="8785" y="16937"/>
                      <a:pt x="8388" y="17265"/>
                    </a:cubicBezTo>
                    <a:cubicBezTo>
                      <a:pt x="7981" y="17606"/>
                      <a:pt x="7777" y="18004"/>
                      <a:pt x="7777" y="18453"/>
                    </a:cubicBezTo>
                    <a:cubicBezTo>
                      <a:pt x="7777" y="18897"/>
                      <a:pt x="7991" y="19351"/>
                      <a:pt x="8408" y="19809"/>
                    </a:cubicBezTo>
                    <a:cubicBezTo>
                      <a:pt x="8830" y="20268"/>
                      <a:pt x="9379" y="20651"/>
                      <a:pt x="10042" y="20955"/>
                    </a:cubicBezTo>
                    <a:cubicBezTo>
                      <a:pt x="10708" y="21259"/>
                      <a:pt x="11455" y="21451"/>
                      <a:pt x="12279" y="21502"/>
                    </a:cubicBezTo>
                    <a:cubicBezTo>
                      <a:pt x="13103" y="21559"/>
                      <a:pt x="13970" y="21437"/>
                      <a:pt x="14886" y="21109"/>
                    </a:cubicBezTo>
                    <a:cubicBezTo>
                      <a:pt x="15807" y="20787"/>
                      <a:pt x="16721" y="20202"/>
                      <a:pt x="17617" y="19332"/>
                    </a:cubicBezTo>
                    <a:cubicBezTo>
                      <a:pt x="18051" y="19739"/>
                      <a:pt x="18489" y="20127"/>
                      <a:pt x="18921" y="20501"/>
                    </a:cubicBezTo>
                    <a:cubicBezTo>
                      <a:pt x="19107" y="20656"/>
                      <a:pt x="19328" y="20731"/>
                      <a:pt x="19601" y="20712"/>
                    </a:cubicBezTo>
                    <a:cubicBezTo>
                      <a:pt x="19861" y="20703"/>
                      <a:pt x="20090" y="20586"/>
                      <a:pt x="20269" y="20375"/>
                    </a:cubicBezTo>
                    <a:cubicBezTo>
                      <a:pt x="20455" y="20160"/>
                      <a:pt x="20532" y="19921"/>
                      <a:pt x="20503" y="19674"/>
                    </a:cubicBezTo>
                    <a:cubicBezTo>
                      <a:pt x="20477" y="19421"/>
                      <a:pt x="20371" y="19229"/>
                      <a:pt x="20192" y="19089"/>
                    </a:cubicBezTo>
                    <a:cubicBezTo>
                      <a:pt x="19755" y="18752"/>
                      <a:pt x="19321" y="18397"/>
                      <a:pt x="18884" y="18022"/>
                    </a:cubicBezTo>
                    <a:cubicBezTo>
                      <a:pt x="19626" y="17143"/>
                      <a:pt x="20221" y="16217"/>
                      <a:pt x="20664" y="15300"/>
                    </a:cubicBezTo>
                    <a:cubicBezTo>
                      <a:pt x="21103" y="14379"/>
                      <a:pt x="21367" y="13490"/>
                      <a:pt x="21453" y="12667"/>
                    </a:cubicBezTo>
                    <a:cubicBezTo>
                      <a:pt x="21540" y="11839"/>
                      <a:pt x="21439" y="11091"/>
                      <a:pt x="21159" y="10412"/>
                    </a:cubicBezTo>
                    <a:cubicBezTo>
                      <a:pt x="20880" y="9725"/>
                      <a:pt x="20386" y="9135"/>
                      <a:pt x="19678" y="857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27965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57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" name="AutoShape 54"/>
              <p:cNvSpPr/>
              <p:nvPr/>
            </p:nvSpPr>
            <p:spPr bwMode="auto">
              <a:xfrm>
                <a:off x="8375650" y="2896399"/>
                <a:ext cx="70644" cy="73819"/>
              </a:xfrm>
              <a:custGeom>
                <a:avLst/>
                <a:gdLst>
                  <a:gd name="T0" fmla="+- 0 10791 197"/>
                  <a:gd name="T1" fmla="*/ T0 w 21188"/>
                  <a:gd name="T2" fmla="+- 0 10794 193"/>
                  <a:gd name="T3" fmla="*/ 10794 h 21203"/>
                  <a:gd name="T4" fmla="+- 0 10791 197"/>
                  <a:gd name="T5" fmla="*/ T4 w 21188"/>
                  <a:gd name="T6" fmla="+- 0 10794 193"/>
                  <a:gd name="T7" fmla="*/ 10794 h 21203"/>
                  <a:gd name="T8" fmla="+- 0 10791 197"/>
                  <a:gd name="T9" fmla="*/ T8 w 21188"/>
                  <a:gd name="T10" fmla="+- 0 10794 193"/>
                  <a:gd name="T11" fmla="*/ 10794 h 21203"/>
                  <a:gd name="T12" fmla="+- 0 10791 197"/>
                  <a:gd name="T13" fmla="*/ T12 w 21188"/>
                  <a:gd name="T14" fmla="+- 0 10794 193"/>
                  <a:gd name="T15" fmla="*/ 10794 h 21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8" h="21203">
                    <a:moveTo>
                      <a:pt x="17615" y="468"/>
                    </a:moveTo>
                    <a:lnTo>
                      <a:pt x="17606" y="468"/>
                    </a:lnTo>
                    <a:cubicBezTo>
                      <a:pt x="14870" y="2476"/>
                      <a:pt x="12200" y="4590"/>
                      <a:pt x="9727" y="6958"/>
                    </a:cubicBezTo>
                    <a:cubicBezTo>
                      <a:pt x="7348" y="9227"/>
                      <a:pt x="5200" y="11619"/>
                      <a:pt x="3329" y="14060"/>
                    </a:cubicBezTo>
                    <a:lnTo>
                      <a:pt x="341" y="17962"/>
                    </a:lnTo>
                    <a:lnTo>
                      <a:pt x="350" y="17970"/>
                    </a:lnTo>
                    <a:cubicBezTo>
                      <a:pt x="-197" y="18786"/>
                      <a:pt x="-106" y="19880"/>
                      <a:pt x="638" y="20590"/>
                    </a:cubicBezTo>
                    <a:cubicBezTo>
                      <a:pt x="1491" y="21407"/>
                      <a:pt x="2889" y="21407"/>
                      <a:pt x="3746" y="20590"/>
                    </a:cubicBezTo>
                    <a:cubicBezTo>
                      <a:pt x="3877" y="20460"/>
                      <a:pt x="3984" y="20321"/>
                      <a:pt x="4069" y="20174"/>
                    </a:cubicBezTo>
                    <a:lnTo>
                      <a:pt x="6867" y="16517"/>
                    </a:lnTo>
                    <a:cubicBezTo>
                      <a:pt x="8601" y="14255"/>
                      <a:pt x="10606" y="12027"/>
                      <a:pt x="12824" y="9913"/>
                    </a:cubicBezTo>
                    <a:cubicBezTo>
                      <a:pt x="15281" y="7570"/>
                      <a:pt x="17557" y="5758"/>
                      <a:pt x="20329" y="3749"/>
                    </a:cubicBezTo>
                    <a:lnTo>
                      <a:pt x="20321" y="3741"/>
                    </a:lnTo>
                    <a:cubicBezTo>
                      <a:pt x="20400" y="3684"/>
                      <a:pt x="20473" y="3635"/>
                      <a:pt x="20543" y="3570"/>
                    </a:cubicBezTo>
                    <a:cubicBezTo>
                      <a:pt x="21402" y="2753"/>
                      <a:pt x="21402" y="1427"/>
                      <a:pt x="20543" y="606"/>
                    </a:cubicBezTo>
                    <a:cubicBezTo>
                      <a:pt x="19742" y="-161"/>
                      <a:pt x="18472" y="-193"/>
                      <a:pt x="17615" y="46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27965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57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" name="AutoShape 55"/>
              <p:cNvSpPr/>
              <p:nvPr/>
            </p:nvSpPr>
            <p:spPr bwMode="auto">
              <a:xfrm>
                <a:off x="8448674" y="2649538"/>
                <a:ext cx="71438" cy="74613"/>
              </a:xfrm>
              <a:custGeom>
                <a:avLst/>
                <a:gdLst>
                  <a:gd name="T0" fmla="+- 0 10803 213"/>
                  <a:gd name="T1" fmla="*/ T0 w 21180"/>
                  <a:gd name="T2" fmla="+- 0 10801 203"/>
                  <a:gd name="T3" fmla="*/ 10801 h 21196"/>
                  <a:gd name="T4" fmla="+- 0 10803 213"/>
                  <a:gd name="T5" fmla="*/ T4 w 21180"/>
                  <a:gd name="T6" fmla="+- 0 10801 203"/>
                  <a:gd name="T7" fmla="*/ 10801 h 21196"/>
                  <a:gd name="T8" fmla="+- 0 10803 213"/>
                  <a:gd name="T9" fmla="*/ T8 w 21180"/>
                  <a:gd name="T10" fmla="+- 0 10801 203"/>
                  <a:gd name="T11" fmla="*/ 10801 h 21196"/>
                  <a:gd name="T12" fmla="+- 0 10803 213"/>
                  <a:gd name="T13" fmla="*/ T12 w 21180"/>
                  <a:gd name="T14" fmla="+- 0 10801 203"/>
                  <a:gd name="T15" fmla="*/ 10801 h 211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0" h="21196">
                    <a:moveTo>
                      <a:pt x="8372" y="11356"/>
                    </a:moveTo>
                    <a:cubicBezTo>
                      <a:pt x="6122" y="13508"/>
                      <a:pt x="3675" y="15444"/>
                      <a:pt x="1144" y="17292"/>
                    </a:cubicBezTo>
                    <a:cubicBezTo>
                      <a:pt x="963" y="17388"/>
                      <a:pt x="786" y="17493"/>
                      <a:pt x="637" y="17645"/>
                    </a:cubicBezTo>
                    <a:cubicBezTo>
                      <a:pt x="-213" y="18457"/>
                      <a:pt x="-213" y="19774"/>
                      <a:pt x="637" y="20585"/>
                    </a:cubicBezTo>
                    <a:cubicBezTo>
                      <a:pt x="1464" y="21380"/>
                      <a:pt x="2796" y="21397"/>
                      <a:pt x="3652" y="20641"/>
                    </a:cubicBezTo>
                    <a:lnTo>
                      <a:pt x="3665" y="20649"/>
                    </a:lnTo>
                    <a:cubicBezTo>
                      <a:pt x="6364" y="18673"/>
                      <a:pt x="8988" y="16581"/>
                      <a:pt x="11419" y="14263"/>
                    </a:cubicBezTo>
                    <a:cubicBezTo>
                      <a:pt x="13759" y="12030"/>
                      <a:pt x="15873" y="9685"/>
                      <a:pt x="17715" y="7283"/>
                    </a:cubicBezTo>
                    <a:lnTo>
                      <a:pt x="20663" y="3427"/>
                    </a:lnTo>
                    <a:lnTo>
                      <a:pt x="20654" y="3419"/>
                    </a:lnTo>
                    <a:cubicBezTo>
                      <a:pt x="21386" y="2600"/>
                      <a:pt x="21357" y="1379"/>
                      <a:pt x="20541" y="608"/>
                    </a:cubicBezTo>
                    <a:cubicBezTo>
                      <a:pt x="19697" y="-203"/>
                      <a:pt x="18323" y="-203"/>
                      <a:pt x="17468" y="608"/>
                    </a:cubicBezTo>
                    <a:cubicBezTo>
                      <a:pt x="17313" y="760"/>
                      <a:pt x="17197" y="937"/>
                      <a:pt x="17094" y="1114"/>
                    </a:cubicBezTo>
                    <a:lnTo>
                      <a:pt x="14228" y="4857"/>
                    </a:lnTo>
                    <a:cubicBezTo>
                      <a:pt x="12526" y="7090"/>
                      <a:pt x="10552" y="9275"/>
                      <a:pt x="8372" y="1135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27965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57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8294425" y="4178590"/>
            <a:ext cx="555296" cy="555296"/>
            <a:chOff x="8647910" y="4436936"/>
            <a:chExt cx="555357" cy="555357"/>
          </a:xfrm>
        </p:grpSpPr>
        <p:sp>
          <p:nvSpPr>
            <p:cNvPr id="38" name="Freeform 52"/>
            <p:cNvSpPr>
              <a:spLocks noEditPoints="1"/>
            </p:cNvSpPr>
            <p:nvPr/>
          </p:nvSpPr>
          <p:spPr bwMode="auto">
            <a:xfrm>
              <a:off x="8647910" y="4436936"/>
              <a:ext cx="555357" cy="555357"/>
            </a:xfrm>
            <a:custGeom>
              <a:avLst/>
              <a:gdLst>
                <a:gd name="T0" fmla="*/ 173 w 346"/>
                <a:gd name="T1" fmla="*/ 324 h 346"/>
                <a:gd name="T2" fmla="*/ 201 w 346"/>
                <a:gd name="T3" fmla="*/ 321 h 346"/>
                <a:gd name="T4" fmla="*/ 211 w 346"/>
                <a:gd name="T5" fmla="*/ 345 h 346"/>
                <a:gd name="T6" fmla="*/ 271 w 346"/>
                <a:gd name="T7" fmla="*/ 320 h 346"/>
                <a:gd name="T8" fmla="*/ 260 w 346"/>
                <a:gd name="T9" fmla="*/ 296 h 346"/>
                <a:gd name="T10" fmla="*/ 298 w 346"/>
                <a:gd name="T11" fmla="*/ 258 h 346"/>
                <a:gd name="T12" fmla="*/ 322 w 346"/>
                <a:gd name="T13" fmla="*/ 268 h 346"/>
                <a:gd name="T14" fmla="*/ 346 w 346"/>
                <a:gd name="T15" fmla="*/ 208 h 346"/>
                <a:gd name="T16" fmla="*/ 322 w 346"/>
                <a:gd name="T17" fmla="*/ 198 h 346"/>
                <a:gd name="T18" fmla="*/ 321 w 346"/>
                <a:gd name="T19" fmla="*/ 145 h 346"/>
                <a:gd name="T20" fmla="*/ 345 w 346"/>
                <a:gd name="T21" fmla="*/ 135 h 346"/>
                <a:gd name="T22" fmla="*/ 320 w 346"/>
                <a:gd name="T23" fmla="*/ 75 h 346"/>
                <a:gd name="T24" fmla="*/ 296 w 346"/>
                <a:gd name="T25" fmla="*/ 85 h 346"/>
                <a:gd name="T26" fmla="*/ 258 w 346"/>
                <a:gd name="T27" fmla="*/ 48 h 346"/>
                <a:gd name="T28" fmla="*/ 268 w 346"/>
                <a:gd name="T29" fmla="*/ 24 h 346"/>
                <a:gd name="T30" fmla="*/ 208 w 346"/>
                <a:gd name="T31" fmla="*/ 0 h 346"/>
                <a:gd name="T32" fmla="*/ 198 w 346"/>
                <a:gd name="T33" fmla="*/ 24 h 346"/>
                <a:gd name="T34" fmla="*/ 173 w 346"/>
                <a:gd name="T35" fmla="*/ 22 h 346"/>
                <a:gd name="T36" fmla="*/ 173 w 346"/>
                <a:gd name="T37" fmla="*/ 45 h 346"/>
                <a:gd name="T38" fmla="*/ 291 w 346"/>
                <a:gd name="T39" fmla="*/ 123 h 346"/>
                <a:gd name="T40" fmla="*/ 223 w 346"/>
                <a:gd name="T41" fmla="*/ 291 h 346"/>
                <a:gd name="T42" fmla="*/ 173 w 346"/>
                <a:gd name="T43" fmla="*/ 301 h 346"/>
                <a:gd name="T44" fmla="*/ 173 w 346"/>
                <a:gd name="T45" fmla="*/ 301 h 346"/>
                <a:gd name="T46" fmla="*/ 173 w 346"/>
                <a:gd name="T47" fmla="*/ 324 h 346"/>
                <a:gd name="T48" fmla="*/ 25 w 346"/>
                <a:gd name="T49" fmla="*/ 201 h 346"/>
                <a:gd name="T50" fmla="*/ 0 w 346"/>
                <a:gd name="T51" fmla="*/ 211 h 346"/>
                <a:gd name="T52" fmla="*/ 26 w 346"/>
                <a:gd name="T53" fmla="*/ 271 h 346"/>
                <a:gd name="T54" fmla="*/ 50 w 346"/>
                <a:gd name="T55" fmla="*/ 261 h 346"/>
                <a:gd name="T56" fmla="*/ 88 w 346"/>
                <a:gd name="T57" fmla="*/ 298 h 346"/>
                <a:gd name="T58" fmla="*/ 78 w 346"/>
                <a:gd name="T59" fmla="*/ 322 h 346"/>
                <a:gd name="T60" fmla="*/ 138 w 346"/>
                <a:gd name="T61" fmla="*/ 346 h 346"/>
                <a:gd name="T62" fmla="*/ 148 w 346"/>
                <a:gd name="T63" fmla="*/ 322 h 346"/>
                <a:gd name="T64" fmla="*/ 173 w 346"/>
                <a:gd name="T65" fmla="*/ 324 h 346"/>
                <a:gd name="T66" fmla="*/ 173 w 346"/>
                <a:gd name="T67" fmla="*/ 301 h 346"/>
                <a:gd name="T68" fmla="*/ 55 w 346"/>
                <a:gd name="T69" fmla="*/ 223 h 346"/>
                <a:gd name="T70" fmla="*/ 123 w 346"/>
                <a:gd name="T71" fmla="*/ 55 h 346"/>
                <a:gd name="T72" fmla="*/ 123 w 346"/>
                <a:gd name="T73" fmla="*/ 55 h 346"/>
                <a:gd name="T74" fmla="*/ 173 w 346"/>
                <a:gd name="T75" fmla="*/ 45 h 346"/>
                <a:gd name="T76" fmla="*/ 173 w 346"/>
                <a:gd name="T77" fmla="*/ 45 h 346"/>
                <a:gd name="T78" fmla="*/ 173 w 346"/>
                <a:gd name="T79" fmla="*/ 22 h 346"/>
                <a:gd name="T80" fmla="*/ 145 w 346"/>
                <a:gd name="T81" fmla="*/ 25 h 346"/>
                <a:gd name="T82" fmla="*/ 135 w 346"/>
                <a:gd name="T83" fmla="*/ 1 h 346"/>
                <a:gd name="T84" fmla="*/ 75 w 346"/>
                <a:gd name="T85" fmla="*/ 26 h 346"/>
                <a:gd name="T86" fmla="*/ 85 w 346"/>
                <a:gd name="T87" fmla="*/ 50 h 346"/>
                <a:gd name="T88" fmla="*/ 48 w 346"/>
                <a:gd name="T89" fmla="*/ 88 h 346"/>
                <a:gd name="T90" fmla="*/ 24 w 346"/>
                <a:gd name="T91" fmla="*/ 78 h 346"/>
                <a:gd name="T92" fmla="*/ 0 w 346"/>
                <a:gd name="T93" fmla="*/ 138 h 346"/>
                <a:gd name="T94" fmla="*/ 24 w 346"/>
                <a:gd name="T95" fmla="*/ 148 h 346"/>
                <a:gd name="T96" fmla="*/ 25 w 346"/>
                <a:gd name="T97" fmla="*/ 20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6" h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0" tIns="0" rIns="0" bIns="0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57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8831951" y="4577833"/>
              <a:ext cx="193623" cy="282246"/>
              <a:chOff x="3582988" y="3510758"/>
              <a:chExt cx="319088" cy="465137"/>
            </a:xfrm>
            <a:solidFill>
              <a:schemeClr val="accent2"/>
            </a:solidFill>
          </p:grpSpPr>
          <p:sp>
            <p:nvSpPr>
              <p:cNvPr id="51" name="AutoShape 113"/>
              <p:cNvSpPr/>
              <p:nvPr/>
            </p:nvSpPr>
            <p:spPr bwMode="auto">
              <a:xfrm>
                <a:off x="3582988" y="3510758"/>
                <a:ext cx="319088" cy="46513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27965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57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" name="AutoShape 114"/>
              <p:cNvSpPr/>
              <p:nvPr/>
            </p:nvSpPr>
            <p:spPr bwMode="auto">
              <a:xfrm>
                <a:off x="3655220" y="3583783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27965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57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5310476" y="4178593"/>
            <a:ext cx="555296" cy="555296"/>
            <a:chOff x="5966424" y="4436930"/>
            <a:chExt cx="555357" cy="555356"/>
          </a:xfrm>
        </p:grpSpPr>
        <p:sp>
          <p:nvSpPr>
            <p:cNvPr id="37" name="Freeform 52"/>
            <p:cNvSpPr>
              <a:spLocks noEditPoints="1"/>
            </p:cNvSpPr>
            <p:nvPr/>
          </p:nvSpPr>
          <p:spPr bwMode="auto">
            <a:xfrm>
              <a:off x="5966424" y="4436930"/>
              <a:ext cx="555357" cy="555356"/>
            </a:xfrm>
            <a:custGeom>
              <a:avLst/>
              <a:gdLst>
                <a:gd name="T0" fmla="*/ 173 w 346"/>
                <a:gd name="T1" fmla="*/ 324 h 346"/>
                <a:gd name="T2" fmla="*/ 201 w 346"/>
                <a:gd name="T3" fmla="*/ 321 h 346"/>
                <a:gd name="T4" fmla="*/ 211 w 346"/>
                <a:gd name="T5" fmla="*/ 345 h 346"/>
                <a:gd name="T6" fmla="*/ 271 w 346"/>
                <a:gd name="T7" fmla="*/ 320 h 346"/>
                <a:gd name="T8" fmla="*/ 260 w 346"/>
                <a:gd name="T9" fmla="*/ 296 h 346"/>
                <a:gd name="T10" fmla="*/ 298 w 346"/>
                <a:gd name="T11" fmla="*/ 258 h 346"/>
                <a:gd name="T12" fmla="*/ 322 w 346"/>
                <a:gd name="T13" fmla="*/ 268 h 346"/>
                <a:gd name="T14" fmla="*/ 346 w 346"/>
                <a:gd name="T15" fmla="*/ 208 h 346"/>
                <a:gd name="T16" fmla="*/ 322 w 346"/>
                <a:gd name="T17" fmla="*/ 198 h 346"/>
                <a:gd name="T18" fmla="*/ 321 w 346"/>
                <a:gd name="T19" fmla="*/ 145 h 346"/>
                <a:gd name="T20" fmla="*/ 345 w 346"/>
                <a:gd name="T21" fmla="*/ 135 h 346"/>
                <a:gd name="T22" fmla="*/ 320 w 346"/>
                <a:gd name="T23" fmla="*/ 75 h 346"/>
                <a:gd name="T24" fmla="*/ 296 w 346"/>
                <a:gd name="T25" fmla="*/ 85 h 346"/>
                <a:gd name="T26" fmla="*/ 258 w 346"/>
                <a:gd name="T27" fmla="*/ 48 h 346"/>
                <a:gd name="T28" fmla="*/ 268 w 346"/>
                <a:gd name="T29" fmla="*/ 24 h 346"/>
                <a:gd name="T30" fmla="*/ 208 w 346"/>
                <a:gd name="T31" fmla="*/ 0 h 346"/>
                <a:gd name="T32" fmla="*/ 198 w 346"/>
                <a:gd name="T33" fmla="*/ 24 h 346"/>
                <a:gd name="T34" fmla="*/ 173 w 346"/>
                <a:gd name="T35" fmla="*/ 22 h 346"/>
                <a:gd name="T36" fmla="*/ 173 w 346"/>
                <a:gd name="T37" fmla="*/ 45 h 346"/>
                <a:gd name="T38" fmla="*/ 291 w 346"/>
                <a:gd name="T39" fmla="*/ 123 h 346"/>
                <a:gd name="T40" fmla="*/ 223 w 346"/>
                <a:gd name="T41" fmla="*/ 291 h 346"/>
                <a:gd name="T42" fmla="*/ 173 w 346"/>
                <a:gd name="T43" fmla="*/ 301 h 346"/>
                <a:gd name="T44" fmla="*/ 173 w 346"/>
                <a:gd name="T45" fmla="*/ 301 h 346"/>
                <a:gd name="T46" fmla="*/ 173 w 346"/>
                <a:gd name="T47" fmla="*/ 324 h 346"/>
                <a:gd name="T48" fmla="*/ 25 w 346"/>
                <a:gd name="T49" fmla="*/ 201 h 346"/>
                <a:gd name="T50" fmla="*/ 0 w 346"/>
                <a:gd name="T51" fmla="*/ 211 h 346"/>
                <a:gd name="T52" fmla="*/ 26 w 346"/>
                <a:gd name="T53" fmla="*/ 271 h 346"/>
                <a:gd name="T54" fmla="*/ 50 w 346"/>
                <a:gd name="T55" fmla="*/ 261 h 346"/>
                <a:gd name="T56" fmla="*/ 88 w 346"/>
                <a:gd name="T57" fmla="*/ 298 h 346"/>
                <a:gd name="T58" fmla="*/ 78 w 346"/>
                <a:gd name="T59" fmla="*/ 322 h 346"/>
                <a:gd name="T60" fmla="*/ 138 w 346"/>
                <a:gd name="T61" fmla="*/ 346 h 346"/>
                <a:gd name="T62" fmla="*/ 148 w 346"/>
                <a:gd name="T63" fmla="*/ 322 h 346"/>
                <a:gd name="T64" fmla="*/ 173 w 346"/>
                <a:gd name="T65" fmla="*/ 324 h 346"/>
                <a:gd name="T66" fmla="*/ 173 w 346"/>
                <a:gd name="T67" fmla="*/ 301 h 346"/>
                <a:gd name="T68" fmla="*/ 55 w 346"/>
                <a:gd name="T69" fmla="*/ 223 h 346"/>
                <a:gd name="T70" fmla="*/ 123 w 346"/>
                <a:gd name="T71" fmla="*/ 55 h 346"/>
                <a:gd name="T72" fmla="*/ 123 w 346"/>
                <a:gd name="T73" fmla="*/ 55 h 346"/>
                <a:gd name="T74" fmla="*/ 173 w 346"/>
                <a:gd name="T75" fmla="*/ 45 h 346"/>
                <a:gd name="T76" fmla="*/ 173 w 346"/>
                <a:gd name="T77" fmla="*/ 45 h 346"/>
                <a:gd name="T78" fmla="*/ 173 w 346"/>
                <a:gd name="T79" fmla="*/ 22 h 346"/>
                <a:gd name="T80" fmla="*/ 145 w 346"/>
                <a:gd name="T81" fmla="*/ 25 h 346"/>
                <a:gd name="T82" fmla="*/ 135 w 346"/>
                <a:gd name="T83" fmla="*/ 1 h 346"/>
                <a:gd name="T84" fmla="*/ 75 w 346"/>
                <a:gd name="T85" fmla="*/ 26 h 346"/>
                <a:gd name="T86" fmla="*/ 85 w 346"/>
                <a:gd name="T87" fmla="*/ 50 h 346"/>
                <a:gd name="T88" fmla="*/ 48 w 346"/>
                <a:gd name="T89" fmla="*/ 88 h 346"/>
                <a:gd name="T90" fmla="*/ 24 w 346"/>
                <a:gd name="T91" fmla="*/ 78 h 346"/>
                <a:gd name="T92" fmla="*/ 0 w 346"/>
                <a:gd name="T93" fmla="*/ 138 h 346"/>
                <a:gd name="T94" fmla="*/ 24 w 346"/>
                <a:gd name="T95" fmla="*/ 148 h 346"/>
                <a:gd name="T96" fmla="*/ 25 w 346"/>
                <a:gd name="T97" fmla="*/ 20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6" h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0" tIns="0" rIns="0" bIns="0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57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AutoShape 149"/>
            <p:cNvSpPr/>
            <p:nvPr/>
          </p:nvSpPr>
          <p:spPr bwMode="auto">
            <a:xfrm>
              <a:off x="6104525" y="4610370"/>
              <a:ext cx="281764" cy="2027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537" y="19720"/>
                  </a:moveTo>
                  <a:lnTo>
                    <a:pt x="16537" y="19721"/>
                  </a:lnTo>
                  <a:lnTo>
                    <a:pt x="4387" y="19721"/>
                  </a:lnTo>
                  <a:cubicBezTo>
                    <a:pt x="2713" y="19720"/>
                    <a:pt x="1350" y="17824"/>
                    <a:pt x="1350" y="15494"/>
                  </a:cubicBezTo>
                  <a:cubicBezTo>
                    <a:pt x="1350" y="13992"/>
                    <a:pt x="1918" y="12635"/>
                    <a:pt x="2871" y="11862"/>
                  </a:cubicBezTo>
                  <a:cubicBezTo>
                    <a:pt x="3797" y="11123"/>
                    <a:pt x="3860" y="10975"/>
                    <a:pt x="3472" y="9647"/>
                  </a:cubicBezTo>
                  <a:cubicBezTo>
                    <a:pt x="3406" y="9374"/>
                    <a:pt x="3375" y="9136"/>
                    <a:pt x="3375" y="8921"/>
                  </a:cubicBezTo>
                  <a:cubicBezTo>
                    <a:pt x="3375" y="7626"/>
                    <a:pt x="4131" y="6573"/>
                    <a:pt x="5062" y="6573"/>
                  </a:cubicBezTo>
                  <a:cubicBezTo>
                    <a:pt x="5062" y="6573"/>
                    <a:pt x="5505" y="6529"/>
                    <a:pt x="5976" y="6789"/>
                  </a:cubicBezTo>
                  <a:cubicBezTo>
                    <a:pt x="6750" y="7219"/>
                    <a:pt x="6834" y="6808"/>
                    <a:pt x="7200" y="5701"/>
                  </a:cubicBezTo>
                  <a:cubicBezTo>
                    <a:pt x="7974" y="3380"/>
                    <a:pt x="9652" y="1878"/>
                    <a:pt x="11475" y="1878"/>
                  </a:cubicBezTo>
                  <a:cubicBezTo>
                    <a:pt x="13905" y="1878"/>
                    <a:pt x="15914" y="4435"/>
                    <a:pt x="16148" y="7826"/>
                  </a:cubicBezTo>
                  <a:cubicBezTo>
                    <a:pt x="16231" y="9171"/>
                    <a:pt x="16231" y="9171"/>
                    <a:pt x="17239" y="9491"/>
                  </a:cubicBezTo>
                  <a:cubicBezTo>
                    <a:pt x="18984" y="9955"/>
                    <a:pt x="20250" y="12085"/>
                    <a:pt x="20250" y="14555"/>
                  </a:cubicBezTo>
                  <a:cubicBezTo>
                    <a:pt x="20250" y="17404"/>
                    <a:pt x="18585" y="19720"/>
                    <a:pt x="16537" y="19720"/>
                  </a:cubicBezTo>
                  <a:moveTo>
                    <a:pt x="17492" y="7647"/>
                  </a:moveTo>
                  <a:cubicBezTo>
                    <a:pt x="17196" y="3362"/>
                    <a:pt x="14632" y="0"/>
                    <a:pt x="11475" y="0"/>
                  </a:cubicBezTo>
                  <a:cubicBezTo>
                    <a:pt x="9031" y="0"/>
                    <a:pt x="6939" y="2017"/>
                    <a:pt x="5976" y="4911"/>
                  </a:cubicBezTo>
                  <a:cubicBezTo>
                    <a:pt x="5685" y="4784"/>
                    <a:pt x="5383" y="4695"/>
                    <a:pt x="5062" y="4695"/>
                  </a:cubicBezTo>
                  <a:cubicBezTo>
                    <a:pt x="3385" y="4695"/>
                    <a:pt x="2025" y="6589"/>
                    <a:pt x="2025" y="8921"/>
                  </a:cubicBezTo>
                  <a:cubicBezTo>
                    <a:pt x="2025" y="9385"/>
                    <a:pt x="2092" y="9824"/>
                    <a:pt x="2191" y="10240"/>
                  </a:cubicBezTo>
                  <a:cubicBezTo>
                    <a:pt x="886" y="11298"/>
                    <a:pt x="0" y="13242"/>
                    <a:pt x="0" y="15494"/>
                  </a:cubicBezTo>
                  <a:cubicBezTo>
                    <a:pt x="0" y="18866"/>
                    <a:pt x="1964" y="21599"/>
                    <a:pt x="4387" y="21599"/>
                  </a:cubicBezTo>
                  <a:lnTo>
                    <a:pt x="4387" y="21600"/>
                  </a:lnTo>
                  <a:lnTo>
                    <a:pt x="16537" y="21600"/>
                  </a:lnTo>
                  <a:lnTo>
                    <a:pt x="16537" y="21599"/>
                  </a:lnTo>
                  <a:cubicBezTo>
                    <a:pt x="19334" y="21599"/>
                    <a:pt x="21599" y="18446"/>
                    <a:pt x="21599" y="14555"/>
                  </a:cubicBezTo>
                  <a:cubicBezTo>
                    <a:pt x="21599" y="11120"/>
                    <a:pt x="19831" y="8269"/>
                    <a:pt x="17492" y="764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just" defTabSz="227965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57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4" name="Content Placeholder 2"/>
          <p:cNvSpPr txBox="1"/>
          <p:nvPr/>
        </p:nvSpPr>
        <p:spPr>
          <a:xfrm>
            <a:off x="518807" y="151836"/>
            <a:ext cx="4308235" cy="46692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433070" fontAlgn="base">
              <a:spcAft>
                <a:spcPts val="570"/>
              </a:spcAft>
              <a:buClr>
                <a:srgbClr val="383E6B">
                  <a:lumMod val="75000"/>
                </a:srgbClr>
              </a:buClr>
            </a:pPr>
            <a:r>
              <a:rPr lang="zh-CN" altLang="en-US" sz="303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基本工作概述报告</a:t>
            </a:r>
            <a:endParaRPr lang="en-US" sz="3035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" y="151836"/>
            <a:ext cx="214724" cy="4669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4" grpId="0"/>
      <p:bldP spid="15" grpId="0"/>
      <p:bldP spid="16" grpId="0"/>
      <p:bldP spid="20" grpId="0"/>
      <p:bldP spid="21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Line 5"/>
          <p:cNvSpPr>
            <a:spLocks noChangeShapeType="1"/>
          </p:cNvSpPr>
          <p:nvPr/>
        </p:nvSpPr>
        <p:spPr bwMode="auto">
          <a:xfrm flipV="1">
            <a:off x="1680876" y="4382627"/>
            <a:ext cx="5293058" cy="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dash"/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855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798" name="AutoShape 6"/>
          <p:cNvSpPr/>
          <p:nvPr/>
        </p:nvSpPr>
        <p:spPr bwMode="auto">
          <a:xfrm>
            <a:off x="2794383" y="1739636"/>
            <a:ext cx="424463" cy="307029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114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33799" name="AutoShape 7"/>
          <p:cNvSpPr/>
          <p:nvPr/>
        </p:nvSpPr>
        <p:spPr bwMode="auto">
          <a:xfrm>
            <a:off x="2091898" y="2449905"/>
            <a:ext cx="423757" cy="307029"/>
          </a:xfrm>
          <a:custGeom>
            <a:avLst/>
            <a:gdLst>
              <a:gd name="T0" fmla="*/ 475457 w 21600"/>
              <a:gd name="T1" fmla="*/ 344488 h 21600"/>
              <a:gd name="T2" fmla="*/ 475457 w 21600"/>
              <a:gd name="T3" fmla="*/ 344488 h 21600"/>
              <a:gd name="T4" fmla="*/ 475457 w 21600"/>
              <a:gd name="T5" fmla="*/ 344488 h 21600"/>
              <a:gd name="T6" fmla="*/ 475457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114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45%</a:t>
            </a:r>
          </a:p>
        </p:txBody>
      </p:sp>
      <p:sp>
        <p:nvSpPr>
          <p:cNvPr id="33800" name="AutoShape 8"/>
          <p:cNvSpPr/>
          <p:nvPr/>
        </p:nvSpPr>
        <p:spPr bwMode="auto">
          <a:xfrm>
            <a:off x="3497579" y="2884981"/>
            <a:ext cx="424463" cy="307029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114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25%</a:t>
            </a:r>
          </a:p>
        </p:txBody>
      </p:sp>
      <p:sp>
        <p:nvSpPr>
          <p:cNvPr id="33801" name="AutoShape 9"/>
          <p:cNvSpPr/>
          <p:nvPr/>
        </p:nvSpPr>
        <p:spPr bwMode="auto">
          <a:xfrm>
            <a:off x="4253831" y="2070011"/>
            <a:ext cx="424463" cy="307736"/>
          </a:xfrm>
          <a:custGeom>
            <a:avLst/>
            <a:gdLst>
              <a:gd name="T0" fmla="*/ 476250 w 21600"/>
              <a:gd name="T1" fmla="*/ 345281 h 21600"/>
              <a:gd name="T2" fmla="*/ 476250 w 21600"/>
              <a:gd name="T3" fmla="*/ 345281 h 21600"/>
              <a:gd name="T4" fmla="*/ 476250 w 21600"/>
              <a:gd name="T5" fmla="*/ 345281 h 21600"/>
              <a:gd name="T6" fmla="*/ 476250 w 21600"/>
              <a:gd name="T7" fmla="*/ 34528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114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33802" name="AutoShape 10"/>
          <p:cNvSpPr/>
          <p:nvPr/>
        </p:nvSpPr>
        <p:spPr bwMode="auto">
          <a:xfrm>
            <a:off x="4903259" y="2506500"/>
            <a:ext cx="424463" cy="307029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114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</a:p>
        </p:txBody>
      </p:sp>
      <p:sp>
        <p:nvSpPr>
          <p:cNvPr id="33803" name="AutoShape 11"/>
          <p:cNvSpPr/>
          <p:nvPr/>
        </p:nvSpPr>
        <p:spPr bwMode="auto">
          <a:xfrm>
            <a:off x="2602381" y="4652109"/>
            <a:ext cx="795737" cy="170602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4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4" name="AutoShape 12"/>
          <p:cNvSpPr/>
          <p:nvPr/>
        </p:nvSpPr>
        <p:spPr bwMode="auto">
          <a:xfrm>
            <a:off x="1910505" y="4652109"/>
            <a:ext cx="795737" cy="170602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4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5" name="AutoShape 13"/>
          <p:cNvSpPr/>
          <p:nvPr/>
        </p:nvSpPr>
        <p:spPr bwMode="auto">
          <a:xfrm>
            <a:off x="3304868" y="4652109"/>
            <a:ext cx="795737" cy="170602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4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6" name="AutoShape 14"/>
          <p:cNvSpPr/>
          <p:nvPr/>
        </p:nvSpPr>
        <p:spPr bwMode="auto">
          <a:xfrm>
            <a:off x="4004525" y="4652109"/>
            <a:ext cx="795737" cy="170602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4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7" name="AutoShape 15"/>
          <p:cNvSpPr/>
          <p:nvPr/>
        </p:nvSpPr>
        <p:spPr bwMode="auto">
          <a:xfrm>
            <a:off x="4711256" y="4652109"/>
            <a:ext cx="795737" cy="170602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4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8" name="AutoShape 16"/>
          <p:cNvSpPr/>
          <p:nvPr/>
        </p:nvSpPr>
        <p:spPr bwMode="auto">
          <a:xfrm>
            <a:off x="5569667" y="2067182"/>
            <a:ext cx="424463" cy="307029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114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33809" name="AutoShape 17"/>
          <p:cNvSpPr/>
          <p:nvPr/>
        </p:nvSpPr>
        <p:spPr bwMode="auto">
          <a:xfrm>
            <a:off x="5399005" y="4648572"/>
            <a:ext cx="794794" cy="170602"/>
          </a:xfrm>
          <a:custGeom>
            <a:avLst/>
            <a:gdLst>
              <a:gd name="T0" fmla="*/ 669131 w 21600"/>
              <a:gd name="T1" fmla="*/ 245269 h 21600"/>
              <a:gd name="T2" fmla="*/ 669131 w 21600"/>
              <a:gd name="T3" fmla="*/ 245269 h 21600"/>
              <a:gd name="T4" fmla="*/ 669131 w 21600"/>
              <a:gd name="T5" fmla="*/ 245269 h 21600"/>
              <a:gd name="T6" fmla="*/ 669131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4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0" name="AutoShape 18"/>
          <p:cNvSpPr/>
          <p:nvPr/>
        </p:nvSpPr>
        <p:spPr bwMode="auto">
          <a:xfrm>
            <a:off x="2118782" y="2849609"/>
            <a:ext cx="367162" cy="166601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5971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76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11" name="AutoShape 19"/>
          <p:cNvSpPr/>
          <p:nvPr/>
        </p:nvSpPr>
        <p:spPr bwMode="auto">
          <a:xfrm>
            <a:off x="2821975" y="2042421"/>
            <a:ext cx="367162" cy="247320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5971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76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12" name="AutoShape 20"/>
          <p:cNvSpPr/>
          <p:nvPr/>
        </p:nvSpPr>
        <p:spPr bwMode="auto">
          <a:xfrm>
            <a:off x="3525169" y="3283977"/>
            <a:ext cx="367162" cy="123165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5971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76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13" name="AutoShape 21"/>
          <p:cNvSpPr/>
          <p:nvPr/>
        </p:nvSpPr>
        <p:spPr bwMode="auto">
          <a:xfrm>
            <a:off x="4228362" y="2445661"/>
            <a:ext cx="367162" cy="206996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5971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76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14" name="AutoShape 22"/>
          <p:cNvSpPr/>
          <p:nvPr/>
        </p:nvSpPr>
        <p:spPr bwMode="auto">
          <a:xfrm>
            <a:off x="4932266" y="2849609"/>
            <a:ext cx="366454" cy="1666018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5971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76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15" name="AutoShape 23"/>
          <p:cNvSpPr/>
          <p:nvPr/>
        </p:nvSpPr>
        <p:spPr bwMode="auto">
          <a:xfrm>
            <a:off x="5600087" y="2435050"/>
            <a:ext cx="366454" cy="2069967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5971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76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16" name="AutoShape 24"/>
          <p:cNvSpPr/>
          <p:nvPr/>
        </p:nvSpPr>
        <p:spPr bwMode="auto">
          <a:xfrm>
            <a:off x="6370488" y="2849609"/>
            <a:ext cx="366454" cy="166601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5971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76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17" name="AutoShape 25"/>
          <p:cNvSpPr/>
          <p:nvPr/>
        </p:nvSpPr>
        <p:spPr bwMode="auto">
          <a:xfrm>
            <a:off x="6340775" y="2506500"/>
            <a:ext cx="424463" cy="307029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114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</a:p>
        </p:txBody>
      </p:sp>
      <p:sp>
        <p:nvSpPr>
          <p:cNvPr id="33818" name="AutoShape 26"/>
          <p:cNvSpPr/>
          <p:nvPr/>
        </p:nvSpPr>
        <p:spPr bwMode="auto">
          <a:xfrm>
            <a:off x="6168699" y="4648572"/>
            <a:ext cx="794794" cy="170602"/>
          </a:xfrm>
          <a:custGeom>
            <a:avLst/>
            <a:gdLst>
              <a:gd name="T0" fmla="*/ 669131 w 21600"/>
              <a:gd name="T1" fmla="*/ 245269 h 21600"/>
              <a:gd name="T2" fmla="*/ 669131 w 21600"/>
              <a:gd name="T3" fmla="*/ 245269 h 21600"/>
              <a:gd name="T4" fmla="*/ 669131 w 21600"/>
              <a:gd name="T5" fmla="*/ 245269 h 21600"/>
              <a:gd name="T6" fmla="*/ 669131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4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9" name="AutoShape 27"/>
          <p:cNvSpPr/>
          <p:nvPr/>
        </p:nvSpPr>
        <p:spPr bwMode="auto">
          <a:xfrm>
            <a:off x="7309966" y="3564887"/>
            <a:ext cx="3217432" cy="535852"/>
          </a:xfrm>
          <a:custGeom>
            <a:avLst/>
            <a:gdLst>
              <a:gd name="T0" fmla="*/ 3321050 w 21600"/>
              <a:gd name="T1" fmla="*/ 2540000 h 21600"/>
              <a:gd name="T2" fmla="*/ 3321050 w 21600"/>
              <a:gd name="T3" fmla="*/ 2540000 h 21600"/>
              <a:gd name="T4" fmla="*/ 3321050 w 21600"/>
              <a:gd name="T5" fmla="*/ 2540000 h 21600"/>
              <a:gd name="T6" fmla="*/ 3321050 w 21600"/>
              <a:gd name="T7" fmla="*/ 25400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46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cs typeface="Gill Sans" charset="0"/>
                <a:sym typeface="Gill Sans" charset="0"/>
              </a:defRPr>
            </a:lvl1pPr>
            <a:lvl2pPr marL="742950" indent="-285750" algn="ctr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1143000" indent="-228600" algn="ctr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600200" indent="-228600" algn="ctr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2057400" indent="-228600" algn="ctr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0" name="AutoShape 28"/>
          <p:cNvSpPr/>
          <p:nvPr/>
        </p:nvSpPr>
        <p:spPr bwMode="auto">
          <a:xfrm>
            <a:off x="7318361" y="3324356"/>
            <a:ext cx="1509454" cy="192040"/>
          </a:xfrm>
          <a:custGeom>
            <a:avLst/>
            <a:gdLst>
              <a:gd name="T0" fmla="*/ 2813050 w 21600"/>
              <a:gd name="T1" fmla="*/ 177800 h 21600"/>
              <a:gd name="T2" fmla="*/ 2813050 w 21600"/>
              <a:gd name="T3" fmla="*/ 177800 h 21600"/>
              <a:gd name="T4" fmla="*/ 2813050 w 21600"/>
              <a:gd name="T5" fmla="*/ 177800 h 21600"/>
              <a:gd name="T6" fmla="*/ 2813050 w 21600"/>
              <a:gd name="T7" fmla="*/ 1778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18288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2860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27432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2004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just" defTabSz="61404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s-ES" altLang="zh-CN" sz="114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21" name="AutoShape 29"/>
          <p:cNvSpPr/>
          <p:nvPr/>
        </p:nvSpPr>
        <p:spPr bwMode="auto">
          <a:xfrm>
            <a:off x="1658945" y="5361014"/>
            <a:ext cx="8874112" cy="554633"/>
          </a:xfrm>
          <a:custGeom>
            <a:avLst/>
            <a:gdLst>
              <a:gd name="T0" fmla="*/ 9956800 w 21600"/>
              <a:gd name="T1" fmla="*/ 476250 h 21600"/>
              <a:gd name="T2" fmla="*/ 9956800 w 21600"/>
              <a:gd name="T3" fmla="*/ 476250 h 21600"/>
              <a:gd name="T4" fmla="*/ 9956800 w 21600"/>
              <a:gd name="T5" fmla="*/ 476250 h 21600"/>
              <a:gd name="T6" fmla="*/ 9956800 w 21600"/>
              <a:gd name="T7" fmla="*/ 4762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defTabSz="647700">
              <a:defRPr sz="46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cs typeface="Gill Sans" charset="0"/>
                <a:sym typeface="Gill Sans" charset="0"/>
              </a:defRPr>
            </a:lvl1pPr>
            <a:lvl2pPr marL="742950" indent="-285750" algn="ctr" defTabSz="647700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1143000" indent="-228600" algn="ctr" defTabSz="647700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600200" indent="-228600" algn="ctr" defTabSz="647700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2057400" indent="-228600" algn="ctr" defTabSz="647700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5146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9718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4290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8862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defTabSz="61404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518807" y="151836"/>
            <a:ext cx="4308235" cy="46692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433070" fontAlgn="base">
              <a:spcAft>
                <a:spcPts val="570"/>
              </a:spcAft>
              <a:buClr>
                <a:srgbClr val="383E6B">
                  <a:lumMod val="75000"/>
                </a:srgbClr>
              </a:buClr>
            </a:pPr>
            <a:r>
              <a:rPr lang="zh-CN" altLang="en-US" sz="303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基本工作概述报告</a:t>
            </a:r>
            <a:endParaRPr lang="en-US" sz="3035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" y="151836"/>
            <a:ext cx="214724" cy="4669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  <p:bldP spid="33798" grpId="0" autoUpdateAnimBg="0"/>
      <p:bldP spid="33799" grpId="0" autoUpdateAnimBg="0"/>
      <p:bldP spid="33800" grpId="0" autoUpdateAnimBg="0"/>
      <p:bldP spid="33801" grpId="0" autoUpdateAnimBg="0"/>
      <p:bldP spid="33802" grpId="0" autoUpdateAnimBg="0"/>
      <p:bldP spid="33803" grpId="0" autoUpdateAnimBg="0"/>
      <p:bldP spid="33804" grpId="0" autoUpdateAnimBg="0"/>
      <p:bldP spid="33805" grpId="0" autoUpdateAnimBg="0"/>
      <p:bldP spid="33806" grpId="0" autoUpdateAnimBg="0"/>
      <p:bldP spid="33807" grpId="0" autoUpdateAnimBg="0"/>
      <p:bldP spid="33808" grpId="0" autoUpdateAnimBg="0"/>
      <p:bldP spid="33809" grpId="0" autoUpdateAnimBg="0"/>
      <p:bldP spid="33810" grpId="0" animBg="1" autoUpdateAnimBg="0"/>
      <p:bldP spid="33811" grpId="0" animBg="1" autoUpdateAnimBg="0"/>
      <p:bldP spid="33812" grpId="0" animBg="1" autoUpdateAnimBg="0"/>
      <p:bldP spid="33813" grpId="0" animBg="1" autoUpdateAnimBg="0"/>
      <p:bldP spid="33814" grpId="0" animBg="1" autoUpdateAnimBg="0"/>
      <p:bldP spid="33815" grpId="0" animBg="1" autoUpdateAnimBg="0"/>
      <p:bldP spid="33816" grpId="0" animBg="1" autoUpdateAnimBg="0"/>
      <p:bldP spid="33817" grpId="0" autoUpdateAnimBg="0"/>
      <p:bldP spid="33818" grpId="0" autoUpdateAnimBg="0"/>
      <p:bldP spid="33819" grpId="0" autoUpdateAnimBg="0"/>
      <p:bldP spid="33820" grpId="0" autoUpdateAnimBg="0"/>
      <p:bldP spid="3382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AutoShape 1"/>
          <p:cNvSpPr/>
          <p:nvPr/>
        </p:nvSpPr>
        <p:spPr bwMode="auto">
          <a:xfrm>
            <a:off x="9268329" y="3107857"/>
            <a:ext cx="1472326" cy="12064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7912"/>
                </a:moveTo>
                <a:lnTo>
                  <a:pt x="0" y="3687"/>
                </a:lnTo>
                <a:cubicBezTo>
                  <a:pt x="0" y="1650"/>
                  <a:pt x="1352" y="0"/>
                  <a:pt x="3020" y="0"/>
                </a:cubicBezTo>
                <a:lnTo>
                  <a:pt x="18579" y="0"/>
                </a:lnTo>
                <a:cubicBezTo>
                  <a:pt x="20247" y="0"/>
                  <a:pt x="21600" y="1650"/>
                  <a:pt x="21600" y="3687"/>
                </a:cubicBezTo>
                <a:lnTo>
                  <a:pt x="21600" y="17912"/>
                </a:lnTo>
                <a:cubicBezTo>
                  <a:pt x="21600" y="19949"/>
                  <a:pt x="20247" y="21600"/>
                  <a:pt x="18579" y="21600"/>
                </a:cubicBezTo>
                <a:lnTo>
                  <a:pt x="3020" y="21600"/>
                </a:lnTo>
                <a:cubicBezTo>
                  <a:pt x="1352" y="21600"/>
                  <a:pt x="0" y="19949"/>
                  <a:pt x="0" y="1791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16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Helvetica Light" charset="0"/>
              <a:sym typeface="Arial" panose="020B0604020202020204" pitchFamily="34" charset="0"/>
            </a:endParaRPr>
          </a:p>
        </p:txBody>
      </p:sp>
      <p:sp>
        <p:nvSpPr>
          <p:cNvPr id="69634" name="AutoShape 2"/>
          <p:cNvSpPr/>
          <p:nvPr/>
        </p:nvSpPr>
        <p:spPr bwMode="auto">
          <a:xfrm>
            <a:off x="7834895" y="3107857"/>
            <a:ext cx="1454071" cy="12064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7302"/>
                </a:moveTo>
                <a:lnTo>
                  <a:pt x="0" y="4297"/>
                </a:lnTo>
                <a:cubicBezTo>
                  <a:pt x="0" y="1924"/>
                  <a:pt x="1595" y="0"/>
                  <a:pt x="3564" y="0"/>
                </a:cubicBezTo>
                <a:lnTo>
                  <a:pt x="18035" y="0"/>
                </a:lnTo>
                <a:cubicBezTo>
                  <a:pt x="20004" y="0"/>
                  <a:pt x="21599" y="1924"/>
                  <a:pt x="21599" y="4297"/>
                </a:cubicBezTo>
                <a:lnTo>
                  <a:pt x="21599" y="17302"/>
                </a:lnTo>
                <a:cubicBezTo>
                  <a:pt x="21599" y="19675"/>
                  <a:pt x="20004" y="21600"/>
                  <a:pt x="18035" y="21600"/>
                </a:cubicBezTo>
                <a:lnTo>
                  <a:pt x="3564" y="21600"/>
                </a:lnTo>
                <a:cubicBezTo>
                  <a:pt x="1595" y="21600"/>
                  <a:pt x="0" y="19675"/>
                  <a:pt x="0" y="1730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16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Helvetica Light" charset="0"/>
              <a:sym typeface="Arial" panose="020B0604020202020204" pitchFamily="34" charset="0"/>
            </a:endParaRPr>
          </a:p>
        </p:txBody>
      </p:sp>
      <p:sp>
        <p:nvSpPr>
          <p:cNvPr id="69635" name="AutoShape 3"/>
          <p:cNvSpPr/>
          <p:nvPr/>
        </p:nvSpPr>
        <p:spPr bwMode="auto">
          <a:xfrm>
            <a:off x="6390350" y="3107857"/>
            <a:ext cx="1454864" cy="12064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7523"/>
                </a:moveTo>
                <a:lnTo>
                  <a:pt x="0" y="4076"/>
                </a:lnTo>
                <a:cubicBezTo>
                  <a:pt x="0" y="1824"/>
                  <a:pt x="1513" y="0"/>
                  <a:pt x="3381" y="0"/>
                </a:cubicBezTo>
                <a:lnTo>
                  <a:pt x="18218" y="0"/>
                </a:lnTo>
                <a:cubicBezTo>
                  <a:pt x="20086" y="0"/>
                  <a:pt x="21599" y="1824"/>
                  <a:pt x="21599" y="4076"/>
                </a:cubicBezTo>
                <a:lnTo>
                  <a:pt x="21599" y="17523"/>
                </a:lnTo>
                <a:cubicBezTo>
                  <a:pt x="21599" y="19775"/>
                  <a:pt x="20086" y="21600"/>
                  <a:pt x="18218" y="21600"/>
                </a:cubicBezTo>
                <a:lnTo>
                  <a:pt x="3381" y="21600"/>
                </a:lnTo>
                <a:cubicBezTo>
                  <a:pt x="1513" y="21600"/>
                  <a:pt x="0" y="19775"/>
                  <a:pt x="0" y="1752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16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Helvetica Light" charset="0"/>
              <a:sym typeface="Arial" panose="020B0604020202020204" pitchFamily="34" charset="0"/>
            </a:endParaRPr>
          </a:p>
        </p:txBody>
      </p:sp>
      <p:sp>
        <p:nvSpPr>
          <p:cNvPr id="69636" name="AutoShape 4"/>
          <p:cNvSpPr/>
          <p:nvPr/>
        </p:nvSpPr>
        <p:spPr bwMode="auto">
          <a:xfrm>
            <a:off x="4946598" y="3107857"/>
            <a:ext cx="1454071" cy="12064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7286"/>
                </a:moveTo>
                <a:lnTo>
                  <a:pt x="0" y="4313"/>
                </a:lnTo>
                <a:cubicBezTo>
                  <a:pt x="0" y="1931"/>
                  <a:pt x="1601" y="0"/>
                  <a:pt x="3577" y="0"/>
                </a:cubicBezTo>
                <a:lnTo>
                  <a:pt x="18022" y="0"/>
                </a:lnTo>
                <a:cubicBezTo>
                  <a:pt x="19998" y="0"/>
                  <a:pt x="21599" y="1931"/>
                  <a:pt x="21599" y="4313"/>
                </a:cubicBezTo>
                <a:lnTo>
                  <a:pt x="21599" y="17286"/>
                </a:lnTo>
                <a:cubicBezTo>
                  <a:pt x="21599" y="19668"/>
                  <a:pt x="19998" y="21600"/>
                  <a:pt x="18022" y="21600"/>
                </a:cubicBezTo>
                <a:lnTo>
                  <a:pt x="3577" y="21600"/>
                </a:lnTo>
                <a:cubicBezTo>
                  <a:pt x="1601" y="21600"/>
                  <a:pt x="0" y="19668"/>
                  <a:pt x="0" y="172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16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Helvetica Light" charset="0"/>
              <a:sym typeface="Arial" panose="020B0604020202020204" pitchFamily="34" charset="0"/>
            </a:endParaRPr>
          </a:p>
        </p:txBody>
      </p:sp>
      <p:sp>
        <p:nvSpPr>
          <p:cNvPr id="69637" name="AutoShape 5"/>
          <p:cNvSpPr/>
          <p:nvPr/>
        </p:nvSpPr>
        <p:spPr bwMode="auto">
          <a:xfrm>
            <a:off x="3513164" y="3107857"/>
            <a:ext cx="1454071" cy="120643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17350"/>
                </a:moveTo>
                <a:lnTo>
                  <a:pt x="0" y="4249"/>
                </a:lnTo>
                <a:cubicBezTo>
                  <a:pt x="0" y="1902"/>
                  <a:pt x="1578" y="0"/>
                  <a:pt x="3524" y="0"/>
                </a:cubicBezTo>
                <a:lnTo>
                  <a:pt x="18075" y="0"/>
                </a:lnTo>
                <a:cubicBezTo>
                  <a:pt x="20021" y="0"/>
                  <a:pt x="21599" y="1902"/>
                  <a:pt x="21599" y="4249"/>
                </a:cubicBezTo>
                <a:lnTo>
                  <a:pt x="21599" y="17350"/>
                </a:lnTo>
                <a:cubicBezTo>
                  <a:pt x="21599" y="19697"/>
                  <a:pt x="20021" y="21600"/>
                  <a:pt x="18075" y="21600"/>
                </a:cubicBezTo>
                <a:lnTo>
                  <a:pt x="3524" y="21600"/>
                </a:lnTo>
                <a:cubicBezTo>
                  <a:pt x="1578" y="21600"/>
                  <a:pt x="0" y="19697"/>
                  <a:pt x="0" y="173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0" tIns="0" rIns="0" bIns="0" anchor="ctr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638" name="AutoShape 6"/>
          <p:cNvSpPr/>
          <p:nvPr/>
        </p:nvSpPr>
        <p:spPr bwMode="auto">
          <a:xfrm>
            <a:off x="2062268" y="3107857"/>
            <a:ext cx="1454071" cy="120881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17952"/>
                </a:moveTo>
                <a:lnTo>
                  <a:pt x="0" y="3647"/>
                </a:lnTo>
                <a:cubicBezTo>
                  <a:pt x="0" y="1633"/>
                  <a:pt x="1356" y="0"/>
                  <a:pt x="3030" y="0"/>
                </a:cubicBezTo>
                <a:lnTo>
                  <a:pt x="18569" y="0"/>
                </a:lnTo>
                <a:cubicBezTo>
                  <a:pt x="20243" y="0"/>
                  <a:pt x="21599" y="1633"/>
                  <a:pt x="21599" y="3647"/>
                </a:cubicBezTo>
                <a:lnTo>
                  <a:pt x="21599" y="17952"/>
                </a:lnTo>
                <a:cubicBezTo>
                  <a:pt x="21599" y="19966"/>
                  <a:pt x="20243" y="21600"/>
                  <a:pt x="18569" y="21600"/>
                </a:cubicBezTo>
                <a:lnTo>
                  <a:pt x="3030" y="21600"/>
                </a:lnTo>
                <a:cubicBezTo>
                  <a:pt x="1356" y="21600"/>
                  <a:pt x="0" y="19966"/>
                  <a:pt x="0" y="179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0" bIns="0" anchor="ctr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2" name="Object 11"/>
          <p:cNvGraphicFramePr>
            <a:graphicFrameLocks noChangeAspect="1"/>
          </p:cNvGraphicFramePr>
          <p:nvPr/>
        </p:nvGraphicFramePr>
        <p:xfrm>
          <a:off x="1388411" y="3053885"/>
          <a:ext cx="1342951" cy="1342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644" name="AutoShape 12"/>
          <p:cNvSpPr/>
          <p:nvPr/>
        </p:nvSpPr>
        <p:spPr bwMode="auto">
          <a:xfrm>
            <a:off x="1729706" y="3395179"/>
            <a:ext cx="660363" cy="66036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9146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200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graphicFrame>
        <p:nvGraphicFramePr>
          <p:cNvPr id="3" name="Object 13"/>
          <p:cNvGraphicFramePr>
            <a:graphicFrameLocks noChangeAspect="1"/>
          </p:cNvGraphicFramePr>
          <p:nvPr/>
        </p:nvGraphicFramePr>
        <p:xfrm>
          <a:off x="2844069" y="3053885"/>
          <a:ext cx="1342951" cy="1342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9646" name="AutoShape 14"/>
          <p:cNvSpPr/>
          <p:nvPr/>
        </p:nvSpPr>
        <p:spPr bwMode="auto">
          <a:xfrm>
            <a:off x="3185364" y="3395179"/>
            <a:ext cx="660363" cy="66036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9146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200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graphicFrame>
        <p:nvGraphicFramePr>
          <p:cNvPr id="4" name="Object 15"/>
          <p:cNvGraphicFramePr>
            <a:graphicFrameLocks noChangeAspect="1"/>
          </p:cNvGraphicFramePr>
          <p:nvPr/>
        </p:nvGraphicFramePr>
        <p:xfrm>
          <a:off x="4299727" y="3053885"/>
          <a:ext cx="1342951" cy="1342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9648" name="AutoShape 16"/>
          <p:cNvSpPr/>
          <p:nvPr/>
        </p:nvSpPr>
        <p:spPr bwMode="auto">
          <a:xfrm>
            <a:off x="4647372" y="3395179"/>
            <a:ext cx="660363" cy="66036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9146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200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graphicFrame>
        <p:nvGraphicFramePr>
          <p:cNvPr id="5" name="Object 17"/>
          <p:cNvGraphicFramePr>
            <a:graphicFrameLocks noChangeAspect="1"/>
          </p:cNvGraphicFramePr>
          <p:nvPr/>
        </p:nvGraphicFramePr>
        <p:xfrm>
          <a:off x="5713319" y="3037218"/>
          <a:ext cx="1376287" cy="1376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9650" name="AutoShape 18"/>
          <p:cNvSpPr/>
          <p:nvPr/>
        </p:nvSpPr>
        <p:spPr bwMode="auto">
          <a:xfrm>
            <a:off x="6071280" y="3395179"/>
            <a:ext cx="659571" cy="66036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9146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200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graphicFrame>
        <p:nvGraphicFramePr>
          <p:cNvPr id="6" name="Object 19"/>
          <p:cNvGraphicFramePr>
            <a:graphicFrameLocks noChangeAspect="1"/>
          </p:cNvGraphicFramePr>
          <p:nvPr/>
        </p:nvGraphicFramePr>
        <p:xfrm>
          <a:off x="7176913" y="3053885"/>
          <a:ext cx="1342951" cy="1342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9652" name="AutoShape 20"/>
          <p:cNvSpPr/>
          <p:nvPr/>
        </p:nvSpPr>
        <p:spPr bwMode="auto">
          <a:xfrm>
            <a:off x="7518208" y="3395179"/>
            <a:ext cx="660363" cy="66036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9146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200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graphicFrame>
        <p:nvGraphicFramePr>
          <p:cNvPr id="7" name="Object 21"/>
          <p:cNvGraphicFramePr>
            <a:graphicFrameLocks noChangeAspect="1"/>
          </p:cNvGraphicFramePr>
          <p:nvPr/>
        </p:nvGraphicFramePr>
        <p:xfrm>
          <a:off x="8615109" y="3053885"/>
          <a:ext cx="1342951" cy="1342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9654" name="AutoShape 22"/>
          <p:cNvSpPr/>
          <p:nvPr/>
        </p:nvSpPr>
        <p:spPr bwMode="auto">
          <a:xfrm>
            <a:off x="8956403" y="3395179"/>
            <a:ext cx="660363" cy="66036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6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9146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200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69655" name="AutoShape 23"/>
          <p:cNvSpPr/>
          <p:nvPr/>
        </p:nvSpPr>
        <p:spPr bwMode="auto">
          <a:xfrm>
            <a:off x="1786059" y="3617998"/>
            <a:ext cx="538133" cy="2225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 anchorCtr="1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defTabSz="866775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1325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40</a:t>
            </a:r>
            <a:r>
              <a:rPr lang="es-ES" altLang="zh-CN" sz="13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11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656" name="AutoShape 24"/>
          <p:cNvSpPr/>
          <p:nvPr/>
        </p:nvSpPr>
        <p:spPr bwMode="auto">
          <a:xfrm>
            <a:off x="3233780" y="3617998"/>
            <a:ext cx="538133" cy="2225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 anchorCtr="1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defTabSz="866775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1325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30</a:t>
            </a:r>
            <a:r>
              <a:rPr lang="es-ES" altLang="zh-CN" sz="13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11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657" name="AutoShape 25"/>
          <p:cNvSpPr/>
          <p:nvPr/>
        </p:nvSpPr>
        <p:spPr bwMode="auto">
          <a:xfrm>
            <a:off x="4713248" y="3617998"/>
            <a:ext cx="538133" cy="2225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 anchorCtr="1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defTabSz="866775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1325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</a:t>
            </a:r>
            <a:r>
              <a:rPr lang="es-ES" altLang="zh-CN" sz="13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11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658" name="AutoShape 26"/>
          <p:cNvSpPr/>
          <p:nvPr/>
        </p:nvSpPr>
        <p:spPr bwMode="auto">
          <a:xfrm>
            <a:off x="6132396" y="3617998"/>
            <a:ext cx="538133" cy="2225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 anchorCtr="1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defTabSz="866775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1325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30</a:t>
            </a:r>
            <a:r>
              <a:rPr lang="es-ES" altLang="zh-CN" sz="13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11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659" name="AutoShape 27"/>
          <p:cNvSpPr/>
          <p:nvPr/>
        </p:nvSpPr>
        <p:spPr bwMode="auto">
          <a:xfrm>
            <a:off x="7584084" y="3617998"/>
            <a:ext cx="538133" cy="2225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 anchorCtr="1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defTabSz="866775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1325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</a:t>
            </a:r>
            <a:r>
              <a:rPr lang="es-ES" altLang="zh-CN" sz="13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11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660" name="AutoShape 28"/>
          <p:cNvSpPr/>
          <p:nvPr/>
        </p:nvSpPr>
        <p:spPr bwMode="auto">
          <a:xfrm>
            <a:off x="9017518" y="3615617"/>
            <a:ext cx="538133" cy="2225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 anchorCtr="1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defTabSz="866775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1325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10</a:t>
            </a:r>
            <a:r>
              <a:rPr lang="es-ES" altLang="zh-CN" sz="13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11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661" name="AutoShape 29"/>
          <p:cNvSpPr/>
          <p:nvPr/>
        </p:nvSpPr>
        <p:spPr bwMode="auto">
          <a:xfrm>
            <a:off x="1683681" y="4934836"/>
            <a:ext cx="1847332" cy="3519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just" defTabSz="614045" eaLnBrk="1" fontAlgn="base">
              <a:lnSpc>
                <a:spcPct val="120000"/>
              </a:lnSpc>
              <a:spcBef>
                <a:spcPts val="850"/>
              </a:spcBef>
              <a:spcAft>
                <a:spcPct val="0"/>
              </a:spcAft>
            </a:pPr>
            <a:r>
              <a:rPr lang="zh-CN" altLang="en-US" sz="995" b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s-ES" altLang="zh-CN" sz="995" b="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662" name="AutoShape 30"/>
          <p:cNvSpPr/>
          <p:nvPr/>
        </p:nvSpPr>
        <p:spPr bwMode="auto">
          <a:xfrm>
            <a:off x="1658283" y="4668334"/>
            <a:ext cx="1270939" cy="2144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19049" tIns="19049" rIns="19049" bIns="19049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defTabSz="866775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45" b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045" b="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663" name="AutoShape 31"/>
          <p:cNvSpPr/>
          <p:nvPr/>
        </p:nvSpPr>
        <p:spPr bwMode="auto">
          <a:xfrm>
            <a:off x="3182199" y="2093787"/>
            <a:ext cx="1847332" cy="3519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just" defTabSz="614045" eaLnBrk="1" fontAlgn="base">
              <a:lnSpc>
                <a:spcPct val="120000"/>
              </a:lnSpc>
              <a:spcBef>
                <a:spcPts val="850"/>
              </a:spcBef>
              <a:spcAft>
                <a:spcPct val="0"/>
              </a:spcAft>
            </a:pPr>
            <a:r>
              <a:rPr lang="zh-CN" altLang="en-US" sz="995" b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s-ES" altLang="zh-CN" sz="995" b="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664" name="AutoShape 32"/>
          <p:cNvSpPr/>
          <p:nvPr/>
        </p:nvSpPr>
        <p:spPr bwMode="auto">
          <a:xfrm>
            <a:off x="3156801" y="1827285"/>
            <a:ext cx="1270939" cy="2144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19049" tIns="19049" rIns="19049" bIns="19049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defTabSz="866775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45" b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045" b="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665" name="AutoShape 33"/>
          <p:cNvSpPr/>
          <p:nvPr/>
        </p:nvSpPr>
        <p:spPr bwMode="auto">
          <a:xfrm>
            <a:off x="4644206" y="4934836"/>
            <a:ext cx="1847332" cy="3519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just" defTabSz="614045" eaLnBrk="1" fontAlgn="base">
              <a:lnSpc>
                <a:spcPct val="120000"/>
              </a:lnSpc>
              <a:spcBef>
                <a:spcPts val="850"/>
              </a:spcBef>
              <a:spcAft>
                <a:spcPct val="0"/>
              </a:spcAft>
            </a:pPr>
            <a:r>
              <a:rPr lang="zh-CN" altLang="en-US" sz="995" b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s-ES" altLang="zh-CN" sz="995" b="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666" name="AutoShape 34"/>
          <p:cNvSpPr/>
          <p:nvPr/>
        </p:nvSpPr>
        <p:spPr bwMode="auto">
          <a:xfrm>
            <a:off x="4617909" y="4668334"/>
            <a:ext cx="1271772" cy="2144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19049" tIns="19049" rIns="19049" bIns="19049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defTabSz="866775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45" b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045" b="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667" name="AutoShape 35"/>
          <p:cNvSpPr/>
          <p:nvPr/>
        </p:nvSpPr>
        <p:spPr bwMode="auto">
          <a:xfrm>
            <a:off x="6106213" y="2093787"/>
            <a:ext cx="1847332" cy="3519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just" defTabSz="614045" eaLnBrk="1" fontAlgn="base">
              <a:lnSpc>
                <a:spcPct val="120000"/>
              </a:lnSpc>
              <a:spcBef>
                <a:spcPts val="850"/>
              </a:spcBef>
              <a:spcAft>
                <a:spcPct val="0"/>
              </a:spcAft>
            </a:pPr>
            <a:r>
              <a:rPr lang="zh-CN" altLang="en-US" sz="995" b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s-ES" altLang="zh-CN" sz="995" b="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668" name="AutoShape 36"/>
          <p:cNvSpPr/>
          <p:nvPr/>
        </p:nvSpPr>
        <p:spPr bwMode="auto">
          <a:xfrm>
            <a:off x="6080020" y="1827285"/>
            <a:ext cx="1270941" cy="2144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19049" tIns="19049" rIns="19049" bIns="19049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defTabSz="866775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45" b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045" b="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669" name="AutoShape 37"/>
          <p:cNvSpPr/>
          <p:nvPr/>
        </p:nvSpPr>
        <p:spPr bwMode="auto">
          <a:xfrm>
            <a:off x="7567426" y="4934836"/>
            <a:ext cx="1847335" cy="3519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just" defTabSz="614045" eaLnBrk="1" fontAlgn="base">
              <a:lnSpc>
                <a:spcPct val="120000"/>
              </a:lnSpc>
              <a:spcBef>
                <a:spcPts val="850"/>
              </a:spcBef>
              <a:spcAft>
                <a:spcPct val="0"/>
              </a:spcAft>
            </a:pPr>
            <a:r>
              <a:rPr lang="zh-CN" altLang="en-US" sz="995" b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s-ES" altLang="zh-CN" sz="995" b="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670" name="AutoShape 38"/>
          <p:cNvSpPr/>
          <p:nvPr/>
        </p:nvSpPr>
        <p:spPr bwMode="auto">
          <a:xfrm>
            <a:off x="7542028" y="4668334"/>
            <a:ext cx="1270941" cy="2144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19049" tIns="19049" rIns="19049" bIns="19049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defTabSz="866775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45" b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045" b="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671" name="AutoShape 39"/>
          <p:cNvSpPr/>
          <p:nvPr/>
        </p:nvSpPr>
        <p:spPr bwMode="auto">
          <a:xfrm>
            <a:off x="9025361" y="2093787"/>
            <a:ext cx="1848542" cy="3519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just" defTabSz="614045" eaLnBrk="1" fontAlgn="base">
              <a:lnSpc>
                <a:spcPct val="120000"/>
              </a:lnSpc>
              <a:spcBef>
                <a:spcPts val="850"/>
              </a:spcBef>
              <a:spcAft>
                <a:spcPct val="0"/>
              </a:spcAft>
            </a:pPr>
            <a:r>
              <a:rPr lang="zh-CN" altLang="en-US" sz="995" b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s-ES" altLang="zh-CN" sz="995" b="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672" name="AutoShape 40"/>
          <p:cNvSpPr/>
          <p:nvPr/>
        </p:nvSpPr>
        <p:spPr bwMode="auto">
          <a:xfrm>
            <a:off x="9000067" y="1827285"/>
            <a:ext cx="1270939" cy="2144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19049" tIns="19049" rIns="19049" bIns="19049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defTabSz="866775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45" b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045" b="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Content Placeholder 2"/>
          <p:cNvSpPr txBox="1"/>
          <p:nvPr/>
        </p:nvSpPr>
        <p:spPr>
          <a:xfrm>
            <a:off x="518807" y="151836"/>
            <a:ext cx="4308235" cy="46692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433070" fontAlgn="base">
              <a:spcAft>
                <a:spcPts val="570"/>
              </a:spcAft>
              <a:buClr>
                <a:srgbClr val="383E6B">
                  <a:lumMod val="75000"/>
                </a:srgbClr>
              </a:buClr>
            </a:pPr>
            <a:r>
              <a:rPr lang="zh-CN" altLang="en-US" sz="303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基本工作概述报告</a:t>
            </a:r>
            <a:endParaRPr lang="en-US" sz="3035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" y="151836"/>
            <a:ext cx="214724" cy="4669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69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5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4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95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5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600"/>
                            </p:stCondLst>
                            <p:childTnLst>
                              <p:par>
                                <p:cTn id="53" presetID="4" presetClass="entr" presetSubtype="32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150"/>
                            </p:stCondLst>
                            <p:childTnLst>
                              <p:par>
                                <p:cTn id="57" presetID="4" presetClass="entr" presetSubtype="32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700"/>
                            </p:stCondLst>
                            <p:childTnLst>
                              <p:par>
                                <p:cTn id="61" presetID="4" presetClass="entr" presetSubtype="32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6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250"/>
                            </p:stCondLst>
                            <p:childTnLst>
                              <p:par>
                                <p:cTn id="65" presetID="4" presetClass="entr" presetSubtype="32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6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800"/>
                            </p:stCondLst>
                            <p:childTnLst>
                              <p:par>
                                <p:cTn id="69" presetID="4" presetClass="entr" presetSubtype="32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69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350"/>
                            </p:stCondLst>
                            <p:childTnLst>
                              <p:par>
                                <p:cTn id="73" presetID="4" presetClass="entr" presetSubtype="32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6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900"/>
                            </p:stCondLst>
                            <p:childTnLst>
                              <p:par>
                                <p:cTn id="77" presetID="4" presetClass="entr" presetSubtype="32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500"/>
                                        <p:tgtEl>
                                          <p:spTgt spid="69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450"/>
                            </p:stCondLst>
                            <p:childTnLst>
                              <p:par>
                                <p:cTn id="81" presetID="4" presetClass="entr" presetSubtype="32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500"/>
                                        <p:tgtEl>
                                          <p:spTgt spid="69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4" presetClass="entr" presetSubtype="32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500"/>
                                        <p:tgtEl>
                                          <p:spTgt spid="69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550"/>
                            </p:stCondLst>
                            <p:childTnLst>
                              <p:par>
                                <p:cTn id="89" presetID="4" presetClass="entr" presetSubtype="32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500"/>
                                        <p:tgtEl>
                                          <p:spTgt spid="69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100"/>
                            </p:stCondLst>
                            <p:childTnLst>
                              <p:par>
                                <p:cTn id="93" presetID="4" presetClass="entr" presetSubtype="32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5" dur="500"/>
                                        <p:tgtEl>
                                          <p:spTgt spid="69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650"/>
                            </p:stCondLst>
                            <p:childTnLst>
                              <p:par>
                                <p:cTn id="97" presetID="4" presetClass="entr" presetSubtype="32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500"/>
                                        <p:tgtEl>
                                          <p:spTgt spid="69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20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9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9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3800"/>
                            </p:stCondLst>
                            <p:childTnLst>
                              <p:par>
                                <p:cTn id="10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9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9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300"/>
                            </p:stCondLst>
                            <p:childTnLst>
                              <p:par>
                                <p:cTn id="111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9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9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4900"/>
                            </p:stCondLst>
                            <p:childTnLst>
                              <p:par>
                                <p:cTn id="1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9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9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400"/>
                            </p:stCondLst>
                            <p:childTnLst>
                              <p:par>
                                <p:cTn id="121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9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9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9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9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1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9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9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7100"/>
                            </p:stCondLst>
                            <p:childTnLst>
                              <p:par>
                                <p:cTn id="1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9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9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600"/>
                            </p:stCondLst>
                            <p:childTnLst>
                              <p:par>
                                <p:cTn id="141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9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9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8200"/>
                            </p:stCondLst>
                            <p:childTnLst>
                              <p:par>
                                <p:cTn id="1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9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9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8700"/>
                            </p:stCondLst>
                            <p:childTnLst>
                              <p:par>
                                <p:cTn id="151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69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69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9300"/>
                            </p:stCondLst>
                            <p:childTnLst>
                              <p:par>
                                <p:cTn id="1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9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69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 animBg="1"/>
      <p:bldP spid="69638" grpId="0" animBg="1"/>
      <p:bldGraphic spid="2" grpId="0">
        <p:bldAsOne/>
      </p:bldGraphic>
      <p:bldGraphic spid="3" grpId="0">
        <p:bldAsOne/>
      </p:bldGraphic>
      <p:bldGraphic spid="4" grpId="0">
        <p:bldAsOne/>
      </p:bldGraphic>
      <p:bldGraphic spid="5" grpId="0">
        <p:bldAsOne/>
      </p:bldGraphic>
      <p:bldGraphic spid="6" grpId="0">
        <p:bldAsOne/>
      </p:bldGraphic>
      <p:bldGraphic spid="7" grpId="0">
        <p:bldAsOne/>
      </p:bldGraphic>
      <p:bldP spid="69655" grpId="0" autoUpdateAnimBg="0"/>
      <p:bldP spid="69656" grpId="0" autoUpdateAnimBg="0"/>
      <p:bldP spid="69657" grpId="0" autoUpdateAnimBg="0"/>
      <p:bldP spid="69658" grpId="0" autoUpdateAnimBg="0"/>
      <p:bldP spid="69659" grpId="0" autoUpdateAnimBg="0"/>
      <p:bldP spid="69660" grpId="0" autoUpdateAnimBg="0"/>
      <p:bldP spid="69661" grpId="0" autoUpdateAnimBg="0"/>
      <p:bldP spid="69662" grpId="0" autoUpdateAnimBg="0"/>
      <p:bldP spid="69663" grpId="0" autoUpdateAnimBg="0"/>
      <p:bldP spid="69664" grpId="0" autoUpdateAnimBg="0"/>
      <p:bldP spid="69665" grpId="0" autoUpdateAnimBg="0"/>
      <p:bldP spid="69666" grpId="0" autoUpdateAnimBg="0"/>
      <p:bldP spid="69667" grpId="0" autoUpdateAnimBg="0"/>
      <p:bldP spid="69668" grpId="0" autoUpdateAnimBg="0"/>
      <p:bldP spid="69669" grpId="0" autoUpdateAnimBg="0"/>
      <p:bldP spid="69670" grpId="0" autoUpdateAnimBg="0"/>
      <p:bldP spid="69671" grpId="0" autoUpdateAnimBg="0"/>
      <p:bldP spid="6967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AutoShape 4"/>
          <p:cNvSpPr/>
          <p:nvPr/>
        </p:nvSpPr>
        <p:spPr bwMode="auto">
          <a:xfrm>
            <a:off x="5833610" y="4960039"/>
            <a:ext cx="571469" cy="570675"/>
          </a:xfrm>
          <a:custGeom>
            <a:avLst/>
            <a:gdLst>
              <a:gd name="T0" fmla="*/ 571500 w 21600"/>
              <a:gd name="T1" fmla="*/ 570707 h 21600"/>
              <a:gd name="T2" fmla="*/ 571500 w 21600"/>
              <a:gd name="T3" fmla="*/ 570707 h 21600"/>
              <a:gd name="T4" fmla="*/ 571500 w 21600"/>
              <a:gd name="T5" fmla="*/ 570707 h 21600"/>
              <a:gd name="T6" fmla="*/ 571500 w 21600"/>
              <a:gd name="T7" fmla="*/ 5707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397" name="AutoShape 5"/>
          <p:cNvSpPr/>
          <p:nvPr/>
        </p:nvSpPr>
        <p:spPr bwMode="auto">
          <a:xfrm>
            <a:off x="8365207" y="3519443"/>
            <a:ext cx="570674" cy="570675"/>
          </a:xfrm>
          <a:custGeom>
            <a:avLst/>
            <a:gdLst>
              <a:gd name="T0" fmla="*/ 570706 w 21600"/>
              <a:gd name="T1" fmla="*/ 570707 h 21600"/>
              <a:gd name="T2" fmla="*/ 570706 w 21600"/>
              <a:gd name="T3" fmla="*/ 570707 h 21600"/>
              <a:gd name="T4" fmla="*/ 570706 w 21600"/>
              <a:gd name="T5" fmla="*/ 570707 h 21600"/>
              <a:gd name="T6" fmla="*/ 570706 w 21600"/>
              <a:gd name="T7" fmla="*/ 5707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398" name="AutoShape 6"/>
          <p:cNvSpPr/>
          <p:nvPr/>
        </p:nvSpPr>
        <p:spPr bwMode="auto">
          <a:xfrm>
            <a:off x="5921712" y="5040998"/>
            <a:ext cx="403203" cy="40320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399" name="AutoShape 7"/>
          <p:cNvSpPr/>
          <p:nvPr/>
        </p:nvSpPr>
        <p:spPr bwMode="auto">
          <a:xfrm>
            <a:off x="8451721" y="3602783"/>
            <a:ext cx="403203" cy="40399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 flipH="1">
            <a:off x="6092826" y="3315460"/>
            <a:ext cx="0" cy="1392196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/>
        </p:spPr>
        <p:txBody>
          <a:bodyPr lIns="0" tIns="0" rIns="0" bIns="0" anchor="ctr"/>
          <a:lstStyle/>
          <a:p>
            <a:pPr defTabSz="227965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6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7751672" y="3804781"/>
            <a:ext cx="418283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/>
        </p:spPr>
        <p:txBody>
          <a:bodyPr lIns="0" tIns="0" rIns="0" bIns="0" anchor="ctr"/>
          <a:lstStyle/>
          <a:p>
            <a:pPr defTabSz="227965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6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2" name="AutoShape 10"/>
          <p:cNvSpPr/>
          <p:nvPr/>
        </p:nvSpPr>
        <p:spPr bwMode="auto">
          <a:xfrm>
            <a:off x="8515217" y="3648290"/>
            <a:ext cx="268273" cy="29469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5717" tIns="35717" rIns="35717" bIns="35717" anchor="b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defTabSz="553720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132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" altLang="zh-CN" sz="114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3" name="AutoShape 11"/>
          <p:cNvSpPr/>
          <p:nvPr/>
        </p:nvSpPr>
        <p:spPr bwMode="auto">
          <a:xfrm>
            <a:off x="5990764" y="5110319"/>
            <a:ext cx="268273" cy="26827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5717" tIns="35717" rIns="35717" bIns="35717" anchor="b"/>
          <a:lstStyle>
            <a:lvl1pPr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defTabSz="553720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132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" altLang="zh-CN" sz="114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4" name="AutoShape 12"/>
          <p:cNvSpPr/>
          <p:nvPr/>
        </p:nvSpPr>
        <p:spPr bwMode="auto">
          <a:xfrm>
            <a:off x="9030333" y="3501982"/>
            <a:ext cx="1777108" cy="53585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defTabSz="570230" eaLnBrk="1" fontAlgn="base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</a:pPr>
            <a:r>
              <a:rPr lang="zh-CN" altLang="en-US" sz="995" b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s-ES" altLang="zh-CN" sz="995" b="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5" name="AutoShape 13"/>
          <p:cNvSpPr/>
          <p:nvPr/>
        </p:nvSpPr>
        <p:spPr bwMode="auto">
          <a:xfrm>
            <a:off x="5053866" y="5611673"/>
            <a:ext cx="2015774" cy="3519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r" defTabSz="570230" eaLnBrk="1" fontAlgn="base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</a:pPr>
            <a:r>
              <a:rPr lang="zh-CN" altLang="en-US" sz="995" b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s-ES" altLang="zh-CN" sz="995" b="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6" name="AutoShape 14"/>
          <p:cNvSpPr/>
          <p:nvPr/>
        </p:nvSpPr>
        <p:spPr bwMode="auto">
          <a:xfrm>
            <a:off x="3236277" y="3519443"/>
            <a:ext cx="570674" cy="570675"/>
          </a:xfrm>
          <a:custGeom>
            <a:avLst/>
            <a:gdLst>
              <a:gd name="T0" fmla="*/ 570706 w 21600"/>
              <a:gd name="T1" fmla="*/ 570707 h 21600"/>
              <a:gd name="T2" fmla="*/ 570706 w 21600"/>
              <a:gd name="T3" fmla="*/ 570707 h 21600"/>
              <a:gd name="T4" fmla="*/ 570706 w 21600"/>
              <a:gd name="T5" fmla="*/ 570707 h 21600"/>
              <a:gd name="T6" fmla="*/ 570706 w 21600"/>
              <a:gd name="T7" fmla="*/ 5707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7" name="AutoShape 15"/>
          <p:cNvSpPr/>
          <p:nvPr/>
        </p:nvSpPr>
        <p:spPr bwMode="auto">
          <a:xfrm>
            <a:off x="3322790" y="3603180"/>
            <a:ext cx="403203" cy="40320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408" name="AutoShape 16"/>
          <p:cNvSpPr/>
          <p:nvPr/>
        </p:nvSpPr>
        <p:spPr bwMode="auto">
          <a:xfrm>
            <a:off x="3386286" y="3648290"/>
            <a:ext cx="268273" cy="29469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5717" tIns="35717" rIns="35717" bIns="35717" anchor="b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defTabSz="553720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132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" altLang="zh-CN" sz="114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9" name="Line 17"/>
          <p:cNvSpPr>
            <a:spLocks noChangeShapeType="1"/>
          </p:cNvSpPr>
          <p:nvPr/>
        </p:nvSpPr>
        <p:spPr bwMode="auto">
          <a:xfrm>
            <a:off x="3924420" y="3804781"/>
            <a:ext cx="377011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</a:ln>
          <a:effectLst/>
        </p:spPr>
        <p:txBody>
          <a:bodyPr lIns="0" tIns="0" rIns="0" bIns="0" anchor="ctr"/>
          <a:lstStyle/>
          <a:p>
            <a:pPr defTabSz="227965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6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10" name="AutoShape 18"/>
          <p:cNvSpPr/>
          <p:nvPr/>
        </p:nvSpPr>
        <p:spPr bwMode="auto">
          <a:xfrm>
            <a:off x="1349636" y="3460679"/>
            <a:ext cx="1776315" cy="53585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r" defTabSz="570230" eaLnBrk="1" fontAlgn="base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</a:pPr>
            <a:r>
              <a:rPr lang="zh-CN" altLang="en-US" sz="995" b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s-ES" altLang="zh-CN" sz="995" b="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11" name="AutoShape 19"/>
          <p:cNvSpPr/>
          <p:nvPr/>
        </p:nvSpPr>
        <p:spPr bwMode="auto">
          <a:xfrm rot="11714207">
            <a:off x="4499063" y="3090048"/>
            <a:ext cx="1494550" cy="14945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550" y="0"/>
                </a:moveTo>
                <a:cubicBezTo>
                  <a:pt x="2888" y="0"/>
                  <a:pt x="655" y="1810"/>
                  <a:pt x="0" y="4265"/>
                </a:cubicBezTo>
                <a:cubicBezTo>
                  <a:pt x="877" y="8372"/>
                  <a:pt x="2900" y="12282"/>
                  <a:pt x="6078" y="15474"/>
                </a:cubicBezTo>
                <a:cubicBezTo>
                  <a:pt x="9283" y="18692"/>
                  <a:pt x="13214" y="20731"/>
                  <a:pt x="17342" y="21600"/>
                </a:cubicBezTo>
                <a:cubicBezTo>
                  <a:pt x="19793" y="20941"/>
                  <a:pt x="21599" y="18710"/>
                  <a:pt x="21599" y="16051"/>
                </a:cubicBezTo>
                <a:lnTo>
                  <a:pt x="21599" y="5750"/>
                </a:lnTo>
                <a:cubicBezTo>
                  <a:pt x="21599" y="2574"/>
                  <a:pt x="19026" y="0"/>
                  <a:pt x="15850" y="0"/>
                </a:cubicBezTo>
                <a:lnTo>
                  <a:pt x="55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412" name="AutoShape 20"/>
          <p:cNvSpPr/>
          <p:nvPr/>
        </p:nvSpPr>
        <p:spPr bwMode="auto">
          <a:xfrm rot="10087742">
            <a:off x="6128542" y="3074174"/>
            <a:ext cx="1498518" cy="14953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734" y="0"/>
                </a:moveTo>
                <a:cubicBezTo>
                  <a:pt x="2566" y="0"/>
                  <a:pt x="0" y="2572"/>
                  <a:pt x="0" y="5747"/>
                </a:cubicBezTo>
                <a:lnTo>
                  <a:pt x="0" y="16042"/>
                </a:lnTo>
                <a:cubicBezTo>
                  <a:pt x="0" y="18718"/>
                  <a:pt x="1827" y="20959"/>
                  <a:pt x="4297" y="21599"/>
                </a:cubicBezTo>
                <a:cubicBezTo>
                  <a:pt x="8435" y="20739"/>
                  <a:pt x="12379" y="18697"/>
                  <a:pt x="15591" y="15465"/>
                </a:cubicBezTo>
                <a:cubicBezTo>
                  <a:pt x="18700" y="12337"/>
                  <a:pt x="20698" y="8517"/>
                  <a:pt x="21599" y="4499"/>
                </a:cubicBezTo>
                <a:cubicBezTo>
                  <a:pt x="21030" y="1925"/>
                  <a:pt x="18745" y="0"/>
                  <a:pt x="16006" y="0"/>
                </a:cubicBezTo>
                <a:lnTo>
                  <a:pt x="573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413" name="AutoShape 21"/>
          <p:cNvSpPr/>
          <p:nvPr/>
        </p:nvSpPr>
        <p:spPr bwMode="auto">
          <a:xfrm rot="2700000">
            <a:off x="5354282" y="1964968"/>
            <a:ext cx="1499311" cy="14953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734" y="0"/>
                </a:moveTo>
                <a:cubicBezTo>
                  <a:pt x="2566" y="0"/>
                  <a:pt x="0" y="2572"/>
                  <a:pt x="0" y="5747"/>
                </a:cubicBezTo>
                <a:lnTo>
                  <a:pt x="0" y="16042"/>
                </a:lnTo>
                <a:cubicBezTo>
                  <a:pt x="0" y="18718"/>
                  <a:pt x="1827" y="20959"/>
                  <a:pt x="4297" y="21599"/>
                </a:cubicBezTo>
                <a:cubicBezTo>
                  <a:pt x="8435" y="20739"/>
                  <a:pt x="12379" y="18697"/>
                  <a:pt x="15591" y="15465"/>
                </a:cubicBezTo>
                <a:cubicBezTo>
                  <a:pt x="18700" y="12337"/>
                  <a:pt x="20698" y="8517"/>
                  <a:pt x="21599" y="4499"/>
                </a:cubicBezTo>
                <a:cubicBezTo>
                  <a:pt x="21030" y="1925"/>
                  <a:pt x="18745" y="0"/>
                  <a:pt x="16006" y="0"/>
                </a:cubicBezTo>
                <a:lnTo>
                  <a:pt x="57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414" name="AutoShape 22"/>
          <p:cNvSpPr/>
          <p:nvPr/>
        </p:nvSpPr>
        <p:spPr bwMode="auto">
          <a:xfrm>
            <a:off x="5566599" y="2550160"/>
            <a:ext cx="1069916" cy="23051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19049" tIns="19049" rIns="19049" bIns="19049" anchor="ctr">
            <a:spAutoFit/>
          </a:bodyPr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panose="020F0502020204030203" charset="0"/>
                <a:sym typeface="Arial" panose="020B0604020202020204" pitchFamily="34" charset="0"/>
              </a:rPr>
              <a:t>请替换文字内容</a:t>
            </a:r>
            <a:endParaRPr lang="es-ES" sz="114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Lato" panose="020F0502020204030203" charset="0"/>
              <a:sym typeface="Arial" panose="020B0604020202020204" pitchFamily="34" charset="0"/>
            </a:endParaRPr>
          </a:p>
        </p:txBody>
      </p:sp>
      <p:sp>
        <p:nvSpPr>
          <p:cNvPr id="59415" name="AutoShape 23"/>
          <p:cNvSpPr/>
          <p:nvPr/>
        </p:nvSpPr>
        <p:spPr bwMode="auto">
          <a:xfrm>
            <a:off x="5679802" y="2127378"/>
            <a:ext cx="857003" cy="2862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defTabSz="866775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170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33 </a:t>
            </a:r>
            <a:r>
              <a:rPr lang="es-ES" altLang="zh-CN" sz="170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99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16" name="AutoShape 24"/>
          <p:cNvSpPr/>
          <p:nvPr/>
        </p:nvSpPr>
        <p:spPr bwMode="auto">
          <a:xfrm>
            <a:off x="4533192" y="4023280"/>
            <a:ext cx="1069122" cy="23051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19049" tIns="19049" rIns="19049" bIns="19049" anchor="ctr">
            <a:spAutoFit/>
          </a:bodyPr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panose="020F0502020204030203" charset="0"/>
                <a:sym typeface="Arial" panose="020B0604020202020204" pitchFamily="34" charset="0"/>
              </a:rPr>
              <a:t>请替换文字内容</a:t>
            </a:r>
            <a:endParaRPr lang="es-ES" sz="114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Lato" panose="020F0502020204030203" charset="0"/>
              <a:sym typeface="Arial" panose="020B0604020202020204" pitchFamily="34" charset="0"/>
            </a:endParaRPr>
          </a:p>
        </p:txBody>
      </p:sp>
      <p:sp>
        <p:nvSpPr>
          <p:cNvPr id="59417" name="AutoShape 25"/>
          <p:cNvSpPr/>
          <p:nvPr/>
        </p:nvSpPr>
        <p:spPr bwMode="auto">
          <a:xfrm>
            <a:off x="4645680" y="3594672"/>
            <a:ext cx="857640" cy="2862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defTabSz="866775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170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33 </a:t>
            </a:r>
            <a:r>
              <a:rPr lang="es-ES" altLang="zh-CN" sz="170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99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18" name="AutoShape 26"/>
          <p:cNvSpPr/>
          <p:nvPr/>
        </p:nvSpPr>
        <p:spPr bwMode="auto">
          <a:xfrm>
            <a:off x="6419833" y="4001849"/>
            <a:ext cx="1069916" cy="23051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19049" tIns="19049" rIns="19049" bIns="19049" anchor="ctr">
            <a:spAutoFit/>
          </a:bodyPr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14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panose="020F0502020204030203" charset="0"/>
                <a:sym typeface="Arial" panose="020B0604020202020204" pitchFamily="34" charset="0"/>
              </a:rPr>
              <a:t>请替换文字内容</a:t>
            </a:r>
            <a:endParaRPr lang="es-ES" sz="114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Lato" panose="020F0502020204030203" charset="0"/>
              <a:sym typeface="Arial" panose="020B0604020202020204" pitchFamily="34" charset="0"/>
            </a:endParaRPr>
          </a:p>
        </p:txBody>
      </p:sp>
      <p:sp>
        <p:nvSpPr>
          <p:cNvPr id="59419" name="AutoShape 27"/>
          <p:cNvSpPr/>
          <p:nvPr/>
        </p:nvSpPr>
        <p:spPr bwMode="auto">
          <a:xfrm>
            <a:off x="6533035" y="3594672"/>
            <a:ext cx="857003" cy="2862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defTabSz="866775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1705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33 </a:t>
            </a:r>
            <a:r>
              <a:rPr lang="es-ES" altLang="zh-CN" sz="17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9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Content Placeholder 2"/>
          <p:cNvSpPr txBox="1"/>
          <p:nvPr/>
        </p:nvSpPr>
        <p:spPr>
          <a:xfrm>
            <a:off x="518807" y="151836"/>
            <a:ext cx="4308235" cy="46692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433070" fontAlgn="base">
              <a:spcAft>
                <a:spcPts val="570"/>
              </a:spcAft>
              <a:buClr>
                <a:srgbClr val="383E6B">
                  <a:lumMod val="75000"/>
                </a:srgbClr>
              </a:buClr>
            </a:pPr>
            <a:r>
              <a:rPr lang="zh-CN" altLang="en-US" sz="303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基本工作概述报告</a:t>
            </a:r>
            <a:endParaRPr lang="en-US" sz="3035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" y="151836"/>
            <a:ext cx="214724" cy="4669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9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9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5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animBg="1"/>
      <p:bldP spid="59397" grpId="0" animBg="1"/>
      <p:bldP spid="59400" grpId="0" animBg="1"/>
      <p:bldP spid="59401" grpId="0" animBg="1"/>
      <p:bldP spid="59402" grpId="0" autoUpdateAnimBg="0"/>
      <p:bldP spid="59403" grpId="0" autoUpdateAnimBg="0"/>
      <p:bldP spid="59404" grpId="0" autoUpdateAnimBg="0"/>
      <p:bldP spid="59405" grpId="0" autoUpdateAnimBg="0"/>
      <p:bldP spid="59406" grpId="0" animBg="1"/>
      <p:bldP spid="59408" grpId="0" autoUpdateAnimBg="0"/>
      <p:bldP spid="59409" grpId="0" animBg="1"/>
      <p:bldP spid="59410" grpId="0" autoUpdateAnimBg="0"/>
      <p:bldP spid="59414" grpId="0" autoUpdateAnimBg="0"/>
      <p:bldP spid="59415" grpId="0" autoUpdateAnimBg="0"/>
      <p:bldP spid="59416" grpId="0" autoUpdateAnimBg="0"/>
      <p:bldP spid="59417" grpId="0" autoUpdateAnimBg="0"/>
      <p:bldP spid="59418" grpId="0" autoUpdateAnimBg="0"/>
      <p:bldP spid="5941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5" y="282"/>
            <a:ext cx="12191832" cy="685743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751" b="-118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2275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681785" y="1358736"/>
            <a:ext cx="8828431" cy="2700303"/>
            <a:chOff x="142875" y="1693863"/>
            <a:chExt cx="12560301" cy="3841750"/>
          </a:xfrm>
        </p:grpSpPr>
        <p:sp>
          <p:nvSpPr>
            <p:cNvPr id="6" name="Freeform 5"/>
            <p:cNvSpPr/>
            <p:nvPr/>
          </p:nvSpPr>
          <p:spPr bwMode="auto">
            <a:xfrm>
              <a:off x="4278313" y="1693863"/>
              <a:ext cx="8424863" cy="3841750"/>
            </a:xfrm>
            <a:custGeom>
              <a:avLst/>
              <a:gdLst>
                <a:gd name="T0" fmla="*/ 0 w 5307"/>
                <a:gd name="T1" fmla="*/ 2420 h 2420"/>
                <a:gd name="T2" fmla="*/ 5307 w 5307"/>
                <a:gd name="T3" fmla="*/ 2420 h 2420"/>
                <a:gd name="T4" fmla="*/ 5307 w 5307"/>
                <a:gd name="T5" fmla="*/ 0 h 2420"/>
                <a:gd name="T6" fmla="*/ 4373 w 5307"/>
                <a:gd name="T7" fmla="*/ 0 h 2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07" h="2420">
                  <a:moveTo>
                    <a:pt x="0" y="2420"/>
                  </a:moveTo>
                  <a:lnTo>
                    <a:pt x="5307" y="2420"/>
                  </a:lnTo>
                  <a:lnTo>
                    <a:pt x="5307" y="0"/>
                  </a:lnTo>
                  <a:lnTo>
                    <a:pt x="4373" y="0"/>
                  </a:lnTo>
                </a:path>
              </a:pathLst>
            </a:custGeom>
            <a:noFill/>
            <a:ln w="841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6699" tIns="43349" rIns="86699" bIns="43349" numCol="1" anchor="t" anchorCtr="0" compatLnSpc="1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42875" y="1693863"/>
              <a:ext cx="8428038" cy="3841750"/>
            </a:xfrm>
            <a:custGeom>
              <a:avLst/>
              <a:gdLst>
                <a:gd name="T0" fmla="*/ 5309 w 5309"/>
                <a:gd name="T1" fmla="*/ 0 h 2420"/>
                <a:gd name="T2" fmla="*/ 0 w 5309"/>
                <a:gd name="T3" fmla="*/ 0 h 2420"/>
                <a:gd name="T4" fmla="*/ 0 w 5309"/>
                <a:gd name="T5" fmla="*/ 2420 h 2420"/>
                <a:gd name="T6" fmla="*/ 934 w 5309"/>
                <a:gd name="T7" fmla="*/ 2420 h 2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09" h="2420">
                  <a:moveTo>
                    <a:pt x="5309" y="0"/>
                  </a:moveTo>
                  <a:lnTo>
                    <a:pt x="0" y="0"/>
                  </a:lnTo>
                  <a:lnTo>
                    <a:pt x="0" y="2420"/>
                  </a:lnTo>
                  <a:lnTo>
                    <a:pt x="934" y="2420"/>
                  </a:lnTo>
                </a:path>
              </a:pathLst>
            </a:custGeom>
            <a:noFill/>
            <a:ln w="841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6699" tIns="43349" rIns="86699" bIns="43349" numCol="1" anchor="t" anchorCtr="0" compatLnSpc="1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5" name="TextBox 84"/>
          <p:cNvSpPr txBox="1"/>
          <p:nvPr/>
        </p:nvSpPr>
        <p:spPr>
          <a:xfrm>
            <a:off x="7723747" y="879429"/>
            <a:ext cx="1651784" cy="96289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255" spc="569">
                <a:solidFill>
                  <a:prstClr val="white"/>
                </a:solidFill>
                <a:latin typeface="Agency FB" panose="020B0503020202020204" pitchFamily="34" charset="0"/>
                <a:ea typeface="宋体" panose="02010600030101010101" pitchFamily="2" charset="-122"/>
              </a:rPr>
              <a:t>2019</a:t>
            </a:r>
            <a:endParaRPr lang="en-US" altLang="zh-CN" sz="6255" spc="569" dirty="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4436824" y="1893895"/>
            <a:ext cx="4574374" cy="73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170">
                <a:solidFill>
                  <a:prstClr val="white"/>
                </a:solidFill>
                <a:ea typeface="微软雅黑" panose="020B0503020204020204" pitchFamily="34" charset="-122"/>
              </a:rPr>
              <a:t>请</a:t>
            </a:r>
            <a:r>
              <a:rPr lang="zh-CN" altLang="en-US" sz="4170" dirty="0">
                <a:solidFill>
                  <a:prstClr val="white"/>
                </a:solidFill>
                <a:ea typeface="微软雅黑" panose="020B0503020204020204" pitchFamily="34" charset="-122"/>
              </a:rPr>
              <a:t>替换文字内容</a:t>
            </a:r>
            <a:endParaRPr lang="en-US" altLang="zh-CN" sz="4170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4818627" y="2641016"/>
            <a:ext cx="1893517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r>
              <a:rPr lang="zh-CN" altLang="en-US" sz="227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项目内容</a:t>
            </a:r>
            <a:endParaRPr lang="zh-CN" altLang="en-US" sz="227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501313" y="1653869"/>
            <a:ext cx="2739326" cy="2222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66775">
              <a:defRPr/>
            </a:pPr>
            <a:r>
              <a:rPr lang="en-US" altLang="zh-CN" sz="1384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02</a:t>
            </a:r>
            <a:endParaRPr lang="zh-CN" altLang="en-US" sz="13840" dirty="0">
              <a:solidFill>
                <a:prstClr val="white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文本框 8"/>
          <p:cNvSpPr txBox="1">
            <a:spLocks noChangeArrowheads="1"/>
          </p:cNvSpPr>
          <p:nvPr/>
        </p:nvSpPr>
        <p:spPr bwMode="auto">
          <a:xfrm>
            <a:off x="6931907" y="2650477"/>
            <a:ext cx="1893517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r>
              <a:rPr lang="zh-CN" altLang="en-US" sz="227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项目内容</a:t>
            </a:r>
            <a:endParaRPr lang="zh-CN" altLang="en-US" sz="227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8"/>
          <p:cNvSpPr txBox="1">
            <a:spLocks noChangeArrowheads="1"/>
          </p:cNvSpPr>
          <p:nvPr/>
        </p:nvSpPr>
        <p:spPr bwMode="auto">
          <a:xfrm>
            <a:off x="4818627" y="3093432"/>
            <a:ext cx="1893517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r>
              <a:rPr lang="zh-CN" altLang="en-US" sz="227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项目内容</a:t>
            </a:r>
            <a:endParaRPr lang="zh-CN" altLang="en-US" sz="227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8"/>
          <p:cNvSpPr txBox="1">
            <a:spLocks noChangeArrowheads="1"/>
          </p:cNvSpPr>
          <p:nvPr/>
        </p:nvSpPr>
        <p:spPr bwMode="auto">
          <a:xfrm>
            <a:off x="6931907" y="3102893"/>
            <a:ext cx="1893517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r>
              <a:rPr lang="zh-CN" altLang="en-US" sz="227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项目内容</a:t>
            </a:r>
            <a:endParaRPr lang="zh-CN" altLang="en-US" sz="227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16" grpId="0"/>
      <p:bldP spid="17" grpId="0"/>
      <p:bldP spid="18" grpId="0"/>
      <p:bldP spid="19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自定义设计方案">
  <a:themeElements>
    <a:clrScheme name="02汽车01">
      <a:dk1>
        <a:sysClr val="windowText" lastClr="000000"/>
      </a:dk1>
      <a:lt1>
        <a:sysClr val="window" lastClr="FFFFFF"/>
      </a:lt1>
      <a:dk2>
        <a:srgbClr val="010B28"/>
      </a:dk2>
      <a:lt2>
        <a:srgbClr val="E7E6E6"/>
      </a:lt2>
      <a:accent1>
        <a:srgbClr val="383E6B"/>
      </a:accent1>
      <a:accent2>
        <a:srgbClr val="010B28"/>
      </a:accent2>
      <a:accent3>
        <a:srgbClr val="383E6B"/>
      </a:accent3>
      <a:accent4>
        <a:srgbClr val="010B28"/>
      </a:accent4>
      <a:accent5>
        <a:srgbClr val="383E6B"/>
      </a:accent5>
      <a:accent6>
        <a:srgbClr val="010B28"/>
      </a:accent6>
      <a:hlink>
        <a:srgbClr val="383E6B"/>
      </a:hlink>
      <a:folHlink>
        <a:srgbClr val="010B28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2418</Words>
  <Application>Microsoft Office PowerPoint</Application>
  <PresentationFormat>宽屏</PresentationFormat>
  <Paragraphs>317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微软雅黑</vt:lpstr>
      <vt:lpstr>Calibri Light</vt:lpstr>
      <vt:lpstr>Calibri</vt:lpstr>
      <vt:lpstr>Arial Narrow</vt:lpstr>
      <vt:lpstr>Franklin Gothic Book</vt:lpstr>
      <vt:lpstr>等线</vt:lpstr>
      <vt:lpstr>Agency FB</vt:lpstr>
      <vt:lpstr>Arial</vt:lpstr>
      <vt:lpstr>Franklin Gothic Medium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7</cp:revision>
  <dcterms:created xsi:type="dcterms:W3CDTF">2018-04-04T07:26:00Z</dcterms:created>
  <dcterms:modified xsi:type="dcterms:W3CDTF">2021-01-05T13:04:53Z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2052-11.1.0.9513</vt:lpwstr>
  </property>
</Properties>
</file>