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5.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6.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9.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88" r:id="rId2"/>
    <p:sldId id="289" r:id="rId3"/>
    <p:sldId id="290" r:id="rId4"/>
    <p:sldId id="295" r:id="rId5"/>
    <p:sldId id="298" r:id="rId6"/>
    <p:sldId id="299" r:id="rId7"/>
    <p:sldId id="301" r:id="rId8"/>
    <p:sldId id="302" r:id="rId9"/>
    <p:sldId id="291" r:id="rId10"/>
    <p:sldId id="303" r:id="rId11"/>
    <p:sldId id="304" r:id="rId12"/>
    <p:sldId id="305" r:id="rId13"/>
    <p:sldId id="307" r:id="rId14"/>
    <p:sldId id="308" r:id="rId15"/>
    <p:sldId id="292" r:id="rId16"/>
    <p:sldId id="306" r:id="rId17"/>
    <p:sldId id="300" r:id="rId18"/>
    <p:sldId id="311" r:id="rId19"/>
    <p:sldId id="309" r:id="rId20"/>
    <p:sldId id="296" r:id="rId21"/>
    <p:sldId id="293" r:id="rId22"/>
    <p:sldId id="294" r:id="rId23"/>
    <p:sldId id="297" r:id="rId24"/>
    <p:sldId id="310" r:id="rId25"/>
    <p:sldId id="312" r:id="rId26"/>
    <p:sldId id="313" r:id="rId27"/>
    <p:sldId id="314" r:id="rId28"/>
  </p:sldIdLst>
  <p:sldSz cx="9144000" cy="5143500" type="screen16x9"/>
  <p:notesSz cx="6858000" cy="9144000"/>
  <p:embeddedFontLst>
    <p:embeddedFont>
      <p:font typeface="等线" panose="02010600030101010101" pitchFamily="2" charset="-122"/>
      <p:regular r:id="rId30"/>
      <p:bold r:id="rId31"/>
    </p:embeddedFont>
    <p:embeddedFont>
      <p:font typeface="华文新魏" panose="02010800040101010101" pitchFamily="2" charset="-122"/>
      <p:regular r:id="rId32"/>
    </p:embeddedFont>
    <p:embeddedFont>
      <p:font typeface="微软雅黑" panose="020B0503020204020204" pitchFamily="34" charset="-122"/>
      <p:regular r:id="rId33"/>
      <p:bold r:id="rId34"/>
    </p:embeddedFont>
    <p:embeddedFont>
      <p:font typeface="幼圆" panose="02010509060101010101" pitchFamily="49" charset="-122"/>
      <p:regular r:id="rId35"/>
    </p:embeddedFont>
    <p:embeddedFont>
      <p:font typeface="Agency FB" panose="020B0503020202020204" pitchFamily="34" charset="0"/>
      <p:regular r:id="rId36"/>
      <p:bold r:id="rId37"/>
    </p:embeddedFont>
    <p:embeddedFont>
      <p:font typeface="Arial Black" panose="020B0A04020102020204" pitchFamily="34" charset="0"/>
      <p:bold r:id="rId38"/>
    </p:embeddedFont>
    <p:embeddedFont>
      <p:font typeface="Baskerville Old Face" panose="02020602080505020303" pitchFamily="18"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Elephant" panose="02020904090505020303" pitchFamily="18" charset="0"/>
      <p:regular r:id="rId46"/>
      <p:italic r:id="rId47"/>
    </p:embeddedFont>
    <p:embeddedFont>
      <p:font typeface="Impact" panose="020B0806030902050204" pitchFamily="34" charset="0"/>
      <p:regular r:id="rId48"/>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B657"/>
    <a:srgbClr val="AE43A0"/>
    <a:srgbClr val="23A3DF"/>
    <a:srgbClr val="A0FFFE"/>
    <a:srgbClr val="FFC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D681A8C-CF5B-450E-B0A3-DC882A029F3A}" type="slidenum">
              <a:rPr lang="zh-CN" altLang="en-US">
                <a:latin typeface="Calibri" panose="020F0502020204030204" pitchFamily="34" charset="0"/>
              </a:rPr>
              <a:t>20</a:t>
            </a:fld>
            <a:endParaRPr lang="en-US" altLang="zh-CN">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模板来自 </a:t>
            </a:r>
            <a:r>
              <a:rPr lang="en-US" altLang="zh-CN"/>
              <a:t>http://docer.mysoeasy.com/</a:t>
            </a:r>
            <a:endParaRPr lang="zh-CN" altLang="en-US"/>
          </a:p>
        </p:txBody>
      </p:sp>
      <p:sp>
        <p:nvSpPr>
          <p:cNvPr id="4" name="灯片编号占位符 3"/>
          <p:cNvSpPr>
            <a:spLocks noGrp="1"/>
          </p:cNvSpPr>
          <p:nvPr>
            <p:ph type="sldNum" sz="quarter" idx="10"/>
          </p:nvPr>
        </p:nvSpPr>
        <p:spPr/>
        <p:txBody>
          <a:bodyPr/>
          <a:lstStyle/>
          <a:p>
            <a:fld id="{8F9D2576-7C12-47B1-A3E2-EA61283E0AD6}"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3391A-63AD-4DA7-AEDD-A703A8E67026}"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F7DC48-75D4-4995-9AB6-E928CC93D42C}"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1AC7E478-0A8B-49E1-91C7-BD04B2C8FC7B}" type="slidenum">
              <a:rPr lang="zh-CN" altLang="en-US">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13.pn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notesSlide" Target="../notesSlides/notesSlide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slideLayout" Target="../slideLayouts/slideLayout5.xml"/><Relationship Id="rId5" Type="http://schemas.openxmlformats.org/officeDocument/2006/relationships/tags" Target="../tags/tag11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s>
</file>

<file path=ppt/slides/_rels/slide12.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notesSlide" Target="../notesSlides/notesSlide9.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slideLayout" Target="../slideLayouts/slideLayout5.xml"/><Relationship Id="rId2" Type="http://schemas.openxmlformats.org/officeDocument/2006/relationships/tags" Target="../tags/tag117.xml"/><Relationship Id="rId16" Type="http://schemas.openxmlformats.org/officeDocument/2006/relationships/tags" Target="../tags/tag131.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slideLayout" Target="../slideLayouts/slideLayout5.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 Type="http://schemas.openxmlformats.org/officeDocument/2006/relationships/tags" Target="../tags/tag133.xml"/><Relationship Id="rId16" Type="http://schemas.openxmlformats.org/officeDocument/2006/relationships/tags" Target="../tags/tag147.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5" Type="http://schemas.openxmlformats.org/officeDocument/2006/relationships/tags" Target="../tags/tag14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51.xml"/><Relationship Id="rId7" Type="http://schemas.openxmlformats.org/officeDocument/2006/relationships/image" Target="../media/image1.jpe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7.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notesSlide" Target="../notesSlides/notesSlide13.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slideLayout" Target="../slideLayouts/slideLayout5.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 Type="http://schemas.openxmlformats.org/officeDocument/2006/relationships/tags" Target="../tags/tag168.xml"/><Relationship Id="rId16" Type="http://schemas.openxmlformats.org/officeDocument/2006/relationships/tags" Target="../tags/tag182.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tags" Target="../tags/tag181.xml"/><Relationship Id="rId10" Type="http://schemas.openxmlformats.org/officeDocument/2006/relationships/tags" Target="../tags/tag176.xml"/><Relationship Id="rId19" Type="http://schemas.openxmlformats.org/officeDocument/2006/relationships/notesSlide" Target="../notesSlides/notesSlide15.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6.xml"/><Relationship Id="rId7" Type="http://schemas.openxmlformats.org/officeDocument/2006/relationships/image" Target="../media/image1.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7.xml"/><Relationship Id="rId5" Type="http://schemas.openxmlformats.org/officeDocument/2006/relationships/tags" Target="../tags/tag188.xml"/><Relationship Id="rId4" Type="http://schemas.openxmlformats.org/officeDocument/2006/relationships/tags" Target="../tags/tag187.xm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slideLayout" Target="../slideLayouts/slideLayout5.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tags" Target="../tags/tag205.xml"/><Relationship Id="rId2" Type="http://schemas.openxmlformats.org/officeDocument/2006/relationships/tags" Target="../tags/tag190.xml"/><Relationship Id="rId16" Type="http://schemas.openxmlformats.org/officeDocument/2006/relationships/tags" Target="../tags/tag204.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tags" Target="../tags/tag203.xml"/><Relationship Id="rId10" Type="http://schemas.openxmlformats.org/officeDocument/2006/relationships/tags" Target="../tags/tag198.xml"/><Relationship Id="rId19" Type="http://schemas.openxmlformats.org/officeDocument/2006/relationships/notesSlide" Target="../notesSlides/notesSlide16.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s/_rels/slide23.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18" Type="http://schemas.openxmlformats.org/officeDocument/2006/relationships/tags" Target="../tags/tag223.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tags" Target="../tags/tag217.xml"/><Relationship Id="rId17" Type="http://schemas.openxmlformats.org/officeDocument/2006/relationships/tags" Target="../tags/tag222.xml"/><Relationship Id="rId2" Type="http://schemas.openxmlformats.org/officeDocument/2006/relationships/tags" Target="../tags/tag207.xml"/><Relationship Id="rId16" Type="http://schemas.openxmlformats.org/officeDocument/2006/relationships/tags" Target="../tags/tag221.xml"/><Relationship Id="rId20" Type="http://schemas.openxmlformats.org/officeDocument/2006/relationships/notesSlide" Target="../notesSlides/notesSlide1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5" Type="http://schemas.openxmlformats.org/officeDocument/2006/relationships/tags" Target="../tags/tag220.xml"/><Relationship Id="rId10" Type="http://schemas.openxmlformats.org/officeDocument/2006/relationships/tags" Target="../tags/tag215.xml"/><Relationship Id="rId19" Type="http://schemas.openxmlformats.org/officeDocument/2006/relationships/slideLayout" Target="../slideLayouts/slideLayout5.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tags" Target="../tags/tag2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notesSlide" Target="../notesSlides/notesSlide19.xml"/><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tags" Target="../tags/tag257.xml"/><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tags" Target="../tags/tag256.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5" Type="http://schemas.openxmlformats.org/officeDocument/2006/relationships/tags" Target="../tags/tag249.xml"/><Relationship Id="rId15" Type="http://schemas.openxmlformats.org/officeDocument/2006/relationships/notesSlide" Target="../notesSlides/notesSlide20.xml"/><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5.xml"/><Relationship Id="rId7" Type="http://schemas.openxmlformats.org/officeDocument/2006/relationships/image" Target="../media/image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9.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8.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3.xml"/><Relationship Id="rId5" Type="http://schemas.openxmlformats.org/officeDocument/2006/relationships/tags" Target="../tags/tag22.xml"/><Relationship Id="rId15" Type="http://schemas.openxmlformats.org/officeDocument/2006/relationships/image" Target="../media/image11.png"/><Relationship Id="rId10" Type="http://schemas.openxmlformats.org/officeDocument/2006/relationships/slideLayout" Target="../slideLayouts/slideLayout5.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notesSlide" Target="../notesSlides/notesSlide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Layout" Target="../slideLayouts/slideLayout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s/_rels/slide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notesSlide" Target="../notesSlides/notesSlide5.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tags" Target="../tags/tag76.xml"/><Relationship Id="rId39" Type="http://schemas.openxmlformats.org/officeDocument/2006/relationships/tags" Target="../tags/tag89.xml"/><Relationship Id="rId3" Type="http://schemas.openxmlformats.org/officeDocument/2006/relationships/tags" Target="../tags/tag53.xml"/><Relationship Id="rId21" Type="http://schemas.openxmlformats.org/officeDocument/2006/relationships/tags" Target="../tags/tag71.xml"/><Relationship Id="rId34" Type="http://schemas.openxmlformats.org/officeDocument/2006/relationships/tags" Target="../tags/tag84.xml"/><Relationship Id="rId42" Type="http://schemas.openxmlformats.org/officeDocument/2006/relationships/tags" Target="../tags/tag92.xml"/><Relationship Id="rId47" Type="http://schemas.openxmlformats.org/officeDocument/2006/relationships/tags" Target="../tags/tag97.xml"/><Relationship Id="rId50" Type="http://schemas.openxmlformats.org/officeDocument/2006/relationships/tags" Target="../tags/tag100.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tags" Target="../tags/tag75.xml"/><Relationship Id="rId33" Type="http://schemas.openxmlformats.org/officeDocument/2006/relationships/tags" Target="../tags/tag83.xml"/><Relationship Id="rId38" Type="http://schemas.openxmlformats.org/officeDocument/2006/relationships/tags" Target="../tags/tag88.xml"/><Relationship Id="rId46" Type="http://schemas.openxmlformats.org/officeDocument/2006/relationships/tags" Target="../tags/tag96.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29" Type="http://schemas.openxmlformats.org/officeDocument/2006/relationships/tags" Target="../tags/tag79.xml"/><Relationship Id="rId41" Type="http://schemas.openxmlformats.org/officeDocument/2006/relationships/tags" Target="../tags/tag91.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tags" Target="../tags/tag74.xml"/><Relationship Id="rId32" Type="http://schemas.openxmlformats.org/officeDocument/2006/relationships/tags" Target="../tags/tag82.xml"/><Relationship Id="rId37" Type="http://schemas.openxmlformats.org/officeDocument/2006/relationships/tags" Target="../tags/tag87.xml"/><Relationship Id="rId40" Type="http://schemas.openxmlformats.org/officeDocument/2006/relationships/tags" Target="../tags/tag90.xml"/><Relationship Id="rId45" Type="http://schemas.openxmlformats.org/officeDocument/2006/relationships/tags" Target="../tags/tag95.xml"/><Relationship Id="rId53" Type="http://schemas.openxmlformats.org/officeDocument/2006/relationships/image" Target="../media/image12.png"/><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tags" Target="../tags/tag73.xml"/><Relationship Id="rId28" Type="http://schemas.openxmlformats.org/officeDocument/2006/relationships/tags" Target="../tags/tag78.xml"/><Relationship Id="rId36" Type="http://schemas.openxmlformats.org/officeDocument/2006/relationships/tags" Target="../tags/tag86.xml"/><Relationship Id="rId49" Type="http://schemas.openxmlformats.org/officeDocument/2006/relationships/tags" Target="../tags/tag99.xml"/><Relationship Id="rId10" Type="http://schemas.openxmlformats.org/officeDocument/2006/relationships/tags" Target="../tags/tag60.xml"/><Relationship Id="rId19" Type="http://schemas.openxmlformats.org/officeDocument/2006/relationships/tags" Target="../tags/tag69.xml"/><Relationship Id="rId31" Type="http://schemas.openxmlformats.org/officeDocument/2006/relationships/tags" Target="../tags/tag81.xml"/><Relationship Id="rId44" Type="http://schemas.openxmlformats.org/officeDocument/2006/relationships/tags" Target="../tags/tag94.xml"/><Relationship Id="rId52" Type="http://schemas.openxmlformats.org/officeDocument/2006/relationships/notesSlide" Target="../notesSlides/notesSlide6.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 Id="rId27" Type="http://schemas.openxmlformats.org/officeDocument/2006/relationships/tags" Target="../tags/tag77.xml"/><Relationship Id="rId30" Type="http://schemas.openxmlformats.org/officeDocument/2006/relationships/tags" Target="../tags/tag80.xml"/><Relationship Id="rId35" Type="http://schemas.openxmlformats.org/officeDocument/2006/relationships/tags" Target="../tags/tag85.xml"/><Relationship Id="rId43" Type="http://schemas.openxmlformats.org/officeDocument/2006/relationships/tags" Target="../tags/tag93.xml"/><Relationship Id="rId48" Type="http://schemas.openxmlformats.org/officeDocument/2006/relationships/tags" Target="../tags/tag98.xml"/><Relationship Id="rId8" Type="http://schemas.openxmlformats.org/officeDocument/2006/relationships/tags" Target="../tags/tag58.xml"/><Relationship Id="rId5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3.xml"/><Relationship Id="rId7" Type="http://schemas.openxmlformats.org/officeDocument/2006/relationships/image" Target="../media/image1.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7.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文本框 2"/>
          <p:cNvSpPr txBox="1"/>
          <p:nvPr/>
        </p:nvSpPr>
        <p:spPr>
          <a:xfrm>
            <a:off x="3990975" y="3067050"/>
            <a:ext cx="3658374" cy="461665"/>
          </a:xfrm>
          <a:prstGeom prst="rect">
            <a:avLst/>
          </a:prstGeom>
          <a:noFill/>
        </p:spPr>
        <p:txBody>
          <a:bodyPr wrap="none" rtlCol="0">
            <a:spAutoFit/>
          </a:bodyPr>
          <a:lstStyle/>
          <a:p>
            <a:r>
              <a:rPr lang="zh-CN" altLang="en-US" sz="2400" b="1" dirty="0">
                <a:solidFill>
                  <a:srgbClr val="FFCD3E"/>
                </a:solidFill>
                <a:latin typeface="微软雅黑" panose="020B0503020204020204" pitchFamily="34" charset="-122"/>
                <a:ea typeface="微软雅黑" panose="020B0503020204020204" pitchFamily="34" charset="-122"/>
              </a:rPr>
              <a:t>游戏竞技</a:t>
            </a:r>
            <a:r>
              <a:rPr lang="en-US" altLang="zh-CN" sz="2400" b="1" dirty="0">
                <a:solidFill>
                  <a:srgbClr val="FFCD3E"/>
                </a:solidFill>
                <a:latin typeface="微软雅黑" panose="020B0503020204020204" pitchFamily="34" charset="-122"/>
                <a:ea typeface="微软雅黑" panose="020B0503020204020204" pitchFamily="34" charset="-122"/>
              </a:rPr>
              <a:t>PK</a:t>
            </a:r>
            <a:r>
              <a:rPr lang="zh-CN" altLang="en-US" sz="2400" b="1" dirty="0">
                <a:solidFill>
                  <a:srgbClr val="FFCD3E"/>
                </a:solidFill>
                <a:latin typeface="微软雅黑" panose="020B0503020204020204" pitchFamily="34" charset="-122"/>
                <a:ea typeface="微软雅黑" panose="020B0503020204020204" pitchFamily="34" charset="-122"/>
              </a:rPr>
              <a:t>大赛</a:t>
            </a:r>
            <a:r>
              <a:rPr lang="en-US" altLang="zh-CN" sz="2400" b="1" dirty="0">
                <a:solidFill>
                  <a:srgbClr val="FFCD3E"/>
                </a:solidFill>
                <a:latin typeface="微软雅黑" panose="020B0503020204020204" pitchFamily="34" charset="-122"/>
                <a:ea typeface="微软雅黑" panose="020B0503020204020204" pitchFamily="34" charset="-122"/>
              </a:rPr>
              <a:t>PPT</a:t>
            </a:r>
            <a:r>
              <a:rPr lang="zh-CN" altLang="en-US" sz="2400" b="1" dirty="0">
                <a:solidFill>
                  <a:srgbClr val="FFCD3E"/>
                </a:solidFill>
                <a:latin typeface="微软雅黑" panose="020B0503020204020204" pitchFamily="34" charset="-122"/>
                <a:ea typeface="微软雅黑" panose="020B0503020204020204" pitchFamily="34" charset="-122"/>
              </a:rPr>
              <a:t>模板</a:t>
            </a:r>
          </a:p>
        </p:txBody>
      </p:sp>
      <p:sp>
        <p:nvSpPr>
          <p:cNvPr id="4" name="文本框 3"/>
          <p:cNvSpPr txBox="1"/>
          <p:nvPr/>
        </p:nvSpPr>
        <p:spPr>
          <a:xfrm>
            <a:off x="4378101" y="3504605"/>
            <a:ext cx="2884123" cy="338554"/>
          </a:xfrm>
          <a:prstGeom prst="rect">
            <a:avLst/>
          </a:prstGeom>
          <a:noFill/>
        </p:spPr>
        <p:txBody>
          <a:bodyPr wrap="none" rtlCol="0">
            <a:spAutoFit/>
          </a:bodyPr>
          <a:lstStyle/>
          <a:p>
            <a:r>
              <a:rPr lang="en-US" altLang="zh-CN" sz="1600" dirty="0">
                <a:solidFill>
                  <a:srgbClr val="A0FFFE"/>
                </a:solidFill>
                <a:latin typeface="微软雅黑" panose="020B0503020204020204" pitchFamily="34" charset="-122"/>
                <a:ea typeface="微软雅黑" panose="020B0503020204020204" pitchFamily="34" charset="-122"/>
              </a:rPr>
              <a:t>—</a:t>
            </a:r>
            <a:r>
              <a:rPr lang="zh-CN" altLang="en-US" sz="1600" dirty="0">
                <a:solidFill>
                  <a:srgbClr val="A0FFFE"/>
                </a:solidFill>
                <a:latin typeface="微软雅黑" panose="020B0503020204020204" pitchFamily="34" charset="-122"/>
                <a:ea typeface="微软雅黑" panose="020B0503020204020204" pitchFamily="34" charset="-122"/>
              </a:rPr>
              <a:t>单击此处添加您的副标题</a:t>
            </a:r>
            <a:r>
              <a:rPr lang="en-US" altLang="zh-CN" sz="1600" dirty="0">
                <a:solidFill>
                  <a:srgbClr val="A0FFFE"/>
                </a:solidFill>
                <a:latin typeface="微软雅黑" panose="020B0503020204020204" pitchFamily="34" charset="-122"/>
                <a:ea typeface="微软雅黑" panose="020B0503020204020204" pitchFamily="34" charset="-122"/>
              </a:rPr>
              <a:t>—</a:t>
            </a:r>
            <a:endParaRPr lang="zh-CN" altLang="en-US" sz="1600" dirty="0">
              <a:solidFill>
                <a:srgbClr val="A0FFF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938639" y="2819400"/>
            <a:ext cx="1745615" cy="337185"/>
          </a:xfrm>
          <a:prstGeom prst="rect">
            <a:avLst/>
          </a:prstGeom>
          <a:noFill/>
        </p:spPr>
        <p:txBody>
          <a:bodyPr wrap="none" rtlCol="0">
            <a:spAutoFit/>
          </a:bodyPr>
          <a:lstStyle/>
          <a:p>
            <a:r>
              <a:rPr lang="en-US" altLang="zh-CN" sz="1600" dirty="0">
                <a:solidFill>
                  <a:srgbClr val="A0FFFE"/>
                </a:solidFill>
              </a:rPr>
              <a:t>202XPOWERPOINT</a:t>
            </a:r>
            <a:endParaRPr lang="zh-CN" altLang="en-US" sz="1600" dirty="0">
              <a:solidFill>
                <a:srgbClr val="A0FFFE"/>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par>
                          <p:cTn id="22" fill="hold">
                            <p:stCondLst>
                              <p:cond delay="2099"/>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84162" y="1489298"/>
            <a:ext cx="2239963" cy="343171"/>
          </a:xfrm>
          <a:prstGeom prst="rect">
            <a:avLst/>
          </a:prstGeom>
        </p:spPr>
        <p:txBody>
          <a:bodyPr>
            <a:spAutoFit/>
          </a:bodyPr>
          <a:lstStyle/>
          <a:p>
            <a:pPr algn="ctr">
              <a:lnSpc>
                <a:spcPts val="2100"/>
              </a:lnSpc>
            </a:pPr>
            <a:r>
              <a:rPr lang="zh-CN" altLang="en-US" sz="1600" b="1" dirty="0">
                <a:solidFill>
                  <a:srgbClr val="71B657"/>
                </a:solidFill>
                <a:latin typeface="微软雅黑" panose="020B0503020204020204" pitchFamily="34" charset="-122"/>
                <a:ea typeface="微软雅黑" panose="020B0503020204020204" pitchFamily="34" charset="-122"/>
              </a:rPr>
              <a:t>单击添加标题</a:t>
            </a:r>
            <a:endParaRPr lang="en-US" altLang="zh-CN" sz="1200" dirty="0">
              <a:solidFill>
                <a:srgbClr val="71B657"/>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92993" y="2103968"/>
            <a:ext cx="1892300" cy="830997"/>
          </a:xfrm>
          <a:prstGeom prst="rect">
            <a:avLst/>
          </a:prstGeom>
          <a:noFill/>
        </p:spPr>
        <p:txBody>
          <a:bodyPr>
            <a:spAutoFit/>
          </a:bodyPr>
          <a:lstStyle/>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0" name="组合 18"/>
          <p:cNvGrpSpPr/>
          <p:nvPr/>
        </p:nvGrpSpPr>
        <p:grpSpPr bwMode="auto">
          <a:xfrm>
            <a:off x="1027906" y="1946796"/>
            <a:ext cx="2881312" cy="776281"/>
            <a:chOff x="755576" y="1779662"/>
            <a:chExt cx="2880320" cy="360040"/>
          </a:xfrm>
        </p:grpSpPr>
        <p:cxnSp>
          <p:nvCxnSpPr>
            <p:cNvPr id="11" name="直接连接符 10"/>
            <p:cNvCxnSpPr/>
            <p:nvPr/>
          </p:nvCxnSpPr>
          <p:spPr>
            <a:xfrm>
              <a:off x="755576" y="1779662"/>
              <a:ext cx="1958301" cy="0"/>
            </a:xfrm>
            <a:prstGeom prst="line">
              <a:avLst/>
            </a:prstGeom>
            <a:ln>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877" y="1779662"/>
              <a:ext cx="922019" cy="3600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22"/>
          <p:cNvGrpSpPr/>
          <p:nvPr/>
        </p:nvGrpSpPr>
        <p:grpSpPr bwMode="auto">
          <a:xfrm flipV="1">
            <a:off x="1027906" y="3191402"/>
            <a:ext cx="2881312" cy="776281"/>
            <a:chOff x="755576" y="1779662"/>
            <a:chExt cx="2880320" cy="360040"/>
          </a:xfrm>
        </p:grpSpPr>
        <p:cxnSp>
          <p:nvCxnSpPr>
            <p:cNvPr id="14" name="直接连接符 13"/>
            <p:cNvCxnSpPr/>
            <p:nvPr/>
          </p:nvCxnSpPr>
          <p:spPr>
            <a:xfrm>
              <a:off x="755576" y="1779662"/>
              <a:ext cx="1958301" cy="0"/>
            </a:xfrm>
            <a:prstGeom prst="line">
              <a:avLst/>
            </a:prstGeom>
            <a:ln>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13877" y="1779662"/>
              <a:ext cx="922019" cy="3600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927100" y="4100787"/>
            <a:ext cx="2239962" cy="343171"/>
          </a:xfrm>
          <a:prstGeom prst="rect">
            <a:avLst/>
          </a:prstGeom>
        </p:spPr>
        <p:txBody>
          <a:bodyPr>
            <a:spAutoFit/>
          </a:bodyPr>
          <a:lstStyle/>
          <a:p>
            <a:pPr algn="ctr">
              <a:lnSpc>
                <a:spcPts val="2100"/>
              </a:lnSpc>
            </a:pPr>
            <a:r>
              <a:rPr lang="zh-CN" altLang="en-US" sz="1600" b="1" dirty="0">
                <a:solidFill>
                  <a:srgbClr val="23A3DF"/>
                </a:solidFill>
                <a:latin typeface="微软雅黑" panose="020B0503020204020204" pitchFamily="34" charset="-122"/>
                <a:ea typeface="微软雅黑" panose="020B0503020204020204" pitchFamily="34" charset="-122"/>
              </a:rPr>
              <a:t>单击添加标题</a:t>
            </a:r>
            <a:endParaRPr lang="en-US" altLang="zh-CN" sz="1200" dirty="0">
              <a:solidFill>
                <a:srgbClr val="23A3D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100931" y="3154883"/>
            <a:ext cx="1892300" cy="830997"/>
          </a:xfrm>
          <a:prstGeom prst="rect">
            <a:avLst/>
          </a:prstGeom>
          <a:noFill/>
        </p:spPr>
        <p:txBody>
          <a:bodyPr>
            <a:spAutoFit/>
          </a:bodyPr>
          <a:lstStyle/>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8" name="组合 30"/>
          <p:cNvGrpSpPr/>
          <p:nvPr/>
        </p:nvGrpSpPr>
        <p:grpSpPr bwMode="auto">
          <a:xfrm flipH="1">
            <a:off x="5204618" y="1946796"/>
            <a:ext cx="2879725" cy="776281"/>
            <a:chOff x="755576" y="1779662"/>
            <a:chExt cx="2880320" cy="360040"/>
          </a:xfrm>
        </p:grpSpPr>
        <p:cxnSp>
          <p:nvCxnSpPr>
            <p:cNvPr id="19" name="直接连接符 18"/>
            <p:cNvCxnSpPr/>
            <p:nvPr/>
          </p:nvCxnSpPr>
          <p:spPr>
            <a:xfrm>
              <a:off x="755576" y="1779662"/>
              <a:ext cx="1957791" cy="0"/>
            </a:xfrm>
            <a:prstGeom prst="line">
              <a:avLst/>
            </a:prstGeom>
            <a:ln>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713367" y="1779662"/>
              <a:ext cx="922529" cy="3600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31"/>
          <p:cNvGrpSpPr/>
          <p:nvPr/>
        </p:nvGrpSpPr>
        <p:grpSpPr bwMode="auto">
          <a:xfrm flipH="1" flipV="1">
            <a:off x="5204618" y="3191402"/>
            <a:ext cx="2879725" cy="776281"/>
            <a:chOff x="755576" y="1779662"/>
            <a:chExt cx="2880320" cy="360040"/>
          </a:xfrm>
        </p:grpSpPr>
        <p:cxnSp>
          <p:nvCxnSpPr>
            <p:cNvPr id="22" name="直接连接符 21"/>
            <p:cNvCxnSpPr/>
            <p:nvPr/>
          </p:nvCxnSpPr>
          <p:spPr>
            <a:xfrm>
              <a:off x="755576" y="1779662"/>
              <a:ext cx="1957791" cy="0"/>
            </a:xfrm>
            <a:prstGeom prst="line">
              <a:avLst/>
            </a:prstGeom>
            <a:ln>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67" y="1779662"/>
              <a:ext cx="922529" cy="3600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978499" y="1499567"/>
            <a:ext cx="2239963" cy="343171"/>
          </a:xfrm>
          <a:prstGeom prst="rect">
            <a:avLst/>
          </a:prstGeom>
        </p:spPr>
        <p:txBody>
          <a:bodyPr>
            <a:spAutoFit/>
          </a:bodyPr>
          <a:lstStyle/>
          <a:p>
            <a:pPr algn="ctr">
              <a:lnSpc>
                <a:spcPts val="2100"/>
              </a:lnSpc>
            </a:pPr>
            <a:r>
              <a:rPr lang="zh-CN" altLang="en-US" sz="1600" b="1" dirty="0">
                <a:solidFill>
                  <a:srgbClr val="F57E1B"/>
                </a:solidFill>
                <a:latin typeface="微软雅黑" panose="020B0503020204020204" pitchFamily="34" charset="-122"/>
                <a:ea typeface="微软雅黑" panose="020B0503020204020204" pitchFamily="34" charset="-122"/>
              </a:rPr>
              <a:t>单击添加标题</a:t>
            </a:r>
            <a:endParaRPr lang="en-US" altLang="zh-CN" sz="1200" dirty="0">
              <a:solidFill>
                <a:srgbClr val="F57E1B"/>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199981" y="2103968"/>
            <a:ext cx="1892300" cy="830997"/>
          </a:xfrm>
          <a:prstGeom prst="rect">
            <a:avLst/>
          </a:prstGeom>
          <a:noFill/>
        </p:spPr>
        <p:txBody>
          <a:bodyPr>
            <a:spAutoFit/>
          </a:bodyPr>
          <a:lstStyle/>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004445" y="4100786"/>
            <a:ext cx="2239963" cy="343171"/>
          </a:xfrm>
          <a:prstGeom prst="rect">
            <a:avLst/>
          </a:prstGeom>
        </p:spPr>
        <p:txBody>
          <a:bodyPr>
            <a:spAutoFit/>
          </a:bodyPr>
          <a:lstStyle/>
          <a:p>
            <a:pPr algn="ctr">
              <a:lnSpc>
                <a:spcPts val="2100"/>
              </a:lnSpc>
            </a:pPr>
            <a:r>
              <a:rPr lang="zh-CN" altLang="en-US" sz="1600" b="1" dirty="0">
                <a:solidFill>
                  <a:srgbClr val="AE43A0"/>
                </a:solidFill>
                <a:latin typeface="微软雅黑" panose="020B0503020204020204" pitchFamily="34" charset="-122"/>
                <a:ea typeface="微软雅黑" panose="020B0503020204020204" pitchFamily="34" charset="-122"/>
              </a:rPr>
              <a:t>单击添加标题</a:t>
            </a:r>
            <a:endParaRPr lang="en-US" altLang="zh-CN" sz="1200" dirty="0">
              <a:solidFill>
                <a:srgbClr val="AE43A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199981" y="3158058"/>
            <a:ext cx="1892300" cy="830997"/>
          </a:xfrm>
          <a:prstGeom prst="rect">
            <a:avLst/>
          </a:prstGeom>
          <a:noFill/>
        </p:spPr>
        <p:txBody>
          <a:bodyPr>
            <a:spAutoFit/>
          </a:bodyPr>
          <a:lstStyle/>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a:p>
            <a:pPr algn="ctr"/>
            <a:endParaRPr lang="en-US" altLang="zh-CN" sz="1200"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332956" y="1718196"/>
            <a:ext cx="2484437" cy="2482850"/>
            <a:chOff x="3268663" y="1498997"/>
            <a:chExt cx="2484437" cy="2482850"/>
          </a:xfrm>
        </p:grpSpPr>
        <p:sp>
          <p:nvSpPr>
            <p:cNvPr id="29" name="弧形 28"/>
            <p:cNvSpPr/>
            <p:nvPr/>
          </p:nvSpPr>
          <p:spPr>
            <a:xfrm>
              <a:off x="3268663" y="1498997"/>
              <a:ext cx="2484437" cy="2482850"/>
            </a:xfrm>
            <a:prstGeom prst="arc">
              <a:avLst>
                <a:gd name="adj1" fmla="val 10802728"/>
                <a:gd name="adj2" fmla="val 16203320"/>
              </a:avLst>
            </a:prstGeom>
            <a:noFill/>
            <a:ln w="57150" cap="rnd">
              <a:solidFill>
                <a:srgbClr val="71B6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lumMod val="65000"/>
                  </a:schemeClr>
                </a:solidFill>
              </a:endParaRPr>
            </a:p>
          </p:txBody>
        </p:sp>
        <p:cxnSp>
          <p:nvCxnSpPr>
            <p:cNvPr id="30" name="直接连接符 29"/>
            <p:cNvCxnSpPr/>
            <p:nvPr/>
          </p:nvCxnSpPr>
          <p:spPr>
            <a:xfrm>
              <a:off x="4006850" y="2503884"/>
              <a:ext cx="10080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006850" y="2972197"/>
              <a:ext cx="10080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矩形 40"/>
            <p:cNvSpPr>
              <a:spLocks noChangeArrowheads="1"/>
            </p:cNvSpPr>
            <p:nvPr/>
          </p:nvSpPr>
          <p:spPr bwMode="auto">
            <a:xfrm>
              <a:off x="4038516" y="2511822"/>
              <a:ext cx="943143" cy="461665"/>
            </a:xfrm>
            <a:prstGeom prst="rect">
              <a:avLst/>
            </a:prstGeom>
            <a:noFill/>
            <a:ln w="9525">
              <a:noFill/>
              <a:miter lim="800000"/>
            </a:ln>
          </p:spPr>
          <p:txBody>
            <a:bodyPr wrap="none">
              <a:spAutoFit/>
            </a:bodyPr>
            <a:lstStyle/>
            <a:p>
              <a:pPr algn="ctr"/>
              <a:r>
                <a:rPr lang="en-US" altLang="zh-CN" sz="2400" dirty="0">
                  <a:solidFill>
                    <a:schemeClr val="bg1">
                      <a:lumMod val="65000"/>
                    </a:schemeClr>
                  </a:solidFill>
                  <a:ea typeface="微软雅黑" panose="020B0503020204020204" pitchFamily="34" charset="-122"/>
                </a:rPr>
                <a:t>SWTO</a:t>
              </a:r>
              <a:endParaRPr lang="zh-CN" altLang="en-US" sz="2400" dirty="0">
                <a:solidFill>
                  <a:schemeClr val="bg1">
                    <a:lumMod val="65000"/>
                  </a:schemeClr>
                </a:solidFill>
                <a:ea typeface="微软雅黑" panose="020B0503020204020204" pitchFamily="34" charset="-122"/>
              </a:endParaRPr>
            </a:p>
          </p:txBody>
        </p:sp>
        <p:sp>
          <p:nvSpPr>
            <p:cNvPr id="33" name="弧形 32"/>
            <p:cNvSpPr/>
            <p:nvPr/>
          </p:nvSpPr>
          <p:spPr>
            <a:xfrm rot="16200000">
              <a:off x="3269457" y="1498203"/>
              <a:ext cx="2482850" cy="2484437"/>
            </a:xfrm>
            <a:prstGeom prst="arc">
              <a:avLst>
                <a:gd name="adj1" fmla="val 10802728"/>
                <a:gd name="adj2" fmla="val 16203320"/>
              </a:avLst>
            </a:prstGeom>
            <a:noFill/>
            <a:ln w="57150" cap="rnd">
              <a:solidFill>
                <a:srgbClr val="23A3D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lumMod val="65000"/>
                  </a:schemeClr>
                </a:solidFill>
              </a:endParaRPr>
            </a:p>
          </p:txBody>
        </p:sp>
        <p:sp>
          <p:nvSpPr>
            <p:cNvPr id="34" name="弧形 33"/>
            <p:cNvSpPr/>
            <p:nvPr/>
          </p:nvSpPr>
          <p:spPr>
            <a:xfrm rot="10800000">
              <a:off x="3268663" y="1498997"/>
              <a:ext cx="2484437" cy="2482850"/>
            </a:xfrm>
            <a:prstGeom prst="arc">
              <a:avLst>
                <a:gd name="adj1" fmla="val 10802728"/>
                <a:gd name="adj2" fmla="val 16203320"/>
              </a:avLst>
            </a:prstGeom>
            <a:noFill/>
            <a:ln w="57150" cap="rnd">
              <a:solidFill>
                <a:srgbClr val="AE4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lumMod val="65000"/>
                  </a:schemeClr>
                </a:solidFill>
              </a:endParaRPr>
            </a:p>
          </p:txBody>
        </p:sp>
        <p:sp>
          <p:nvSpPr>
            <p:cNvPr id="35" name="弧形 34"/>
            <p:cNvSpPr/>
            <p:nvPr/>
          </p:nvSpPr>
          <p:spPr>
            <a:xfrm rot="5400000">
              <a:off x="3269457" y="1498203"/>
              <a:ext cx="2482850" cy="2484437"/>
            </a:xfrm>
            <a:prstGeom prst="arc">
              <a:avLst>
                <a:gd name="adj1" fmla="val 10802728"/>
                <a:gd name="adj2" fmla="val 16203320"/>
              </a:avLst>
            </a:prstGeom>
            <a:noFill/>
            <a:ln w="57150" cap="rnd">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lumMod val="65000"/>
                  </a:schemeClr>
                </a:solidFill>
              </a:endParaRPr>
            </a:p>
          </p:txBody>
        </p:sp>
      </p:grpSp>
      <p:grpSp>
        <p:nvGrpSpPr>
          <p:cNvPr id="63" name="组合 62"/>
          <p:cNvGrpSpPr/>
          <p:nvPr/>
        </p:nvGrpSpPr>
        <p:grpSpPr>
          <a:xfrm>
            <a:off x="323528" y="274810"/>
            <a:ext cx="2269029" cy="424732"/>
            <a:chOff x="617315" y="342254"/>
            <a:chExt cx="2269029" cy="424732"/>
          </a:xfrm>
        </p:grpSpPr>
        <p:sp>
          <p:nvSpPr>
            <p:cNvPr id="64" name="矩形 63"/>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65" name="矩形 64"/>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66" name="组合 65"/>
          <p:cNvGrpSpPr/>
          <p:nvPr/>
        </p:nvGrpSpPr>
        <p:grpSpPr>
          <a:xfrm>
            <a:off x="251520" y="653823"/>
            <a:ext cx="8676456" cy="45719"/>
            <a:chOff x="1" y="356632"/>
            <a:chExt cx="755577" cy="353539"/>
          </a:xfrm>
        </p:grpSpPr>
        <p:sp>
          <p:nvSpPr>
            <p:cNvPr id="67" name="矩形 66"/>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22" presetClass="entr" presetSubtype="4"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50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1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125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125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125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35375" y="1275606"/>
            <a:ext cx="4465638" cy="2046685"/>
            <a:chOff x="3635375" y="1275606"/>
            <a:chExt cx="4465638" cy="2046685"/>
          </a:xfrm>
        </p:grpSpPr>
        <p:sp>
          <p:nvSpPr>
            <p:cNvPr id="10308" name="MH_Text_1"/>
            <p:cNvSpPr/>
            <p:nvPr>
              <p:custDataLst>
                <p:tags r:id="rId2"/>
              </p:custDataLst>
            </p:nvPr>
          </p:nvSpPr>
          <p:spPr>
            <a:xfrm>
              <a:off x="4759326" y="1458963"/>
              <a:ext cx="1973263" cy="37861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dirty="0">
                  <a:solidFill>
                    <a:schemeClr val="bg1">
                      <a:lumMod val="85000"/>
                    </a:schemeClr>
                  </a:solidFill>
                  <a:latin typeface="华文新魏" panose="02010800040101010101" pitchFamily="2" charset="-122"/>
                  <a:ea typeface="华文新魏" panose="02010800040101010101" pitchFamily="2" charset="-122"/>
                </a:rPr>
                <a:t>60 %</a:t>
              </a:r>
              <a:endParaRPr lang="zh-CN" altLang="en-US" dirty="0">
                <a:solidFill>
                  <a:schemeClr val="bg1">
                    <a:lumMod val="85000"/>
                  </a:schemeClr>
                </a:solidFill>
                <a:latin typeface="华文新魏" panose="02010800040101010101" pitchFamily="2" charset="-122"/>
                <a:ea typeface="华文新魏" panose="02010800040101010101" pitchFamily="2" charset="-122"/>
              </a:endParaRPr>
            </a:p>
          </p:txBody>
        </p:sp>
        <p:sp>
          <p:nvSpPr>
            <p:cNvPr id="109" name="MH_Text_2"/>
            <p:cNvSpPr/>
            <p:nvPr>
              <p:custDataLst>
                <p:tags r:id="rId3"/>
              </p:custDataLst>
            </p:nvPr>
          </p:nvSpPr>
          <p:spPr>
            <a:xfrm>
              <a:off x="4759326" y="1891160"/>
              <a:ext cx="3052763" cy="37861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a:solidFill>
                    <a:schemeClr val="bg1">
                      <a:lumMod val="85000"/>
                    </a:schemeClr>
                  </a:solidFill>
                  <a:latin typeface="华文新魏" panose="02010800040101010101" pitchFamily="2" charset="-122"/>
                  <a:ea typeface="华文新魏" panose="02010800040101010101" pitchFamily="2" charset="-122"/>
                </a:rPr>
                <a:t>90 %</a:t>
              </a:r>
              <a:endParaRPr lang="zh-CN" altLang="en-US">
                <a:solidFill>
                  <a:schemeClr val="bg1">
                    <a:lumMod val="85000"/>
                  </a:schemeClr>
                </a:solidFill>
                <a:latin typeface="华文新魏" panose="02010800040101010101" pitchFamily="2" charset="-122"/>
                <a:ea typeface="华文新魏" panose="02010800040101010101" pitchFamily="2" charset="-122"/>
              </a:endParaRPr>
            </a:p>
          </p:txBody>
        </p:sp>
        <p:sp>
          <p:nvSpPr>
            <p:cNvPr id="110" name="MH_Text_3"/>
            <p:cNvSpPr/>
            <p:nvPr>
              <p:custDataLst>
                <p:tags r:id="rId4"/>
              </p:custDataLst>
            </p:nvPr>
          </p:nvSpPr>
          <p:spPr>
            <a:xfrm>
              <a:off x="4759325" y="2323356"/>
              <a:ext cx="2476500" cy="37861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a:solidFill>
                    <a:schemeClr val="bg1">
                      <a:lumMod val="85000"/>
                    </a:schemeClr>
                  </a:solidFill>
                  <a:latin typeface="华文新魏" panose="02010800040101010101" pitchFamily="2" charset="-122"/>
                  <a:ea typeface="华文新魏" panose="02010800040101010101" pitchFamily="2" charset="-122"/>
                </a:rPr>
                <a:t>75%</a:t>
              </a:r>
              <a:endParaRPr lang="zh-CN" altLang="en-US">
                <a:solidFill>
                  <a:schemeClr val="bg1">
                    <a:lumMod val="85000"/>
                  </a:schemeClr>
                </a:solidFill>
                <a:latin typeface="华文新魏" panose="02010800040101010101" pitchFamily="2" charset="-122"/>
                <a:ea typeface="华文新魏" panose="02010800040101010101" pitchFamily="2" charset="-122"/>
              </a:endParaRPr>
            </a:p>
          </p:txBody>
        </p:sp>
        <p:sp>
          <p:nvSpPr>
            <p:cNvPr id="111" name="MH_Text_4"/>
            <p:cNvSpPr/>
            <p:nvPr>
              <p:custDataLst>
                <p:tags r:id="rId5"/>
              </p:custDataLst>
            </p:nvPr>
          </p:nvSpPr>
          <p:spPr>
            <a:xfrm>
              <a:off x="4759325" y="2755554"/>
              <a:ext cx="3341688" cy="377428"/>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ts val="0"/>
                </a:spcBef>
                <a:spcAft>
                  <a:spcPts val="0"/>
                </a:spcAft>
                <a:defRPr/>
              </a:pPr>
              <a:r>
                <a:rPr lang="en-US" altLang="zh-CN">
                  <a:solidFill>
                    <a:schemeClr val="bg1">
                      <a:lumMod val="85000"/>
                    </a:schemeClr>
                  </a:solidFill>
                  <a:latin typeface="华文新魏" panose="02010800040101010101" pitchFamily="2" charset="-122"/>
                  <a:ea typeface="华文新魏" panose="02010800040101010101" pitchFamily="2" charset="-122"/>
                </a:rPr>
                <a:t>95%</a:t>
              </a:r>
              <a:endParaRPr lang="zh-CN" altLang="en-US">
                <a:solidFill>
                  <a:schemeClr val="bg1">
                    <a:lumMod val="85000"/>
                  </a:schemeClr>
                </a:solidFill>
                <a:latin typeface="华文新魏" panose="02010800040101010101" pitchFamily="2" charset="-122"/>
                <a:ea typeface="华文新魏" panose="02010800040101010101" pitchFamily="2" charset="-122"/>
              </a:endParaRPr>
            </a:p>
          </p:txBody>
        </p:sp>
        <p:cxnSp>
          <p:nvCxnSpPr>
            <p:cNvPr id="10311" name="MH_Other_1"/>
            <p:cNvCxnSpPr/>
            <p:nvPr>
              <p:custDataLst>
                <p:tags r:id="rId6"/>
              </p:custDataLst>
            </p:nvPr>
          </p:nvCxnSpPr>
          <p:spPr>
            <a:xfrm>
              <a:off x="4759325" y="1275606"/>
              <a:ext cx="0" cy="2046685"/>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5129" name="MH_SubTitle_1"/>
            <p:cNvSpPr txBox="1">
              <a:spLocks noChangeArrowheads="1"/>
            </p:cNvSpPr>
            <p:nvPr>
              <p:custDataLst>
                <p:tags r:id="rId7"/>
              </p:custDataLst>
            </p:nvPr>
          </p:nvSpPr>
          <p:spPr bwMode="auto">
            <a:xfrm>
              <a:off x="3635375" y="1489919"/>
              <a:ext cx="1023938"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1600" dirty="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130" name="MH_SubTitle_2"/>
            <p:cNvSpPr txBox="1">
              <a:spLocks noChangeArrowheads="1"/>
            </p:cNvSpPr>
            <p:nvPr>
              <p:custDataLst>
                <p:tags r:id="rId8"/>
              </p:custDataLst>
            </p:nvPr>
          </p:nvSpPr>
          <p:spPr bwMode="auto">
            <a:xfrm>
              <a:off x="3635375" y="1930450"/>
              <a:ext cx="1023938"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1600" dirty="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131" name="MH_SubTitle_3"/>
            <p:cNvSpPr txBox="1">
              <a:spLocks noChangeArrowheads="1"/>
            </p:cNvSpPr>
            <p:nvPr>
              <p:custDataLst>
                <p:tags r:id="rId9"/>
              </p:custDataLst>
            </p:nvPr>
          </p:nvSpPr>
          <p:spPr bwMode="auto">
            <a:xfrm>
              <a:off x="3635375" y="2369791"/>
              <a:ext cx="1023938"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160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sp>
          <p:nvSpPr>
            <p:cNvPr id="5132" name="MH_SubTitle_4"/>
            <p:cNvSpPr txBox="1">
              <a:spLocks noChangeArrowheads="1"/>
            </p:cNvSpPr>
            <p:nvPr>
              <p:custDataLst>
                <p:tags r:id="rId10"/>
              </p:custDataLst>
            </p:nvPr>
          </p:nvSpPr>
          <p:spPr bwMode="auto">
            <a:xfrm>
              <a:off x="3635375" y="2810322"/>
              <a:ext cx="1023938"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160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15" name="TextBox 14"/>
          <p:cNvSpPr txBox="1"/>
          <p:nvPr/>
        </p:nvSpPr>
        <p:spPr>
          <a:xfrm>
            <a:off x="1448966" y="3579862"/>
            <a:ext cx="4103687" cy="367537"/>
          </a:xfrm>
          <a:prstGeom prst="rect">
            <a:avLst/>
          </a:prstGeom>
          <a:noFill/>
          <a:effectLst/>
        </p:spPr>
        <p:txBody>
          <a:bodyPr>
            <a:spAutoFit/>
          </a:bodyPr>
          <a:lstStyle/>
          <a:p>
            <a:pPr>
              <a:lnSpc>
                <a:spcPts val="2100"/>
              </a:lnSpc>
            </a:pPr>
            <a:r>
              <a:rPr lang="zh-CN" altLang="en-US" b="1" dirty="0">
                <a:solidFill>
                  <a:schemeClr val="bg1">
                    <a:lumMod val="85000"/>
                  </a:schemeClr>
                </a:solidFill>
                <a:latin typeface="微软雅黑" panose="020B0503020204020204" pitchFamily="34" charset="-122"/>
                <a:ea typeface="微软雅黑" panose="020B0503020204020204" pitchFamily="34" charset="-122"/>
              </a:rPr>
              <a:t>单击此处添加标题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448966" y="4064754"/>
            <a:ext cx="6075362" cy="523220"/>
          </a:xfrm>
          <a:prstGeom prst="rect">
            <a:avLst/>
          </a:prstGeom>
        </p:spPr>
        <p:txBody>
          <a:bodyPr>
            <a:spAutoFit/>
          </a:bodyPr>
          <a:lstStyle/>
          <a:p>
            <a:r>
              <a:rPr lang="zh-CN" altLang="en-US" sz="1400" dirty="0">
                <a:solidFill>
                  <a:schemeClr val="bg1">
                    <a:lumMod val="8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2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rot="-480000">
            <a:off x="938314" y="958374"/>
            <a:ext cx="2814242" cy="282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组合 35"/>
          <p:cNvGrpSpPr/>
          <p:nvPr/>
        </p:nvGrpSpPr>
        <p:grpSpPr>
          <a:xfrm>
            <a:off x="323528" y="274810"/>
            <a:ext cx="2269029" cy="424732"/>
            <a:chOff x="617315" y="342254"/>
            <a:chExt cx="2269029" cy="424732"/>
          </a:xfrm>
        </p:grpSpPr>
        <p:sp>
          <p:nvSpPr>
            <p:cNvPr id="37" name="矩形 36"/>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38" name="矩形 37"/>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39" name="组合 38"/>
          <p:cNvGrpSpPr/>
          <p:nvPr/>
        </p:nvGrpSpPr>
        <p:grpSpPr>
          <a:xfrm>
            <a:off x="251520" y="653823"/>
            <a:ext cx="8676456" cy="45719"/>
            <a:chOff x="1" y="356632"/>
            <a:chExt cx="755577" cy="353539"/>
          </a:xfrm>
        </p:grpSpPr>
        <p:sp>
          <p:nvSpPr>
            <p:cNvPr id="40" name="矩形 39"/>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600"/>
                                        <p:tgtEl>
                                          <p:spTgt spid="26"/>
                                        </p:tgtEl>
                                      </p:cBhvr>
                                    </p:animEffect>
                                    <p:anim calcmode="lin" valueType="num">
                                      <p:cBhvr>
                                        <p:cTn id="8" dur="600" fill="hold"/>
                                        <p:tgtEl>
                                          <p:spTgt spid="26"/>
                                        </p:tgtEl>
                                        <p:attrNameLst>
                                          <p:attrName>ppt_x</p:attrName>
                                        </p:attrNameLst>
                                      </p:cBhvr>
                                      <p:tavLst>
                                        <p:tav tm="0">
                                          <p:val>
                                            <p:strVal val="#ppt_x"/>
                                          </p:val>
                                        </p:tav>
                                        <p:tav tm="100000">
                                          <p:val>
                                            <p:strVal val="#ppt_x"/>
                                          </p:val>
                                        </p:tav>
                                      </p:tavLst>
                                    </p:anim>
                                    <p:anim calcmode="lin" valueType="num">
                                      <p:cBhvr>
                                        <p:cTn id="9" dur="6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31640" y="1740303"/>
            <a:ext cx="6677992" cy="327213"/>
            <a:chOff x="1331640" y="1740303"/>
            <a:chExt cx="6677992" cy="327213"/>
          </a:xfrm>
        </p:grpSpPr>
        <p:sp>
          <p:nvSpPr>
            <p:cNvPr id="11" name="MH_Other_3"/>
            <p:cNvSpPr/>
            <p:nvPr>
              <p:custDataLst>
                <p:tags r:id="rId13"/>
              </p:custDataLst>
            </p:nvPr>
          </p:nvSpPr>
          <p:spPr>
            <a:xfrm>
              <a:off x="2489926" y="1837918"/>
              <a:ext cx="4272590" cy="188353"/>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sp>
          <p:nvSpPr>
            <p:cNvPr id="15" name="MH_Other_5"/>
            <p:cNvSpPr/>
            <p:nvPr>
              <p:custDataLst>
                <p:tags r:id="rId14"/>
              </p:custDataLst>
            </p:nvPr>
          </p:nvSpPr>
          <p:spPr>
            <a:xfrm>
              <a:off x="2489926" y="1837918"/>
              <a:ext cx="2098846" cy="188353"/>
            </a:xfrm>
            <a:prstGeom prst="roundRect">
              <a:avLst>
                <a:gd name="adj" fmla="val 50000"/>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sp>
          <p:nvSpPr>
            <p:cNvPr id="16" name="MH_SubTitle_2"/>
            <p:cNvSpPr txBox="1">
              <a:spLocks noChangeArrowheads="1"/>
            </p:cNvSpPr>
            <p:nvPr>
              <p:custDataLst>
                <p:tags r:id="rId15"/>
              </p:custDataLst>
            </p:nvPr>
          </p:nvSpPr>
          <p:spPr bwMode="auto">
            <a:xfrm>
              <a:off x="1331640" y="1740303"/>
              <a:ext cx="1003266" cy="32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7" name="MH_Text_2"/>
            <p:cNvSpPr txBox="1">
              <a:spLocks noChangeArrowheads="1"/>
            </p:cNvSpPr>
            <p:nvPr>
              <p:custDataLst>
                <p:tags r:id="rId16"/>
              </p:custDataLst>
            </p:nvPr>
          </p:nvSpPr>
          <p:spPr bwMode="auto">
            <a:xfrm>
              <a:off x="7220605" y="1763676"/>
              <a:ext cx="789027" cy="30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2500"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dirty="0">
                  <a:solidFill>
                    <a:schemeClr val="bg1">
                      <a:lumMod val="85000"/>
                    </a:schemeClr>
                  </a:solidFill>
                  <a:ea typeface="微软雅黑" panose="020B0503020204020204" pitchFamily="34" charset="-122"/>
                </a:rPr>
                <a:t>50</a:t>
              </a:r>
              <a:r>
                <a:rPr lang="en-US" altLang="zh-CN" sz="1600" dirty="0">
                  <a:solidFill>
                    <a:schemeClr val="bg1">
                      <a:lumMod val="85000"/>
                    </a:schemeClr>
                  </a:solidFill>
                  <a:ea typeface="微软雅黑" panose="020B0503020204020204" pitchFamily="34" charset="-122"/>
                </a:rPr>
                <a:t>%</a:t>
              </a:r>
              <a:endParaRPr lang="zh-CN" altLang="en-US" sz="1600" dirty="0">
                <a:solidFill>
                  <a:schemeClr val="bg1">
                    <a:lumMod val="85000"/>
                  </a:schemeClr>
                </a:solidFill>
                <a:ea typeface="微软雅黑" panose="020B0503020204020204" pitchFamily="34" charset="-122"/>
              </a:endParaRPr>
            </a:p>
          </p:txBody>
        </p:sp>
      </p:grpSp>
      <p:grpSp>
        <p:nvGrpSpPr>
          <p:cNvPr id="31" name="组合 30"/>
          <p:cNvGrpSpPr/>
          <p:nvPr/>
        </p:nvGrpSpPr>
        <p:grpSpPr>
          <a:xfrm>
            <a:off x="1331640" y="2205000"/>
            <a:ext cx="6677992" cy="327213"/>
            <a:chOff x="1331640" y="2205000"/>
            <a:chExt cx="6677992" cy="327213"/>
          </a:xfrm>
        </p:grpSpPr>
        <p:sp>
          <p:nvSpPr>
            <p:cNvPr id="10" name="MH_Other_2"/>
            <p:cNvSpPr/>
            <p:nvPr>
              <p:custDataLst>
                <p:tags r:id="rId9"/>
              </p:custDataLst>
            </p:nvPr>
          </p:nvSpPr>
          <p:spPr>
            <a:xfrm>
              <a:off x="2489926" y="2313613"/>
              <a:ext cx="4272590" cy="186979"/>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sp>
          <p:nvSpPr>
            <p:cNvPr id="18" name="MH_Other_6"/>
            <p:cNvSpPr/>
            <p:nvPr>
              <p:custDataLst>
                <p:tags r:id="rId10"/>
              </p:custDataLst>
            </p:nvPr>
          </p:nvSpPr>
          <p:spPr>
            <a:xfrm>
              <a:off x="2489925" y="2313613"/>
              <a:ext cx="3671676" cy="186979"/>
            </a:xfrm>
            <a:prstGeom prst="roundRect">
              <a:avLst>
                <a:gd name="adj" fmla="val 50000"/>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sp>
          <p:nvSpPr>
            <p:cNvPr id="19" name="MH_SubTitle_3"/>
            <p:cNvSpPr txBox="1">
              <a:spLocks noChangeArrowheads="1"/>
            </p:cNvSpPr>
            <p:nvPr>
              <p:custDataLst>
                <p:tags r:id="rId11"/>
              </p:custDataLst>
            </p:nvPr>
          </p:nvSpPr>
          <p:spPr bwMode="auto">
            <a:xfrm>
              <a:off x="1331640" y="2205000"/>
              <a:ext cx="1003266" cy="32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MH_Text_3"/>
            <p:cNvSpPr txBox="1">
              <a:spLocks noChangeArrowheads="1"/>
            </p:cNvSpPr>
            <p:nvPr>
              <p:custDataLst>
                <p:tags r:id="rId12"/>
              </p:custDataLst>
            </p:nvPr>
          </p:nvSpPr>
          <p:spPr bwMode="auto">
            <a:xfrm>
              <a:off x="7220605" y="2229747"/>
              <a:ext cx="789027" cy="3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2500"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a:solidFill>
                    <a:schemeClr val="bg1">
                      <a:lumMod val="85000"/>
                    </a:schemeClr>
                  </a:solidFill>
                  <a:ea typeface="微软雅黑" panose="020B0503020204020204" pitchFamily="34" charset="-122"/>
                </a:rPr>
                <a:t>80</a:t>
              </a:r>
              <a:r>
                <a:rPr lang="en-US" altLang="zh-CN" sz="1600">
                  <a:solidFill>
                    <a:schemeClr val="bg1">
                      <a:lumMod val="85000"/>
                    </a:schemeClr>
                  </a:solidFill>
                  <a:ea typeface="微软雅黑" panose="020B0503020204020204" pitchFamily="34" charset="-122"/>
                </a:rPr>
                <a:t>%</a:t>
              </a:r>
              <a:endParaRPr lang="zh-CN" altLang="en-US" sz="1600">
                <a:solidFill>
                  <a:schemeClr val="bg1">
                    <a:lumMod val="85000"/>
                  </a:schemeClr>
                </a:solidFill>
                <a:ea typeface="微软雅黑" panose="020B0503020204020204" pitchFamily="34" charset="-122"/>
              </a:endParaRPr>
            </a:p>
          </p:txBody>
        </p:sp>
      </p:grpSp>
      <p:grpSp>
        <p:nvGrpSpPr>
          <p:cNvPr id="32" name="组合 31"/>
          <p:cNvGrpSpPr/>
          <p:nvPr/>
        </p:nvGrpSpPr>
        <p:grpSpPr>
          <a:xfrm>
            <a:off x="1331640" y="2669696"/>
            <a:ext cx="6677992" cy="328588"/>
            <a:chOff x="1331640" y="2669696"/>
            <a:chExt cx="6677992" cy="328588"/>
          </a:xfrm>
        </p:grpSpPr>
        <p:sp>
          <p:nvSpPr>
            <p:cNvPr id="9" name="MH_Other_1"/>
            <p:cNvSpPr/>
            <p:nvPr>
              <p:custDataLst>
                <p:tags r:id="rId5"/>
              </p:custDataLst>
            </p:nvPr>
          </p:nvSpPr>
          <p:spPr>
            <a:xfrm>
              <a:off x="2489926" y="2771434"/>
              <a:ext cx="4272590" cy="186979"/>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sp>
          <p:nvSpPr>
            <p:cNvPr id="21" name="MH_Other_7"/>
            <p:cNvSpPr/>
            <p:nvPr>
              <p:custDataLst>
                <p:tags r:id="rId6"/>
              </p:custDataLst>
            </p:nvPr>
          </p:nvSpPr>
          <p:spPr>
            <a:xfrm>
              <a:off x="2489926" y="2771434"/>
              <a:ext cx="1048553" cy="186979"/>
            </a:xfrm>
            <a:prstGeom prst="roundRect">
              <a:avLst>
                <a:gd name="adj" fmla="val 50000"/>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sp>
          <p:nvSpPr>
            <p:cNvPr id="22" name="MH_SubTitle_4"/>
            <p:cNvSpPr txBox="1">
              <a:spLocks noChangeArrowheads="1"/>
            </p:cNvSpPr>
            <p:nvPr>
              <p:custDataLst>
                <p:tags r:id="rId7"/>
              </p:custDataLst>
            </p:nvPr>
          </p:nvSpPr>
          <p:spPr bwMode="auto">
            <a:xfrm>
              <a:off x="1331640" y="2669696"/>
              <a:ext cx="1003266" cy="32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3" name="MH_Text_4"/>
            <p:cNvSpPr txBox="1">
              <a:spLocks noChangeArrowheads="1"/>
            </p:cNvSpPr>
            <p:nvPr>
              <p:custDataLst>
                <p:tags r:id="rId8"/>
              </p:custDataLst>
            </p:nvPr>
          </p:nvSpPr>
          <p:spPr bwMode="auto">
            <a:xfrm>
              <a:off x="7220605" y="2694443"/>
              <a:ext cx="789027" cy="3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2500"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dirty="0">
                  <a:solidFill>
                    <a:schemeClr val="bg1">
                      <a:lumMod val="85000"/>
                    </a:schemeClr>
                  </a:solidFill>
                  <a:ea typeface="微软雅黑" panose="020B0503020204020204" pitchFamily="34" charset="-122"/>
                </a:rPr>
                <a:t>20</a:t>
              </a:r>
              <a:r>
                <a:rPr lang="en-US" altLang="zh-CN" sz="1600" dirty="0">
                  <a:solidFill>
                    <a:schemeClr val="bg1">
                      <a:lumMod val="85000"/>
                    </a:schemeClr>
                  </a:solidFill>
                  <a:ea typeface="微软雅黑" panose="020B0503020204020204" pitchFamily="34" charset="-122"/>
                </a:rPr>
                <a:t>%</a:t>
              </a:r>
              <a:endParaRPr lang="zh-CN" altLang="en-US" sz="1600" dirty="0">
                <a:solidFill>
                  <a:schemeClr val="bg1">
                    <a:lumMod val="85000"/>
                  </a:schemeClr>
                </a:solidFill>
                <a:ea typeface="微软雅黑" panose="020B0503020204020204" pitchFamily="34" charset="-122"/>
              </a:endParaRPr>
            </a:p>
          </p:txBody>
        </p:sp>
      </p:grpSp>
      <p:grpSp>
        <p:nvGrpSpPr>
          <p:cNvPr id="30" name="组合 29"/>
          <p:cNvGrpSpPr/>
          <p:nvPr/>
        </p:nvGrpSpPr>
        <p:grpSpPr>
          <a:xfrm>
            <a:off x="1331640" y="1275606"/>
            <a:ext cx="6677992" cy="325839"/>
            <a:chOff x="1331640" y="1275606"/>
            <a:chExt cx="6677992" cy="325839"/>
          </a:xfrm>
        </p:grpSpPr>
        <p:sp>
          <p:nvSpPr>
            <p:cNvPr id="12" name="MH_Other_4"/>
            <p:cNvSpPr/>
            <p:nvPr>
              <p:custDataLst>
                <p:tags r:id="rId1"/>
              </p:custDataLst>
            </p:nvPr>
          </p:nvSpPr>
          <p:spPr>
            <a:xfrm>
              <a:off x="2489926" y="1377345"/>
              <a:ext cx="4272590" cy="186979"/>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grpSp>
          <p:nvGrpSpPr>
            <p:cNvPr id="27" name="组合 26"/>
            <p:cNvGrpSpPr/>
            <p:nvPr/>
          </p:nvGrpSpPr>
          <p:grpSpPr>
            <a:xfrm>
              <a:off x="1331640" y="1275606"/>
              <a:ext cx="6677992" cy="325839"/>
              <a:chOff x="1331640" y="1275606"/>
              <a:chExt cx="6677992" cy="325839"/>
            </a:xfrm>
          </p:grpSpPr>
          <p:sp>
            <p:nvSpPr>
              <p:cNvPr id="13" name="MH_SubTitle_1"/>
              <p:cNvSpPr txBox="1">
                <a:spLocks noChangeArrowheads="1"/>
              </p:cNvSpPr>
              <p:nvPr>
                <p:custDataLst>
                  <p:tags r:id="rId2"/>
                </p:custDataLst>
              </p:nvPr>
            </p:nvSpPr>
            <p:spPr bwMode="auto">
              <a:xfrm>
                <a:off x="1331640" y="1275606"/>
                <a:ext cx="1003266" cy="32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b="1" dirty="0">
                    <a:solidFill>
                      <a:schemeClr val="bg1">
                        <a:lumMod val="85000"/>
                      </a:schemeClr>
                    </a:solidFill>
                    <a:latin typeface="微软雅黑" panose="020B0503020204020204" pitchFamily="34" charset="-122"/>
                    <a:ea typeface="微软雅黑" panose="020B0503020204020204" pitchFamily="34" charset="-122"/>
                  </a:rPr>
                  <a:t>LOREM</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4" name="MH_Text_1"/>
              <p:cNvSpPr txBox="1">
                <a:spLocks noChangeArrowheads="1"/>
              </p:cNvSpPr>
              <p:nvPr>
                <p:custDataLst>
                  <p:tags r:id="rId3"/>
                </p:custDataLst>
              </p:nvPr>
            </p:nvSpPr>
            <p:spPr bwMode="auto">
              <a:xfrm>
                <a:off x="7220605" y="1298979"/>
                <a:ext cx="789027" cy="3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92500"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dirty="0">
                    <a:solidFill>
                      <a:schemeClr val="bg1">
                        <a:lumMod val="85000"/>
                      </a:schemeClr>
                    </a:solidFill>
                    <a:ea typeface="微软雅黑" panose="020B0503020204020204" pitchFamily="34" charset="-122"/>
                  </a:rPr>
                  <a:t>40</a:t>
                </a:r>
                <a:r>
                  <a:rPr lang="en-US" altLang="zh-CN" sz="1600" dirty="0">
                    <a:solidFill>
                      <a:schemeClr val="bg1">
                        <a:lumMod val="85000"/>
                      </a:schemeClr>
                    </a:solidFill>
                    <a:ea typeface="微软雅黑" panose="020B0503020204020204" pitchFamily="34" charset="-122"/>
                  </a:rPr>
                  <a:t>%</a:t>
                </a:r>
                <a:endParaRPr lang="zh-CN" altLang="en-US" sz="1600" dirty="0">
                  <a:solidFill>
                    <a:schemeClr val="bg1">
                      <a:lumMod val="85000"/>
                    </a:schemeClr>
                  </a:solidFill>
                  <a:ea typeface="微软雅黑" panose="020B0503020204020204" pitchFamily="34" charset="-122"/>
                </a:endParaRPr>
              </a:p>
            </p:txBody>
          </p:sp>
          <p:sp>
            <p:nvSpPr>
              <p:cNvPr id="24" name="MH_Other_8"/>
              <p:cNvSpPr/>
              <p:nvPr>
                <p:custDataLst>
                  <p:tags r:id="rId4"/>
                </p:custDataLst>
              </p:nvPr>
            </p:nvSpPr>
            <p:spPr>
              <a:xfrm>
                <a:off x="2489925" y="1377345"/>
                <a:ext cx="1572828" cy="186979"/>
              </a:xfrm>
              <a:prstGeom prst="roundRect">
                <a:avLst>
                  <a:gd name="adj" fmla="val 50000"/>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85000"/>
                    </a:schemeClr>
                  </a:solidFill>
                </a:endParaRPr>
              </a:p>
            </p:txBody>
          </p:sp>
        </p:grpSp>
      </p:grpSp>
      <p:sp>
        <p:nvSpPr>
          <p:cNvPr id="25" name="TextBox 24"/>
          <p:cNvSpPr txBox="1"/>
          <p:nvPr/>
        </p:nvSpPr>
        <p:spPr>
          <a:xfrm>
            <a:off x="1448966" y="3314938"/>
            <a:ext cx="4103687" cy="367537"/>
          </a:xfrm>
          <a:prstGeom prst="rect">
            <a:avLst/>
          </a:prstGeom>
          <a:noFill/>
          <a:effectLst/>
        </p:spPr>
        <p:txBody>
          <a:bodyPr>
            <a:spAutoFit/>
          </a:bodyPr>
          <a:lstStyle/>
          <a:p>
            <a:pPr>
              <a:lnSpc>
                <a:spcPts val="2100"/>
              </a:lnSpc>
            </a:pPr>
            <a:r>
              <a:rPr lang="zh-CN" altLang="en-US" b="1" dirty="0">
                <a:solidFill>
                  <a:schemeClr val="bg1">
                    <a:lumMod val="85000"/>
                  </a:schemeClr>
                </a:solidFill>
                <a:latin typeface="微软雅黑" panose="020B0503020204020204" pitchFamily="34" charset="-122"/>
                <a:ea typeface="微软雅黑" panose="020B0503020204020204" pitchFamily="34" charset="-122"/>
              </a:rPr>
              <a:t>单击此处添加标题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448966" y="3797047"/>
            <a:ext cx="6075362" cy="430887"/>
          </a:xfrm>
          <a:prstGeom prst="rect">
            <a:avLst/>
          </a:prstGeom>
        </p:spPr>
        <p:txBody>
          <a:bodyPr>
            <a:spAutoFit/>
          </a:bodyPr>
          <a:lstStyle/>
          <a:p>
            <a:r>
              <a:rPr lang="zh-CN" altLang="en-US" sz="1100" dirty="0">
                <a:solidFill>
                  <a:schemeClr val="bg1">
                    <a:lumMod val="8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100"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23528" y="274810"/>
            <a:ext cx="2269029" cy="424732"/>
            <a:chOff x="617315" y="342254"/>
            <a:chExt cx="2269029" cy="424732"/>
          </a:xfrm>
        </p:grpSpPr>
        <p:sp>
          <p:nvSpPr>
            <p:cNvPr id="51" name="矩形 50"/>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52" name="矩形 51"/>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53" name="组合 52"/>
          <p:cNvGrpSpPr/>
          <p:nvPr/>
        </p:nvGrpSpPr>
        <p:grpSpPr>
          <a:xfrm>
            <a:off x="251520" y="653823"/>
            <a:ext cx="8676456" cy="45719"/>
            <a:chOff x="1" y="356632"/>
            <a:chExt cx="755577" cy="353539"/>
          </a:xfrm>
        </p:grpSpPr>
        <p:sp>
          <p:nvSpPr>
            <p:cNvPr id="54" name="矩形 53"/>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1+#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2"/>
          <p:cNvGrpSpPr/>
          <p:nvPr/>
        </p:nvGrpSpPr>
        <p:grpSpPr bwMode="auto">
          <a:xfrm>
            <a:off x="7235038" y="2313239"/>
            <a:ext cx="1585434" cy="1237331"/>
            <a:chOff x="0" y="0"/>
            <a:chExt cx="1677511" cy="1374579"/>
          </a:xfrm>
        </p:grpSpPr>
        <p:grpSp>
          <p:nvGrpSpPr>
            <p:cNvPr id="82" name="Group 3"/>
            <p:cNvGrpSpPr/>
            <p:nvPr/>
          </p:nvGrpSpPr>
          <p:grpSpPr bwMode="auto">
            <a:xfrm>
              <a:off x="0" y="0"/>
              <a:ext cx="1677511" cy="1374579"/>
              <a:chOff x="0" y="0"/>
              <a:chExt cx="2617944" cy="2145185"/>
            </a:xfrm>
          </p:grpSpPr>
          <p:sp>
            <p:nvSpPr>
              <p:cNvPr id="84" name="Oval 8"/>
              <p:cNvSpPr>
                <a:spLocks noChangeArrowheads="1"/>
              </p:cNvSpPr>
              <p:nvPr/>
            </p:nvSpPr>
            <p:spPr bwMode="auto">
              <a:xfrm flipV="1">
                <a:off x="0" y="1700034"/>
                <a:ext cx="2617944" cy="445151"/>
              </a:xfrm>
              <a:prstGeom prst="ellipse">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b="1">
                  <a:solidFill>
                    <a:srgbClr val="000000"/>
                  </a:solidFill>
                  <a:ea typeface="微软雅黑" panose="020B0503020204020204" pitchFamily="34" charset="-122"/>
                  <a:sym typeface="Arial" panose="020B0604020202020204" pitchFamily="34" charset="0"/>
                </a:endParaRPr>
              </a:p>
            </p:txBody>
          </p:sp>
          <p:sp>
            <p:nvSpPr>
              <p:cNvPr id="85" name="Oval 19"/>
              <p:cNvSpPr>
                <a:spLocks noChangeArrowheads="1"/>
              </p:cNvSpPr>
              <p:nvPr/>
            </p:nvSpPr>
            <p:spPr bwMode="auto">
              <a:xfrm>
                <a:off x="364499" y="0"/>
                <a:ext cx="1931237" cy="1931674"/>
              </a:xfrm>
              <a:prstGeom prst="ellipse">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19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3" name="TextBox 54"/>
            <p:cNvSpPr>
              <a:spLocks noChangeArrowheads="1"/>
            </p:cNvSpPr>
            <p:nvPr/>
          </p:nvSpPr>
          <p:spPr bwMode="auto">
            <a:xfrm>
              <a:off x="229901" y="297662"/>
              <a:ext cx="1128246" cy="70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500" i="1" dirty="0">
                  <a:solidFill>
                    <a:srgbClr val="00B0F0"/>
                  </a:solidFill>
                  <a:latin typeface="Impact" panose="020B0806030902050204" pitchFamily="34" charset="0"/>
                  <a:ea typeface="微软雅黑" panose="020B0503020204020204" pitchFamily="34" charset="-122"/>
                  <a:sym typeface="Impact" panose="020B0806030902050204" pitchFamily="34" charset="0"/>
                </a:rPr>
                <a:t>2016</a:t>
              </a:r>
              <a:endParaRPr lang="zh-CN" altLang="en-US" sz="3500" i="1" dirty="0">
                <a:solidFill>
                  <a:srgbClr val="00B0F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86" name="AutoShape 7"/>
          <p:cNvSpPr>
            <a:spLocks noChangeArrowheads="1"/>
          </p:cNvSpPr>
          <p:nvPr/>
        </p:nvSpPr>
        <p:spPr bwMode="auto">
          <a:xfrm>
            <a:off x="603176" y="2494656"/>
            <a:ext cx="6315361" cy="824888"/>
          </a:xfrm>
          <a:prstGeom prst="homePlate">
            <a:avLst>
              <a:gd name="adj" fmla="val 39976"/>
            </a:avLst>
          </a:prstGeom>
          <a:gradFill rotWithShape="1">
            <a:gsLst>
              <a:gs pos="0">
                <a:srgbClr val="FBFBFB"/>
              </a:gs>
              <a:gs pos="100000">
                <a:srgbClr val="EAEAEA"/>
              </a:gs>
            </a:gsLst>
            <a:lin ang="5400000" scaled="1"/>
          </a:gradFill>
          <a:ln w="9525">
            <a:solidFill>
              <a:srgbClr val="EAEAEA"/>
            </a:solidFill>
            <a:miter lim="800000"/>
          </a:ln>
        </p:spPr>
        <p:txBody>
          <a:bodyPr wrap="none" lIns="87912" tIns="43956" rIns="87912" bIns="43956" anchor="ctr"/>
          <a:lstStyle/>
          <a:p>
            <a:pPr marL="341630" indent="-341630">
              <a:lnSpc>
                <a:spcPct val="120000"/>
              </a:lnSpc>
            </a:pPr>
            <a:endParaRPr lang="zh-CN" altLang="en-US" sz="1100">
              <a:solidFill>
                <a:srgbClr val="646464"/>
              </a:solidFill>
              <a:ea typeface="微软雅黑" panose="020B0503020204020204" pitchFamily="34" charset="-122"/>
              <a:sym typeface="Arial" panose="020B0604020202020204" pitchFamily="34" charset="0"/>
            </a:endParaRPr>
          </a:p>
        </p:txBody>
      </p:sp>
      <p:sp>
        <p:nvSpPr>
          <p:cNvPr id="87" name="AutoShape 8"/>
          <p:cNvSpPr>
            <a:spLocks noChangeArrowheads="1"/>
          </p:cNvSpPr>
          <p:nvPr/>
        </p:nvSpPr>
        <p:spPr bwMode="auto">
          <a:xfrm>
            <a:off x="4875936" y="2483317"/>
            <a:ext cx="536293" cy="844730"/>
          </a:xfrm>
          <a:prstGeom prst="chevron">
            <a:avLst>
              <a:gd name="adj" fmla="val 55468"/>
            </a:avLst>
          </a:prstGeom>
          <a:solidFill>
            <a:srgbClr val="AE43A0"/>
          </a:solidFill>
          <a:ln>
            <a:noFill/>
          </a:ln>
        </p:spPr>
        <p:txBody>
          <a:bodyPr lIns="87912" tIns="43956" rIns="87912" bIns="43956" anchor="ctr"/>
          <a:lstStyle/>
          <a:p>
            <a:pPr algn="ctr"/>
            <a:endParaRPr lang="zh-CN" altLang="en-US" sz="19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AutoShape 8"/>
          <p:cNvSpPr>
            <a:spLocks noChangeArrowheads="1"/>
          </p:cNvSpPr>
          <p:nvPr/>
        </p:nvSpPr>
        <p:spPr bwMode="auto">
          <a:xfrm>
            <a:off x="3190862" y="2483317"/>
            <a:ext cx="534828" cy="844730"/>
          </a:xfrm>
          <a:prstGeom prst="chevron">
            <a:avLst>
              <a:gd name="adj" fmla="val 55468"/>
            </a:avLst>
          </a:prstGeom>
          <a:solidFill>
            <a:srgbClr val="23A3DF"/>
          </a:solidFill>
          <a:ln>
            <a:noFill/>
          </a:ln>
        </p:spPr>
        <p:txBody>
          <a:bodyPr lIns="87912" tIns="43956" rIns="87912" bIns="43956" anchor="ctr"/>
          <a:lstStyle/>
          <a:p>
            <a:pPr algn="ctr"/>
            <a:endParaRPr lang="zh-CN" altLang="en-US" sz="19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AutoShape 8"/>
          <p:cNvSpPr>
            <a:spLocks noChangeArrowheads="1"/>
          </p:cNvSpPr>
          <p:nvPr/>
        </p:nvSpPr>
        <p:spPr bwMode="auto">
          <a:xfrm>
            <a:off x="1502858" y="2483317"/>
            <a:ext cx="534828" cy="844730"/>
          </a:xfrm>
          <a:prstGeom prst="chevron">
            <a:avLst>
              <a:gd name="adj" fmla="val 55468"/>
            </a:avLst>
          </a:prstGeom>
          <a:solidFill>
            <a:srgbClr val="F57E1B"/>
          </a:solidFill>
          <a:ln>
            <a:noFill/>
          </a:ln>
        </p:spPr>
        <p:txBody>
          <a:bodyPr lIns="87912" tIns="43956" rIns="87912" bIns="43956" anchor="ctr"/>
          <a:lstStyle/>
          <a:p>
            <a:pPr algn="ctr"/>
            <a:endParaRPr lang="zh-CN" altLang="en-US" sz="19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AutoShape 8"/>
          <p:cNvSpPr>
            <a:spLocks noChangeArrowheads="1"/>
          </p:cNvSpPr>
          <p:nvPr/>
        </p:nvSpPr>
        <p:spPr bwMode="auto">
          <a:xfrm>
            <a:off x="6563940" y="2483317"/>
            <a:ext cx="536293" cy="844730"/>
          </a:xfrm>
          <a:prstGeom prst="chevron">
            <a:avLst>
              <a:gd name="adj" fmla="val 55468"/>
            </a:avLst>
          </a:prstGeom>
          <a:solidFill>
            <a:srgbClr val="71B657"/>
          </a:solidFill>
          <a:ln>
            <a:noFill/>
          </a:ln>
        </p:spPr>
        <p:txBody>
          <a:bodyPr lIns="87912" tIns="43956" rIns="87912" bIns="43956" anchor="ctr"/>
          <a:lstStyle/>
          <a:p>
            <a:pPr algn="ctr"/>
            <a:endParaRPr lang="zh-CN" altLang="en-US" sz="19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63"/>
          <p:cNvSpPr>
            <a:spLocks noChangeArrowheads="1"/>
          </p:cNvSpPr>
          <p:nvPr/>
        </p:nvSpPr>
        <p:spPr bwMode="auto">
          <a:xfrm>
            <a:off x="755576" y="2741273"/>
            <a:ext cx="619970" cy="3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12" tIns="43956" rIns="87912" bIns="43956">
            <a:spAutoFit/>
          </a:bodyPr>
          <a:lstStyle/>
          <a:p>
            <a:r>
              <a:rPr lang="en-US" altLang="zh-CN"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rPr>
              <a:t>2012</a:t>
            </a:r>
            <a:endParaRPr lang="zh-CN" altLang="en-US"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 name="TextBox 64"/>
          <p:cNvSpPr>
            <a:spLocks noChangeArrowheads="1"/>
          </p:cNvSpPr>
          <p:nvPr/>
        </p:nvSpPr>
        <p:spPr bwMode="auto">
          <a:xfrm>
            <a:off x="2307298" y="2741273"/>
            <a:ext cx="626382" cy="3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12" tIns="43956" rIns="87912" bIns="43956">
            <a:spAutoFit/>
          </a:bodyPr>
          <a:lstStyle/>
          <a:p>
            <a:r>
              <a:rPr lang="en-US" altLang="zh-CN"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rPr>
              <a:t>2013</a:t>
            </a:r>
            <a:endParaRPr lang="zh-CN" altLang="en-US"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3" name="TextBox 65"/>
          <p:cNvSpPr>
            <a:spLocks noChangeArrowheads="1"/>
          </p:cNvSpPr>
          <p:nvPr/>
        </p:nvSpPr>
        <p:spPr bwMode="auto">
          <a:xfrm>
            <a:off x="3992372" y="2741273"/>
            <a:ext cx="619970" cy="3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12" tIns="43956" rIns="87912" bIns="43956">
            <a:spAutoFit/>
          </a:bodyPr>
          <a:lstStyle/>
          <a:p>
            <a:r>
              <a:rPr lang="en-US" altLang="zh-CN"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rPr>
              <a:t>2014</a:t>
            </a:r>
            <a:endParaRPr lang="zh-CN" altLang="en-US"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4" name="TextBox 66"/>
          <p:cNvSpPr>
            <a:spLocks noChangeArrowheads="1"/>
          </p:cNvSpPr>
          <p:nvPr/>
        </p:nvSpPr>
        <p:spPr bwMode="auto">
          <a:xfrm>
            <a:off x="5680375" y="2741273"/>
            <a:ext cx="627985" cy="3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12" tIns="43956" rIns="87912" bIns="43956">
            <a:spAutoFit/>
          </a:bodyPr>
          <a:lstStyle/>
          <a:p>
            <a:r>
              <a:rPr lang="en-US" altLang="zh-CN"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rPr>
              <a:t>2015</a:t>
            </a:r>
            <a:endParaRPr lang="zh-CN" altLang="en-US" i="1" dirty="0">
              <a:solidFill>
                <a:schemeClr val="bg1">
                  <a:lumMod val="6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95" name="Group 17"/>
          <p:cNvGrpSpPr/>
          <p:nvPr/>
        </p:nvGrpSpPr>
        <p:grpSpPr bwMode="auto">
          <a:xfrm>
            <a:off x="1023929" y="3182063"/>
            <a:ext cx="1819879" cy="1384691"/>
            <a:chOff x="0" y="0"/>
            <a:chExt cx="1925931" cy="1537690"/>
          </a:xfrm>
        </p:grpSpPr>
        <p:sp>
          <p:nvSpPr>
            <p:cNvPr id="96" name="直接连接符 68"/>
            <p:cNvSpPr>
              <a:spLocks noChangeShapeType="1"/>
            </p:cNvSpPr>
            <p:nvPr/>
          </p:nvSpPr>
          <p:spPr bwMode="auto">
            <a:xfrm>
              <a:off x="0" y="0"/>
              <a:ext cx="1" cy="1358533"/>
            </a:xfrm>
            <a:prstGeom prst="line">
              <a:avLst/>
            </a:prstGeom>
            <a:noFill/>
            <a:ln w="9525">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lumMod val="85000"/>
                  </a:schemeClr>
                </a:solidFill>
              </a:endParaRPr>
            </a:p>
          </p:txBody>
        </p:sp>
        <p:sp>
          <p:nvSpPr>
            <p:cNvPr id="97" name="TextBox 69"/>
            <p:cNvSpPr>
              <a:spLocks noChangeArrowheads="1"/>
            </p:cNvSpPr>
            <p:nvPr/>
          </p:nvSpPr>
          <p:spPr bwMode="auto">
            <a:xfrm>
              <a:off x="0" y="409803"/>
              <a:ext cx="1925931" cy="112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solidFill>
                    <a:schemeClr val="bg1">
                      <a:lumMod val="85000"/>
                    </a:schemeClr>
                  </a:solidFill>
                  <a:ea typeface="微软雅黑" panose="020B0503020204020204" pitchFamily="34" charset="-122"/>
                  <a:sym typeface="Arial" panose="020B0604020202020204" pitchFamily="34" charset="0"/>
                </a:rPr>
                <a:t>此处添加标题</a:t>
              </a:r>
              <a:endParaRPr lang="en-US" b="1">
                <a:solidFill>
                  <a:schemeClr val="bg1">
                    <a:lumMod val="85000"/>
                  </a:schemeClr>
                </a:solidFill>
                <a:ea typeface="微软雅黑" panose="020B0503020204020204" pitchFamily="34" charset="-122"/>
                <a:sym typeface="Arial" panose="020B0604020202020204" pitchFamily="34" charset="0"/>
              </a:endParaRPr>
            </a:p>
            <a:p>
              <a:pPr>
                <a:lnSpc>
                  <a:spcPct val="150000"/>
                </a:lnSpc>
              </a:pPr>
              <a:r>
                <a:rPr lang="zh-CN" altLang="en-US" sz="1100">
                  <a:solidFill>
                    <a:schemeClr val="bg1">
                      <a:lumMod val="85000"/>
                    </a:schemeClr>
                  </a:solidFill>
                  <a:ea typeface="微软雅黑" panose="020B0503020204020204" pitchFamily="34" charset="-122"/>
                  <a:sym typeface="Arial" panose="020B0604020202020204" pitchFamily="34" charset="0"/>
                </a:rPr>
                <a:t>点击此处添加段落文本</a:t>
              </a:r>
            </a:p>
            <a:p>
              <a:pPr>
                <a:lnSpc>
                  <a:spcPct val="150000"/>
                </a:lnSpc>
              </a:pPr>
              <a:r>
                <a:rPr lang="zh-CN" altLang="en-US" sz="1100">
                  <a:solidFill>
                    <a:schemeClr val="bg1">
                      <a:lumMod val="85000"/>
                    </a:schemeClr>
                  </a:solidFill>
                  <a:ea typeface="微软雅黑" panose="020B0503020204020204" pitchFamily="34" charset="-122"/>
                  <a:sym typeface="Arial" panose="020B0604020202020204" pitchFamily="34" charset="0"/>
                </a:rPr>
                <a:t>点击此处添加段落文本</a:t>
              </a:r>
            </a:p>
          </p:txBody>
        </p:sp>
      </p:grpSp>
      <p:grpSp>
        <p:nvGrpSpPr>
          <p:cNvPr id="98" name="Group 20"/>
          <p:cNvGrpSpPr/>
          <p:nvPr/>
        </p:nvGrpSpPr>
        <p:grpSpPr bwMode="auto">
          <a:xfrm>
            <a:off x="2557862" y="1322522"/>
            <a:ext cx="1819879" cy="1350718"/>
            <a:chOff x="0" y="0"/>
            <a:chExt cx="1925931" cy="1502549"/>
          </a:xfrm>
        </p:grpSpPr>
        <p:sp>
          <p:nvSpPr>
            <p:cNvPr id="99" name="直接连接符 71"/>
            <p:cNvSpPr>
              <a:spLocks noChangeShapeType="1"/>
            </p:cNvSpPr>
            <p:nvPr/>
          </p:nvSpPr>
          <p:spPr bwMode="auto">
            <a:xfrm>
              <a:off x="0" y="144016"/>
              <a:ext cx="1" cy="1358533"/>
            </a:xfrm>
            <a:prstGeom prst="line">
              <a:avLst/>
            </a:prstGeom>
            <a:noFill/>
            <a:ln w="9525">
              <a:solidFill>
                <a:srgbClr val="23A3DF"/>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n>
                  <a:solidFill>
                    <a:srgbClr val="23A3DF"/>
                  </a:solidFill>
                </a:ln>
                <a:solidFill>
                  <a:schemeClr val="bg1">
                    <a:lumMod val="65000"/>
                  </a:schemeClr>
                </a:solidFill>
              </a:endParaRPr>
            </a:p>
          </p:txBody>
        </p:sp>
        <p:sp>
          <p:nvSpPr>
            <p:cNvPr id="100" name="TextBox 72"/>
            <p:cNvSpPr>
              <a:spLocks noChangeArrowheads="1"/>
            </p:cNvSpPr>
            <p:nvPr/>
          </p:nvSpPr>
          <p:spPr bwMode="auto">
            <a:xfrm>
              <a:off x="0" y="0"/>
              <a:ext cx="1925931" cy="112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dirty="0">
                  <a:solidFill>
                    <a:srgbClr val="23A3DF"/>
                  </a:solidFill>
                  <a:ea typeface="微软雅黑" panose="020B0503020204020204" pitchFamily="34" charset="-122"/>
                  <a:sym typeface="Arial" panose="020B0604020202020204" pitchFamily="34" charset="0"/>
                </a:rPr>
                <a:t>此处添加标题</a:t>
              </a:r>
              <a:endParaRPr lang="en-US" b="1" dirty="0">
                <a:solidFill>
                  <a:srgbClr val="23A3DF"/>
                </a:solidFill>
                <a:ea typeface="微软雅黑" panose="020B0503020204020204" pitchFamily="34" charset="-122"/>
                <a:sym typeface="Arial" panose="020B0604020202020204" pitchFamily="34" charset="0"/>
              </a:endParaRPr>
            </a:p>
            <a:p>
              <a:pPr>
                <a:lnSpc>
                  <a:spcPct val="150000"/>
                </a:lnSpc>
              </a:pPr>
              <a:r>
                <a:rPr lang="zh-CN" altLang="en-US" sz="1100" dirty="0">
                  <a:solidFill>
                    <a:srgbClr val="23A3DF"/>
                  </a:solidFill>
                  <a:ea typeface="微软雅黑" panose="020B0503020204020204" pitchFamily="34" charset="-122"/>
                  <a:sym typeface="Arial" panose="020B0604020202020204" pitchFamily="34" charset="0"/>
                </a:rPr>
                <a:t>点击此处添加段落文本</a:t>
              </a:r>
            </a:p>
            <a:p>
              <a:pPr>
                <a:lnSpc>
                  <a:spcPct val="150000"/>
                </a:lnSpc>
              </a:pPr>
              <a:r>
                <a:rPr lang="zh-CN" altLang="en-US" sz="1100" dirty="0">
                  <a:solidFill>
                    <a:srgbClr val="23A3DF"/>
                  </a:solidFill>
                  <a:ea typeface="微软雅黑" panose="020B0503020204020204" pitchFamily="34" charset="-122"/>
                  <a:sym typeface="Arial" panose="020B0604020202020204" pitchFamily="34" charset="0"/>
                </a:rPr>
                <a:t>点击此处添加段落文本</a:t>
              </a:r>
            </a:p>
          </p:txBody>
        </p:sp>
      </p:grpSp>
      <p:grpSp>
        <p:nvGrpSpPr>
          <p:cNvPr id="101" name="Group 23"/>
          <p:cNvGrpSpPr/>
          <p:nvPr/>
        </p:nvGrpSpPr>
        <p:grpSpPr bwMode="auto">
          <a:xfrm>
            <a:off x="4209234" y="3200489"/>
            <a:ext cx="1819879" cy="1387485"/>
            <a:chOff x="0" y="0"/>
            <a:chExt cx="1925931" cy="1540729"/>
          </a:xfrm>
        </p:grpSpPr>
        <p:sp>
          <p:nvSpPr>
            <p:cNvPr id="102" name="直接连接符 74"/>
            <p:cNvSpPr>
              <a:spLocks noChangeShapeType="1"/>
            </p:cNvSpPr>
            <p:nvPr/>
          </p:nvSpPr>
          <p:spPr bwMode="auto">
            <a:xfrm>
              <a:off x="7492" y="0"/>
              <a:ext cx="1" cy="1358533"/>
            </a:xfrm>
            <a:prstGeom prst="line">
              <a:avLst/>
            </a:prstGeom>
            <a:noFill/>
            <a:ln w="9525">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lumMod val="85000"/>
                  </a:schemeClr>
                </a:solidFill>
              </a:endParaRPr>
            </a:p>
          </p:txBody>
        </p:sp>
        <p:sp>
          <p:nvSpPr>
            <p:cNvPr id="103" name="TextBox 75"/>
            <p:cNvSpPr>
              <a:spLocks noChangeArrowheads="1"/>
            </p:cNvSpPr>
            <p:nvPr/>
          </p:nvSpPr>
          <p:spPr bwMode="auto">
            <a:xfrm>
              <a:off x="0" y="412889"/>
              <a:ext cx="1925931" cy="112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solidFill>
                    <a:schemeClr val="bg1">
                      <a:lumMod val="85000"/>
                    </a:schemeClr>
                  </a:solidFill>
                  <a:ea typeface="微软雅黑" panose="020B0503020204020204" pitchFamily="34" charset="-122"/>
                  <a:sym typeface="Arial" panose="020B0604020202020204" pitchFamily="34" charset="0"/>
                </a:rPr>
                <a:t>此处添加标题</a:t>
              </a:r>
              <a:endParaRPr lang="en-US" b="1">
                <a:solidFill>
                  <a:schemeClr val="bg1">
                    <a:lumMod val="85000"/>
                  </a:schemeClr>
                </a:solidFill>
                <a:ea typeface="微软雅黑" panose="020B0503020204020204" pitchFamily="34" charset="-122"/>
                <a:sym typeface="Arial" panose="020B0604020202020204" pitchFamily="34" charset="0"/>
              </a:endParaRPr>
            </a:p>
            <a:p>
              <a:pPr>
                <a:lnSpc>
                  <a:spcPct val="150000"/>
                </a:lnSpc>
              </a:pPr>
              <a:r>
                <a:rPr lang="zh-CN" altLang="en-US" sz="1100">
                  <a:solidFill>
                    <a:schemeClr val="bg1">
                      <a:lumMod val="85000"/>
                    </a:schemeClr>
                  </a:solidFill>
                  <a:ea typeface="微软雅黑" panose="020B0503020204020204" pitchFamily="34" charset="-122"/>
                  <a:sym typeface="Arial" panose="020B0604020202020204" pitchFamily="34" charset="0"/>
                </a:rPr>
                <a:t>点击此处添加段落文本</a:t>
              </a:r>
            </a:p>
            <a:p>
              <a:pPr>
                <a:lnSpc>
                  <a:spcPct val="150000"/>
                </a:lnSpc>
              </a:pPr>
              <a:r>
                <a:rPr lang="zh-CN" altLang="en-US" sz="1100">
                  <a:solidFill>
                    <a:schemeClr val="bg1">
                      <a:lumMod val="85000"/>
                    </a:schemeClr>
                  </a:solidFill>
                  <a:ea typeface="微软雅黑" panose="020B0503020204020204" pitchFamily="34" charset="-122"/>
                  <a:sym typeface="Arial" panose="020B0604020202020204" pitchFamily="34" charset="0"/>
                </a:rPr>
                <a:t>点击此处添加段落文本</a:t>
              </a:r>
            </a:p>
          </p:txBody>
        </p:sp>
      </p:grpSp>
      <p:grpSp>
        <p:nvGrpSpPr>
          <p:cNvPr id="104" name="Group 26"/>
          <p:cNvGrpSpPr/>
          <p:nvPr/>
        </p:nvGrpSpPr>
        <p:grpSpPr bwMode="auto">
          <a:xfrm>
            <a:off x="5926543" y="1322522"/>
            <a:ext cx="1819879" cy="1350718"/>
            <a:chOff x="0" y="0"/>
            <a:chExt cx="1925931" cy="1502549"/>
          </a:xfrm>
        </p:grpSpPr>
        <p:sp>
          <p:nvSpPr>
            <p:cNvPr id="105" name="直接连接符 77"/>
            <p:cNvSpPr>
              <a:spLocks noChangeShapeType="1"/>
            </p:cNvSpPr>
            <p:nvPr/>
          </p:nvSpPr>
          <p:spPr bwMode="auto">
            <a:xfrm>
              <a:off x="0" y="144016"/>
              <a:ext cx="1" cy="1358533"/>
            </a:xfrm>
            <a:prstGeom prst="line">
              <a:avLst/>
            </a:prstGeom>
            <a:noFill/>
            <a:ln w="9525">
              <a:solidFill>
                <a:srgbClr val="888888"/>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lumMod val="85000"/>
                  </a:schemeClr>
                </a:solidFill>
              </a:endParaRPr>
            </a:p>
          </p:txBody>
        </p:sp>
        <p:sp>
          <p:nvSpPr>
            <p:cNvPr id="106" name="TextBox 78"/>
            <p:cNvSpPr>
              <a:spLocks noChangeArrowheads="1"/>
            </p:cNvSpPr>
            <p:nvPr/>
          </p:nvSpPr>
          <p:spPr bwMode="auto">
            <a:xfrm>
              <a:off x="0" y="0"/>
              <a:ext cx="1925931" cy="112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dirty="0">
                  <a:solidFill>
                    <a:schemeClr val="bg1">
                      <a:lumMod val="85000"/>
                    </a:schemeClr>
                  </a:solidFill>
                  <a:ea typeface="微软雅黑" panose="020B0503020204020204" pitchFamily="34" charset="-122"/>
                  <a:sym typeface="Arial" panose="020B0604020202020204" pitchFamily="34" charset="0"/>
                </a:rPr>
                <a:t>此处添加标题</a:t>
              </a:r>
              <a:endParaRPr lang="en-US" b="1" dirty="0">
                <a:solidFill>
                  <a:schemeClr val="bg1">
                    <a:lumMod val="85000"/>
                  </a:schemeClr>
                </a:solidFill>
                <a:ea typeface="微软雅黑" panose="020B0503020204020204" pitchFamily="34" charset="-122"/>
                <a:sym typeface="Arial" panose="020B0604020202020204" pitchFamily="34" charset="0"/>
              </a:endParaRPr>
            </a:p>
            <a:p>
              <a:pPr>
                <a:lnSpc>
                  <a:spcPct val="150000"/>
                </a:lnSpc>
              </a:pPr>
              <a:r>
                <a:rPr lang="zh-CN" altLang="en-US" sz="1100" dirty="0">
                  <a:solidFill>
                    <a:schemeClr val="bg1">
                      <a:lumMod val="85000"/>
                    </a:schemeClr>
                  </a:solidFill>
                  <a:ea typeface="微软雅黑" panose="020B0503020204020204" pitchFamily="34" charset="-122"/>
                  <a:sym typeface="Arial" panose="020B0604020202020204" pitchFamily="34" charset="0"/>
                </a:rPr>
                <a:t>点击此处添加段落文本</a:t>
              </a:r>
            </a:p>
            <a:p>
              <a:pPr>
                <a:lnSpc>
                  <a:spcPct val="150000"/>
                </a:lnSpc>
              </a:pPr>
              <a:r>
                <a:rPr lang="zh-CN" altLang="en-US" sz="1100" dirty="0">
                  <a:solidFill>
                    <a:schemeClr val="bg1">
                      <a:lumMod val="85000"/>
                    </a:schemeClr>
                  </a:solidFill>
                  <a:ea typeface="微软雅黑" panose="020B0503020204020204" pitchFamily="34" charset="-122"/>
                  <a:sym typeface="Arial" panose="020B0604020202020204" pitchFamily="34" charset="0"/>
                </a:rPr>
                <a:t>点击此处添加段落文本</a:t>
              </a:r>
            </a:p>
          </p:txBody>
        </p:sp>
      </p:grpSp>
      <p:grpSp>
        <p:nvGrpSpPr>
          <p:cNvPr id="107" name="组合 106"/>
          <p:cNvGrpSpPr/>
          <p:nvPr/>
        </p:nvGrpSpPr>
        <p:grpSpPr>
          <a:xfrm>
            <a:off x="323528" y="274810"/>
            <a:ext cx="2269029" cy="424732"/>
            <a:chOff x="617315" y="342254"/>
            <a:chExt cx="2269029" cy="424732"/>
          </a:xfrm>
        </p:grpSpPr>
        <p:sp>
          <p:nvSpPr>
            <p:cNvPr id="108" name="矩形 107"/>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109" name="矩形 108"/>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110" name="组合 109"/>
          <p:cNvGrpSpPr/>
          <p:nvPr/>
        </p:nvGrpSpPr>
        <p:grpSpPr>
          <a:xfrm>
            <a:off x="251520" y="653823"/>
            <a:ext cx="8676456" cy="45719"/>
            <a:chOff x="1" y="356632"/>
            <a:chExt cx="755577" cy="353539"/>
          </a:xfrm>
        </p:grpSpPr>
        <p:sp>
          <p:nvSpPr>
            <p:cNvPr id="111" name="矩形 110"/>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0-#ppt_w/2"/>
                                          </p:val>
                                        </p:tav>
                                        <p:tav tm="100000">
                                          <p:val>
                                            <p:strVal val="#ppt_x"/>
                                          </p:val>
                                        </p:tav>
                                      </p:tavLst>
                                    </p:anim>
                                    <p:anim calcmode="lin" valueType="num">
                                      <p:cBhvr>
                                        <p:cTn id="8" dur="50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250" fill="hold"/>
                                        <p:tgtEl>
                                          <p:spTgt spid="89"/>
                                        </p:tgtEl>
                                        <p:attrNameLst>
                                          <p:attrName>ppt_x</p:attrName>
                                        </p:attrNameLst>
                                      </p:cBhvr>
                                      <p:tavLst>
                                        <p:tav tm="0">
                                          <p:val>
                                            <p:strVal val="0-#ppt_w/2"/>
                                          </p:val>
                                        </p:tav>
                                        <p:tav tm="100000">
                                          <p:val>
                                            <p:strVal val="#ppt_x"/>
                                          </p:val>
                                        </p:tav>
                                      </p:tavLst>
                                    </p:anim>
                                    <p:anim calcmode="lin" valueType="num">
                                      <p:cBhvr>
                                        <p:cTn id="13" dur="250" fill="hold"/>
                                        <p:tgtEl>
                                          <p:spTgt spid="8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88"/>
                                        </p:tgtEl>
                                        <p:attrNameLst>
                                          <p:attrName>style.visibility</p:attrName>
                                        </p:attrNameLst>
                                      </p:cBhvr>
                                      <p:to>
                                        <p:strVal val="visible"/>
                                      </p:to>
                                    </p:set>
                                    <p:anim calcmode="lin" valueType="num">
                                      <p:cBhvr>
                                        <p:cTn id="16" dur="250" fill="hold"/>
                                        <p:tgtEl>
                                          <p:spTgt spid="88"/>
                                        </p:tgtEl>
                                        <p:attrNameLst>
                                          <p:attrName>ppt_x</p:attrName>
                                        </p:attrNameLst>
                                      </p:cBhvr>
                                      <p:tavLst>
                                        <p:tav tm="0">
                                          <p:val>
                                            <p:strVal val="0-#ppt_w/2"/>
                                          </p:val>
                                        </p:tav>
                                        <p:tav tm="100000">
                                          <p:val>
                                            <p:strVal val="#ppt_x"/>
                                          </p:val>
                                        </p:tav>
                                      </p:tavLst>
                                    </p:anim>
                                    <p:anim calcmode="lin" valueType="num">
                                      <p:cBhvr>
                                        <p:cTn id="17" dur="250" fill="hold"/>
                                        <p:tgtEl>
                                          <p:spTgt spid="8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250" fill="hold"/>
                                        <p:tgtEl>
                                          <p:spTgt spid="87"/>
                                        </p:tgtEl>
                                        <p:attrNameLst>
                                          <p:attrName>ppt_x</p:attrName>
                                        </p:attrNameLst>
                                      </p:cBhvr>
                                      <p:tavLst>
                                        <p:tav tm="0">
                                          <p:val>
                                            <p:strVal val="0-#ppt_w/2"/>
                                          </p:val>
                                        </p:tav>
                                        <p:tav tm="100000">
                                          <p:val>
                                            <p:strVal val="#ppt_x"/>
                                          </p:val>
                                        </p:tav>
                                      </p:tavLst>
                                    </p:anim>
                                    <p:anim calcmode="lin" valueType="num">
                                      <p:cBhvr>
                                        <p:cTn id="21" dur="250" fill="hold"/>
                                        <p:tgtEl>
                                          <p:spTgt spid="8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90"/>
                                        </p:tgtEl>
                                        <p:attrNameLst>
                                          <p:attrName>style.visibility</p:attrName>
                                        </p:attrNameLst>
                                      </p:cBhvr>
                                      <p:to>
                                        <p:strVal val="visible"/>
                                      </p:to>
                                    </p:set>
                                    <p:anim calcmode="lin" valueType="num">
                                      <p:cBhvr>
                                        <p:cTn id="24" dur="250" fill="hold"/>
                                        <p:tgtEl>
                                          <p:spTgt spid="90"/>
                                        </p:tgtEl>
                                        <p:attrNameLst>
                                          <p:attrName>ppt_x</p:attrName>
                                        </p:attrNameLst>
                                      </p:cBhvr>
                                      <p:tavLst>
                                        <p:tav tm="0">
                                          <p:val>
                                            <p:strVal val="0-#ppt_w/2"/>
                                          </p:val>
                                        </p:tav>
                                        <p:tav tm="100000">
                                          <p:val>
                                            <p:strVal val="#ppt_x"/>
                                          </p:val>
                                        </p:tav>
                                      </p:tavLst>
                                    </p:anim>
                                    <p:anim calcmode="lin" valueType="num">
                                      <p:cBhvr>
                                        <p:cTn id="25" dur="250" fill="hold"/>
                                        <p:tgtEl>
                                          <p:spTgt spid="90"/>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p:cBhvr>
                                        <p:cTn id="29" dur="500"/>
                                        <p:tgtEl>
                                          <p:spTgt spid="91"/>
                                        </p:tgtEl>
                                      </p:cBhvr>
                                    </p:animEffect>
                                    <p:anim calcmode="lin" valueType="num">
                                      <p:cBhvr>
                                        <p:cTn id="30" dur="500" fill="hold"/>
                                        <p:tgtEl>
                                          <p:spTgt spid="91"/>
                                        </p:tgtEl>
                                        <p:attrNameLst>
                                          <p:attrName>ppt_x</p:attrName>
                                        </p:attrNameLst>
                                      </p:cBhvr>
                                      <p:tavLst>
                                        <p:tav tm="0">
                                          <p:val>
                                            <p:strVal val="#ppt_x"/>
                                          </p:val>
                                        </p:tav>
                                        <p:tav tm="100000">
                                          <p:val>
                                            <p:strVal val="#ppt_x"/>
                                          </p:val>
                                        </p:tav>
                                      </p:tavLst>
                                    </p:anim>
                                    <p:anim calcmode="lin" valueType="num">
                                      <p:cBhvr>
                                        <p:cTn id="31" dur="500" fill="hold"/>
                                        <p:tgtEl>
                                          <p:spTgt spid="9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p:cBhvr>
                                        <p:cTn id="34" dur="500"/>
                                        <p:tgtEl>
                                          <p:spTgt spid="92"/>
                                        </p:tgtEl>
                                      </p:cBhvr>
                                    </p:animEffect>
                                    <p:anim calcmode="lin" valueType="num">
                                      <p:cBhvr>
                                        <p:cTn id="35" dur="500" fill="hold"/>
                                        <p:tgtEl>
                                          <p:spTgt spid="92"/>
                                        </p:tgtEl>
                                        <p:attrNameLst>
                                          <p:attrName>ppt_x</p:attrName>
                                        </p:attrNameLst>
                                      </p:cBhvr>
                                      <p:tavLst>
                                        <p:tav tm="0">
                                          <p:val>
                                            <p:strVal val="#ppt_x"/>
                                          </p:val>
                                        </p:tav>
                                        <p:tav tm="100000">
                                          <p:val>
                                            <p:strVal val="#ppt_x"/>
                                          </p:val>
                                        </p:tav>
                                      </p:tavLst>
                                    </p:anim>
                                    <p:anim calcmode="lin" valueType="num">
                                      <p:cBhvr>
                                        <p:cTn id="36" dur="500" fill="hold"/>
                                        <p:tgtEl>
                                          <p:spTgt spid="9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p:cBhvr>
                                        <p:cTn id="39" dur="500"/>
                                        <p:tgtEl>
                                          <p:spTgt spid="93"/>
                                        </p:tgtEl>
                                      </p:cBhvr>
                                    </p:animEffect>
                                    <p:anim calcmode="lin" valueType="num">
                                      <p:cBhvr>
                                        <p:cTn id="40" dur="500" fill="hold"/>
                                        <p:tgtEl>
                                          <p:spTgt spid="93"/>
                                        </p:tgtEl>
                                        <p:attrNameLst>
                                          <p:attrName>ppt_x</p:attrName>
                                        </p:attrNameLst>
                                      </p:cBhvr>
                                      <p:tavLst>
                                        <p:tav tm="0">
                                          <p:val>
                                            <p:strVal val="#ppt_x"/>
                                          </p:val>
                                        </p:tav>
                                        <p:tav tm="100000">
                                          <p:val>
                                            <p:strVal val="#ppt_x"/>
                                          </p:val>
                                        </p:tav>
                                      </p:tavLst>
                                    </p:anim>
                                    <p:anim calcmode="lin" valueType="num">
                                      <p:cBhvr>
                                        <p:cTn id="41" dur="500" fill="hold"/>
                                        <p:tgtEl>
                                          <p:spTgt spid="9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p:cBhvr>
                                        <p:cTn id="44" dur="500"/>
                                        <p:tgtEl>
                                          <p:spTgt spid="94"/>
                                        </p:tgtEl>
                                      </p:cBhvr>
                                    </p:animEffect>
                                    <p:anim calcmode="lin" valueType="num">
                                      <p:cBhvr>
                                        <p:cTn id="45" dur="500" fill="hold"/>
                                        <p:tgtEl>
                                          <p:spTgt spid="94"/>
                                        </p:tgtEl>
                                        <p:attrNameLst>
                                          <p:attrName>ppt_x</p:attrName>
                                        </p:attrNameLst>
                                      </p:cBhvr>
                                      <p:tavLst>
                                        <p:tav tm="0">
                                          <p:val>
                                            <p:strVal val="#ppt_x"/>
                                          </p:val>
                                        </p:tav>
                                        <p:tav tm="100000">
                                          <p:val>
                                            <p:strVal val="#ppt_x"/>
                                          </p:val>
                                        </p:tav>
                                      </p:tavLst>
                                    </p:anim>
                                    <p:anim calcmode="lin" valueType="num">
                                      <p:cBhvr>
                                        <p:cTn id="46" dur="500" fill="hold"/>
                                        <p:tgtEl>
                                          <p:spTgt spid="94"/>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p:cBhvr>
                                        <p:cTn id="50" dur="1000"/>
                                        <p:tgtEl>
                                          <p:spTgt spid="81"/>
                                        </p:tgtEl>
                                      </p:cBhvr>
                                    </p:animEffect>
                                    <p:anim calcmode="lin" valueType="num">
                                      <p:cBhvr>
                                        <p:cTn id="51" dur="1000" fill="hold"/>
                                        <p:tgtEl>
                                          <p:spTgt spid="81"/>
                                        </p:tgtEl>
                                        <p:attrNameLst>
                                          <p:attrName>ppt_x</p:attrName>
                                        </p:attrNameLst>
                                      </p:cBhvr>
                                      <p:tavLst>
                                        <p:tav tm="0">
                                          <p:val>
                                            <p:strVal val="#ppt_x"/>
                                          </p:val>
                                        </p:tav>
                                        <p:tav tm="100000">
                                          <p:val>
                                            <p:strVal val="#ppt_x"/>
                                          </p:val>
                                        </p:tav>
                                      </p:tavLst>
                                    </p:anim>
                                    <p:anim calcmode="lin" valueType="num">
                                      <p:cBhvr>
                                        <p:cTn id="52" dur="1000" fill="hold"/>
                                        <p:tgtEl>
                                          <p:spTgt spid="81"/>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p:cBhvr>
                                        <p:cTn id="56" dur="250"/>
                                        <p:tgtEl>
                                          <p:spTgt spid="95"/>
                                        </p:tgtEl>
                                      </p:cBhvr>
                                    </p:animEffect>
                                  </p:childTnLst>
                                </p:cTn>
                              </p:par>
                              <p:par>
                                <p:cTn id="57" presetID="22" presetClass="entr" presetSubtype="4"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p:cBhvr>
                                        <p:cTn id="59" dur="250"/>
                                        <p:tgtEl>
                                          <p:spTgt spid="98"/>
                                        </p:tgtEl>
                                      </p:cBhvr>
                                    </p:animEffect>
                                  </p:childTnLst>
                                </p:cTn>
                              </p:par>
                              <p:par>
                                <p:cTn id="60" presetID="22" presetClass="entr" presetSubtype="4" fill="hold"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p:cBhvr>
                                        <p:cTn id="62" dur="250"/>
                                        <p:tgtEl>
                                          <p:spTgt spid="101"/>
                                        </p:tgtEl>
                                      </p:cBhvr>
                                    </p:animEffect>
                                  </p:childTnLst>
                                </p:cTn>
                              </p:par>
                              <p:par>
                                <p:cTn id="63" presetID="22" presetClass="entr" presetSubtype="4"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p:cBhvr>
                                        <p:cTn id="65" dur="2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autoUpdateAnimBg="0"/>
      <p:bldP spid="87" grpId="0" bldLvl="0" animBg="1" autoUpdateAnimBg="0"/>
      <p:bldP spid="88" grpId="0" bldLvl="0" animBg="1" autoUpdateAnimBg="0"/>
      <p:bldP spid="89" grpId="0" bldLvl="0" animBg="1" autoUpdateAnimBg="0"/>
      <p:bldP spid="90" grpId="0" bldLvl="0" animBg="1" autoUpdateAnimBg="0"/>
      <p:bldP spid="91" grpId="0" bldLvl="0" autoUpdateAnimBg="0"/>
      <p:bldP spid="92" grpId="0" bldLvl="0" autoUpdateAnimBg="0"/>
      <p:bldP spid="93" grpId="0" bldLvl="0" autoUpdateAnimBg="0"/>
      <p:bldP spid="94"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Other_6"/>
          <p:cNvSpPr/>
          <p:nvPr>
            <p:custDataLst>
              <p:tags r:id="rId2"/>
            </p:custDataLst>
          </p:nvPr>
        </p:nvSpPr>
        <p:spPr>
          <a:xfrm rot="5400000">
            <a:off x="7951389" y="1936463"/>
            <a:ext cx="167488" cy="2217737"/>
          </a:xfrm>
          <a:custGeom>
            <a:avLst/>
            <a:gdLst>
              <a:gd name="connsiteX0" fmla="*/ 0 w 214382"/>
              <a:gd name="connsiteY0" fmla="*/ 1499785 h 1499785"/>
              <a:gd name="connsiteX1" fmla="*/ 0 w 214382"/>
              <a:gd name="connsiteY1" fmla="*/ 0 h 1499785"/>
              <a:gd name="connsiteX2" fmla="*/ 214382 w 214382"/>
              <a:gd name="connsiteY2" fmla="*/ 0 h 1499785"/>
              <a:gd name="connsiteX3" fmla="*/ 214382 w 214382"/>
              <a:gd name="connsiteY3" fmla="*/ 1499785 h 1499785"/>
            </a:gdLst>
            <a:ahLst/>
            <a:cxnLst>
              <a:cxn ang="0">
                <a:pos x="connsiteX0" y="connsiteY0"/>
              </a:cxn>
              <a:cxn ang="0">
                <a:pos x="connsiteX1" y="connsiteY1"/>
              </a:cxn>
              <a:cxn ang="0">
                <a:pos x="connsiteX2" y="connsiteY2"/>
              </a:cxn>
              <a:cxn ang="0">
                <a:pos x="connsiteX3" y="connsiteY3"/>
              </a:cxn>
            </a:cxnLst>
            <a:rect l="l" t="t" r="r" b="b"/>
            <a:pathLst>
              <a:path w="214382" h="1499785">
                <a:moveTo>
                  <a:pt x="0" y="1499785"/>
                </a:moveTo>
                <a:lnTo>
                  <a:pt x="0" y="0"/>
                </a:lnTo>
                <a:lnTo>
                  <a:pt x="214382" y="0"/>
                </a:lnTo>
                <a:lnTo>
                  <a:pt x="214382" y="149978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47B5E6"/>
              </a:solidFill>
              <a:latin typeface="Arial" panose="020B0604020202020204" pitchFamily="34" charset="0"/>
              <a:ea typeface="微软雅黑" panose="020B0503020204020204" pitchFamily="34" charset="-122"/>
            </a:endParaRPr>
          </a:p>
        </p:txBody>
      </p:sp>
      <p:sp>
        <p:nvSpPr>
          <p:cNvPr id="13" name="MH_Other_5"/>
          <p:cNvSpPr/>
          <p:nvPr>
            <p:custDataLst>
              <p:tags r:id="rId3"/>
            </p:custDataLst>
          </p:nvPr>
        </p:nvSpPr>
        <p:spPr>
          <a:xfrm rot="16200000" flipV="1">
            <a:off x="6069408" y="1796517"/>
            <a:ext cx="905671" cy="1766888"/>
          </a:xfrm>
          <a:prstGeom prst="bentArrow">
            <a:avLst>
              <a:gd name="adj1" fmla="val 18510"/>
              <a:gd name="adj2" fmla="val 25000"/>
              <a:gd name="adj3" fmla="val 25000"/>
              <a:gd name="adj4" fmla="val 27631"/>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47B5E6"/>
              </a:solidFill>
              <a:latin typeface="Arial" panose="020B0604020202020204" pitchFamily="34" charset="0"/>
              <a:ea typeface="微软雅黑" panose="020B0503020204020204" pitchFamily="34" charset="-122"/>
            </a:endParaRPr>
          </a:p>
        </p:txBody>
      </p:sp>
      <p:sp>
        <p:nvSpPr>
          <p:cNvPr id="12" name="MH_Other_4"/>
          <p:cNvSpPr/>
          <p:nvPr>
            <p:custDataLst>
              <p:tags r:id="rId4"/>
            </p:custDataLst>
          </p:nvPr>
        </p:nvSpPr>
        <p:spPr>
          <a:xfrm rot="5400000">
            <a:off x="4780978" y="2530360"/>
            <a:ext cx="904431" cy="1766888"/>
          </a:xfrm>
          <a:prstGeom prst="bentArrow">
            <a:avLst>
              <a:gd name="adj1" fmla="val 18510"/>
              <a:gd name="adj2" fmla="val 25000"/>
              <a:gd name="adj3" fmla="val 25000"/>
              <a:gd name="adj4" fmla="val 27631"/>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47B5E6"/>
              </a:solidFill>
              <a:latin typeface="Arial" panose="020B0604020202020204" pitchFamily="34" charset="0"/>
              <a:ea typeface="微软雅黑" panose="020B0503020204020204" pitchFamily="34" charset="-122"/>
            </a:endParaRPr>
          </a:p>
        </p:txBody>
      </p:sp>
      <p:sp>
        <p:nvSpPr>
          <p:cNvPr id="11" name="MH_Other_3"/>
          <p:cNvSpPr/>
          <p:nvPr>
            <p:custDataLst>
              <p:tags r:id="rId5"/>
            </p:custDataLst>
          </p:nvPr>
        </p:nvSpPr>
        <p:spPr>
          <a:xfrm rot="16200000" flipV="1">
            <a:off x="3491308" y="1796517"/>
            <a:ext cx="905671" cy="1766888"/>
          </a:xfrm>
          <a:prstGeom prst="bentArrow">
            <a:avLst>
              <a:gd name="adj1" fmla="val 18510"/>
              <a:gd name="adj2" fmla="val 25000"/>
              <a:gd name="adj3" fmla="val 25000"/>
              <a:gd name="adj4" fmla="val 27631"/>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47B5E6"/>
              </a:solidFill>
              <a:latin typeface="Arial" panose="020B0604020202020204" pitchFamily="34" charset="0"/>
              <a:ea typeface="微软雅黑" panose="020B0503020204020204" pitchFamily="34" charset="-122"/>
            </a:endParaRPr>
          </a:p>
        </p:txBody>
      </p:sp>
      <p:sp>
        <p:nvSpPr>
          <p:cNvPr id="10" name="MH_Other_2"/>
          <p:cNvSpPr/>
          <p:nvPr>
            <p:custDataLst>
              <p:tags r:id="rId6"/>
            </p:custDataLst>
          </p:nvPr>
        </p:nvSpPr>
        <p:spPr>
          <a:xfrm rot="5400000">
            <a:off x="2202084" y="2531154"/>
            <a:ext cx="904431" cy="1765300"/>
          </a:xfrm>
          <a:prstGeom prst="bentArrow">
            <a:avLst>
              <a:gd name="adj1" fmla="val 18510"/>
              <a:gd name="adj2" fmla="val 25000"/>
              <a:gd name="adj3" fmla="val 25000"/>
              <a:gd name="adj4" fmla="val 27631"/>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47B5E6"/>
              </a:solidFill>
              <a:latin typeface="Arial" panose="020B0604020202020204" pitchFamily="34" charset="0"/>
              <a:ea typeface="微软雅黑" panose="020B0503020204020204" pitchFamily="34" charset="-122"/>
            </a:endParaRPr>
          </a:p>
        </p:txBody>
      </p:sp>
      <p:grpSp>
        <p:nvGrpSpPr>
          <p:cNvPr id="14" name="组合 13"/>
          <p:cNvGrpSpPr/>
          <p:nvPr/>
        </p:nvGrpSpPr>
        <p:grpSpPr>
          <a:xfrm>
            <a:off x="2222500" y="3866019"/>
            <a:ext cx="2038350" cy="865971"/>
            <a:chOff x="2222500" y="3866019"/>
            <a:chExt cx="2038350" cy="865971"/>
          </a:xfrm>
        </p:grpSpPr>
        <p:sp>
          <p:nvSpPr>
            <p:cNvPr id="30" name="MH_Text_2"/>
            <p:cNvSpPr/>
            <p:nvPr>
              <p:custDataLst>
                <p:tags r:id="rId16"/>
              </p:custDataLst>
            </p:nvPr>
          </p:nvSpPr>
          <p:spPr>
            <a:xfrm>
              <a:off x="2483768" y="4275432"/>
              <a:ext cx="1730375" cy="456558"/>
            </a:xfrm>
            <a:prstGeom prst="rect">
              <a:avLst/>
            </a:prstGeom>
          </p:spPr>
          <p:txBody>
            <a:bodyPr lIns="0" tIns="0" rIns="0" bIns="0">
              <a:normAutofit/>
            </a:bodyPr>
            <a:lstStyle/>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31" name="MH_SubTitle_2"/>
            <p:cNvSpPr/>
            <p:nvPr>
              <p:custDataLst>
                <p:tags r:id="rId17"/>
              </p:custDataLst>
            </p:nvPr>
          </p:nvSpPr>
          <p:spPr>
            <a:xfrm>
              <a:off x="2222500" y="3866019"/>
              <a:ext cx="2038350" cy="409413"/>
            </a:xfrm>
            <a:prstGeom prst="rect">
              <a:avLst/>
            </a:prstGeom>
          </p:spPr>
          <p:txBody>
            <a:bodyPr anchor="ctr">
              <a:normAutofit/>
            </a:bodyPr>
            <a:lstStyle/>
            <a:p>
              <a:pPr algn="ctr" eaLnBrk="1" fontAlgn="auto" hangingPunct="1">
                <a:spcBef>
                  <a:spcPts val="0"/>
                </a:spcBef>
                <a:spcAft>
                  <a:spcPts val="0"/>
                </a:spcAft>
                <a:defRPr/>
              </a:pPr>
              <a:r>
                <a:rPr lang="en-US" altLang="zh-CN" b="1" kern="0" dirty="0">
                  <a:solidFill>
                    <a:srgbClr val="31ACE3"/>
                  </a:solidFill>
                  <a:latin typeface="Arial" panose="020B0604020202020204" pitchFamily="34" charset="0"/>
                  <a:ea typeface="微软雅黑" panose="020B0503020204020204" pitchFamily="34" charset="-122"/>
                  <a:cs typeface="宋体" panose="02010600030101010101" pitchFamily="2" charset="-122"/>
                </a:rPr>
                <a:t>LOREM IPSUM </a:t>
              </a:r>
            </a:p>
          </p:txBody>
        </p:sp>
      </p:grpSp>
      <p:sp>
        <p:nvSpPr>
          <p:cNvPr id="3" name="MH_Other_1"/>
          <p:cNvSpPr/>
          <p:nvPr>
            <p:custDataLst>
              <p:tags r:id="rId7"/>
            </p:custDataLst>
          </p:nvPr>
        </p:nvSpPr>
        <p:spPr>
          <a:xfrm rot="16200000" flipV="1">
            <a:off x="671114" y="1556011"/>
            <a:ext cx="905671" cy="2247900"/>
          </a:xfrm>
          <a:prstGeom prst="bentArrow">
            <a:avLst>
              <a:gd name="adj1" fmla="val 18510"/>
              <a:gd name="adj2" fmla="val 25000"/>
              <a:gd name="adj3" fmla="val 25000"/>
              <a:gd name="adj4" fmla="val 2763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47B5E6"/>
              </a:solidFill>
              <a:latin typeface="Arial" panose="020B0604020202020204" pitchFamily="34" charset="0"/>
              <a:ea typeface="微软雅黑" panose="020B0503020204020204" pitchFamily="34" charset="-122"/>
            </a:endParaRPr>
          </a:p>
        </p:txBody>
      </p:sp>
      <p:grpSp>
        <p:nvGrpSpPr>
          <p:cNvPr id="9" name="组合 8"/>
          <p:cNvGrpSpPr/>
          <p:nvPr/>
        </p:nvGrpSpPr>
        <p:grpSpPr>
          <a:xfrm>
            <a:off x="4810125" y="3866019"/>
            <a:ext cx="2038350" cy="865971"/>
            <a:chOff x="4810125" y="3866019"/>
            <a:chExt cx="2038350" cy="865971"/>
          </a:xfrm>
        </p:grpSpPr>
        <p:sp>
          <p:nvSpPr>
            <p:cNvPr id="22" name="MH_Text_4"/>
            <p:cNvSpPr/>
            <p:nvPr>
              <p:custDataLst>
                <p:tags r:id="rId14"/>
              </p:custDataLst>
            </p:nvPr>
          </p:nvSpPr>
          <p:spPr>
            <a:xfrm>
              <a:off x="5073873" y="4275432"/>
              <a:ext cx="1730375" cy="456558"/>
            </a:xfrm>
            <a:prstGeom prst="rect">
              <a:avLst/>
            </a:prstGeom>
          </p:spPr>
          <p:txBody>
            <a:bodyPr lIns="0" tIns="0" rIns="0" bIns="0">
              <a:normAutofit/>
            </a:bodyPr>
            <a:lstStyle/>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3" name="MH_SubTitle_4"/>
            <p:cNvSpPr/>
            <p:nvPr>
              <p:custDataLst>
                <p:tags r:id="rId15"/>
              </p:custDataLst>
            </p:nvPr>
          </p:nvSpPr>
          <p:spPr>
            <a:xfrm>
              <a:off x="4810125" y="3866019"/>
              <a:ext cx="2038350" cy="409413"/>
            </a:xfrm>
            <a:prstGeom prst="rect">
              <a:avLst/>
            </a:prstGeom>
          </p:spPr>
          <p:txBody>
            <a:bodyPr anchor="ctr">
              <a:normAutofit/>
            </a:bodyPr>
            <a:lstStyle/>
            <a:p>
              <a:pPr algn="ctr" eaLnBrk="1" fontAlgn="auto" hangingPunct="1">
                <a:spcBef>
                  <a:spcPts val="0"/>
                </a:spcBef>
                <a:spcAft>
                  <a:spcPts val="0"/>
                </a:spcAft>
                <a:defRPr/>
              </a:pPr>
              <a:r>
                <a:rPr lang="en-US" altLang="zh-CN" b="1" kern="0" dirty="0">
                  <a:solidFill>
                    <a:srgbClr val="31ACE3"/>
                  </a:solidFill>
                  <a:latin typeface="Arial" panose="020B0604020202020204" pitchFamily="34" charset="0"/>
                  <a:ea typeface="微软雅黑" panose="020B0503020204020204" pitchFamily="34" charset="-122"/>
                  <a:cs typeface="宋体" panose="02010600030101010101" pitchFamily="2" charset="-122"/>
                </a:rPr>
                <a:t>LOREM IPSUM </a:t>
              </a:r>
            </a:p>
          </p:txBody>
        </p:sp>
      </p:grpSp>
      <p:grpSp>
        <p:nvGrpSpPr>
          <p:cNvPr id="6" name="组合 5"/>
          <p:cNvGrpSpPr/>
          <p:nvPr/>
        </p:nvGrpSpPr>
        <p:grpSpPr>
          <a:xfrm>
            <a:off x="942975" y="1305326"/>
            <a:ext cx="2038350" cy="918078"/>
            <a:chOff x="942975" y="1305326"/>
            <a:chExt cx="2038350" cy="918078"/>
          </a:xfrm>
        </p:grpSpPr>
        <p:sp>
          <p:nvSpPr>
            <p:cNvPr id="28" name="MH_Text_1"/>
            <p:cNvSpPr/>
            <p:nvPr>
              <p:custDataLst>
                <p:tags r:id="rId12"/>
              </p:custDataLst>
            </p:nvPr>
          </p:nvSpPr>
          <p:spPr>
            <a:xfrm>
              <a:off x="1226517" y="1305326"/>
              <a:ext cx="1730375" cy="456558"/>
            </a:xfrm>
            <a:prstGeom prst="rect">
              <a:avLst/>
            </a:prstGeom>
          </p:spPr>
          <p:txBody>
            <a:bodyPr lIns="0" tIns="0" rIns="0" bIns="0" anchor="b">
              <a:normAutofit/>
            </a:bodyPr>
            <a:lstStyle/>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33" name="MH_SubTitle_1"/>
            <p:cNvSpPr/>
            <p:nvPr>
              <p:custDataLst>
                <p:tags r:id="rId13"/>
              </p:custDataLst>
            </p:nvPr>
          </p:nvSpPr>
          <p:spPr>
            <a:xfrm>
              <a:off x="942975" y="1712257"/>
              <a:ext cx="2038350" cy="511147"/>
            </a:xfrm>
            <a:prstGeom prst="rect">
              <a:avLst/>
            </a:prstGeom>
          </p:spPr>
          <p:txBody>
            <a:bodyPr anchor="ctr">
              <a:normAutofit/>
            </a:bodyPr>
            <a:lstStyle/>
            <a:p>
              <a:pPr algn="ctr" eaLnBrk="1" fontAlgn="auto" hangingPunct="1">
                <a:spcBef>
                  <a:spcPts val="0"/>
                </a:spcBef>
                <a:spcAft>
                  <a:spcPts val="0"/>
                </a:spcAft>
                <a:defRPr/>
              </a:pPr>
              <a:r>
                <a:rPr lang="en-US" altLang="zh-CN" b="1" kern="0" dirty="0">
                  <a:solidFill>
                    <a:srgbClr val="31ACE3"/>
                  </a:solidFill>
                  <a:latin typeface="Arial" panose="020B0604020202020204" pitchFamily="34" charset="0"/>
                  <a:ea typeface="微软雅黑" panose="020B0503020204020204" pitchFamily="34" charset="-122"/>
                  <a:cs typeface="宋体" panose="02010600030101010101" pitchFamily="2" charset="-122"/>
                </a:rPr>
                <a:t>LOREM IPSUM </a:t>
              </a:r>
            </a:p>
          </p:txBody>
        </p:sp>
      </p:grpSp>
      <p:grpSp>
        <p:nvGrpSpPr>
          <p:cNvPr id="7" name="组合 6"/>
          <p:cNvGrpSpPr/>
          <p:nvPr/>
        </p:nvGrpSpPr>
        <p:grpSpPr>
          <a:xfrm>
            <a:off x="3514725" y="1305326"/>
            <a:ext cx="2038350" cy="918078"/>
            <a:chOff x="3514725" y="1305326"/>
            <a:chExt cx="2038350" cy="918078"/>
          </a:xfrm>
        </p:grpSpPr>
        <p:sp>
          <p:nvSpPr>
            <p:cNvPr id="35" name="MH_Text_3"/>
            <p:cNvSpPr/>
            <p:nvPr>
              <p:custDataLst>
                <p:tags r:id="rId10"/>
              </p:custDataLst>
            </p:nvPr>
          </p:nvSpPr>
          <p:spPr>
            <a:xfrm>
              <a:off x="3798267" y="1305326"/>
              <a:ext cx="1730375" cy="456558"/>
            </a:xfrm>
            <a:prstGeom prst="rect">
              <a:avLst/>
            </a:prstGeom>
          </p:spPr>
          <p:txBody>
            <a:bodyPr lIns="0" tIns="0" rIns="0" bIns="0" anchor="b">
              <a:normAutofit/>
            </a:bodyPr>
            <a:lstStyle/>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36" name="MH_SubTitle_3"/>
            <p:cNvSpPr/>
            <p:nvPr>
              <p:custDataLst>
                <p:tags r:id="rId11"/>
              </p:custDataLst>
            </p:nvPr>
          </p:nvSpPr>
          <p:spPr>
            <a:xfrm>
              <a:off x="3514725" y="1712257"/>
              <a:ext cx="2038350" cy="511147"/>
            </a:xfrm>
            <a:prstGeom prst="rect">
              <a:avLst/>
            </a:prstGeom>
          </p:spPr>
          <p:txBody>
            <a:bodyPr anchor="ctr">
              <a:normAutofit/>
            </a:bodyPr>
            <a:lstStyle/>
            <a:p>
              <a:pPr algn="ctr" eaLnBrk="1" fontAlgn="auto" hangingPunct="1">
                <a:spcBef>
                  <a:spcPts val="0"/>
                </a:spcBef>
                <a:spcAft>
                  <a:spcPts val="0"/>
                </a:spcAft>
                <a:defRPr/>
              </a:pPr>
              <a:r>
                <a:rPr lang="en-US" altLang="zh-CN" b="1" kern="0" dirty="0">
                  <a:solidFill>
                    <a:srgbClr val="31ACE3"/>
                  </a:solidFill>
                  <a:latin typeface="Arial" panose="020B0604020202020204" pitchFamily="34" charset="0"/>
                  <a:ea typeface="微软雅黑" panose="020B0503020204020204" pitchFamily="34" charset="-122"/>
                  <a:cs typeface="宋体" panose="02010600030101010101" pitchFamily="2" charset="-122"/>
                </a:rPr>
                <a:t>LOREM IPSUM </a:t>
              </a:r>
            </a:p>
          </p:txBody>
        </p:sp>
      </p:grpSp>
      <p:grpSp>
        <p:nvGrpSpPr>
          <p:cNvPr id="8" name="组合 7"/>
          <p:cNvGrpSpPr/>
          <p:nvPr/>
        </p:nvGrpSpPr>
        <p:grpSpPr>
          <a:xfrm>
            <a:off x="6086475" y="1305326"/>
            <a:ext cx="2038350" cy="918078"/>
            <a:chOff x="6086475" y="1305326"/>
            <a:chExt cx="2038350" cy="918078"/>
          </a:xfrm>
        </p:grpSpPr>
        <p:sp>
          <p:nvSpPr>
            <p:cNvPr id="38" name="MH_Text_5"/>
            <p:cNvSpPr/>
            <p:nvPr>
              <p:custDataLst>
                <p:tags r:id="rId8"/>
              </p:custDataLst>
            </p:nvPr>
          </p:nvSpPr>
          <p:spPr>
            <a:xfrm>
              <a:off x="6370017" y="1305326"/>
              <a:ext cx="1730375" cy="456558"/>
            </a:xfrm>
            <a:prstGeom prst="rect">
              <a:avLst/>
            </a:prstGeom>
          </p:spPr>
          <p:txBody>
            <a:bodyPr lIns="0" tIns="0" rIns="0" bIns="0" anchor="b">
              <a:normAutofit/>
            </a:bodyPr>
            <a:lstStyle/>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39" name="MH_SubTitle_5"/>
            <p:cNvSpPr/>
            <p:nvPr>
              <p:custDataLst>
                <p:tags r:id="rId9"/>
              </p:custDataLst>
            </p:nvPr>
          </p:nvSpPr>
          <p:spPr>
            <a:xfrm>
              <a:off x="6086475" y="1712257"/>
              <a:ext cx="2038350" cy="511147"/>
            </a:xfrm>
            <a:prstGeom prst="rect">
              <a:avLst/>
            </a:prstGeom>
          </p:spPr>
          <p:txBody>
            <a:bodyPr anchor="ctr">
              <a:normAutofit/>
            </a:bodyPr>
            <a:lstStyle/>
            <a:p>
              <a:pPr algn="ctr" eaLnBrk="1" fontAlgn="auto" hangingPunct="1">
                <a:spcBef>
                  <a:spcPts val="0"/>
                </a:spcBef>
                <a:spcAft>
                  <a:spcPts val="0"/>
                </a:spcAft>
                <a:defRPr/>
              </a:pPr>
              <a:r>
                <a:rPr lang="en-US" altLang="zh-CN" b="1" kern="0" dirty="0">
                  <a:solidFill>
                    <a:srgbClr val="31ACE3"/>
                  </a:solidFill>
                  <a:latin typeface="Arial" panose="020B0604020202020204" pitchFamily="34" charset="0"/>
                  <a:ea typeface="微软雅黑" panose="020B0503020204020204" pitchFamily="34" charset="-122"/>
                  <a:cs typeface="宋体" panose="02010600030101010101" pitchFamily="2" charset="-122"/>
                </a:rPr>
                <a:t>LOREM IPSUM </a:t>
              </a:r>
            </a:p>
          </p:txBody>
        </p:sp>
      </p:grpSp>
      <p:grpSp>
        <p:nvGrpSpPr>
          <p:cNvPr id="54" name="组合 53"/>
          <p:cNvGrpSpPr/>
          <p:nvPr/>
        </p:nvGrpSpPr>
        <p:grpSpPr>
          <a:xfrm>
            <a:off x="323528" y="274810"/>
            <a:ext cx="2269029" cy="424732"/>
            <a:chOff x="617315" y="342254"/>
            <a:chExt cx="2269029" cy="424732"/>
          </a:xfrm>
        </p:grpSpPr>
        <p:sp>
          <p:nvSpPr>
            <p:cNvPr id="55" name="矩形 54"/>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56" name="矩形 55"/>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57" name="组合 56"/>
          <p:cNvGrpSpPr/>
          <p:nvPr/>
        </p:nvGrpSpPr>
        <p:grpSpPr>
          <a:xfrm>
            <a:off x="251520" y="653823"/>
            <a:ext cx="8676456" cy="45719"/>
            <a:chOff x="1" y="356632"/>
            <a:chExt cx="755577" cy="353539"/>
          </a:xfrm>
        </p:grpSpPr>
        <p:sp>
          <p:nvSpPr>
            <p:cNvPr id="58" name="矩形 57"/>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6500"/>
                            </p:stCondLst>
                            <p:childTnLst>
                              <p:par>
                                <p:cTn id="49" presetID="47"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12" grpId="0" animBg="1"/>
      <p:bldP spid="11" grpId="0" animBg="1"/>
      <p:bldP spid="10"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476655" y="656094"/>
            <a:ext cx="1517515" cy="830997"/>
          </a:xfrm>
          <a:prstGeom prst="rect">
            <a:avLst/>
          </a:prstGeom>
          <a:noFill/>
        </p:spPr>
        <p:txBody>
          <a:bodyPr wrap="square" rtlCol="0">
            <a:spAutoFit/>
          </a:bodyPr>
          <a:lstStyle/>
          <a:p>
            <a:pPr algn="ctr"/>
            <a:r>
              <a:rPr lang="zh-CN" altLang="en-US" sz="2400" b="1" dirty="0">
                <a:solidFill>
                  <a:srgbClr val="A0FFFE"/>
                </a:solidFill>
                <a:latin typeface="微软雅黑" panose="020B0503020204020204" pitchFamily="34" charset="-122"/>
                <a:ea typeface="微软雅黑" panose="020B0503020204020204" pitchFamily="34" charset="-122"/>
              </a:rPr>
              <a:t>目  录</a:t>
            </a:r>
          </a:p>
          <a:p>
            <a:r>
              <a:rPr lang="en-US" altLang="zh-CN" sz="2400" b="1" dirty="0">
                <a:solidFill>
                  <a:srgbClr val="A0FFFE"/>
                </a:solidFill>
                <a:latin typeface="微软雅黑" panose="020B0503020204020204" pitchFamily="34" charset="-122"/>
                <a:ea typeface="微软雅黑" panose="020B0503020204020204" pitchFamily="34" charset="-122"/>
              </a:rPr>
              <a:t>contents</a:t>
            </a:r>
            <a:endParaRPr lang="zh-CN" altLang="en-US" sz="2400" b="1" dirty="0">
              <a:solidFill>
                <a:srgbClr val="A0FFFE"/>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
            </p:custDataLst>
          </p:nvPr>
        </p:nvSpPr>
        <p:spPr>
          <a:xfrm>
            <a:off x="3286014" y="1402880"/>
            <a:ext cx="1408078" cy="577081"/>
          </a:xfrm>
          <a:prstGeom prst="rect">
            <a:avLst/>
          </a:prstGeom>
          <a:noFill/>
        </p:spPr>
        <p:txBody>
          <a:bodyPr wrap="none" rtlCol="0">
            <a:noAutofit/>
          </a:bodyPr>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lgn="ctr">
              <a:defRPr/>
            </a:pPr>
            <a:r>
              <a:rPr lang="zh-CN" altLang="en-US" sz="3300" b="1" kern="0" dirty="0">
                <a:blipFill dpi="0" rotWithShape="1">
                  <a:blip r:embed="rId8"/>
                  <a:srcRect/>
                  <a:stretch>
                    <a:fillRect/>
                  </a:stretch>
                </a:blipFill>
              </a:rPr>
              <a:t>第三章</a:t>
            </a:r>
          </a:p>
        </p:txBody>
      </p:sp>
      <p:sp>
        <p:nvSpPr>
          <p:cNvPr id="21" name="任意多边形 20"/>
          <p:cNvSpPr/>
          <p:nvPr>
            <p:custDataLst>
              <p:tags r:id="rId2"/>
            </p:custDataLst>
          </p:nvPr>
        </p:nvSpPr>
        <p:spPr>
          <a:xfrm>
            <a:off x="284507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2" name="任意多边形 21"/>
          <p:cNvSpPr/>
          <p:nvPr>
            <p:custDataLst>
              <p:tags r:id="rId3"/>
            </p:custDataLst>
          </p:nvPr>
        </p:nvSpPr>
        <p:spPr>
          <a:xfrm flipH="1">
            <a:off x="473102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3" name="文本框 22"/>
          <p:cNvSpPr txBox="1"/>
          <p:nvPr>
            <p:custDataLst>
              <p:tags r:id="rId4"/>
            </p:custDataLst>
          </p:nvPr>
        </p:nvSpPr>
        <p:spPr>
          <a:xfrm>
            <a:off x="4218572" y="2523901"/>
            <a:ext cx="2931527" cy="1299827"/>
          </a:xfrm>
          <a:prstGeom prst="rect">
            <a:avLst/>
          </a:prstGeom>
          <a:noFill/>
        </p:spPr>
        <p:txBody>
          <a:bodyPr wrap="square" rtlCol="0">
            <a:noAutofit/>
          </a:bodyPr>
          <a:lstStyle/>
          <a:p>
            <a:pPr>
              <a:lnSpc>
                <a:spcPct val="130000"/>
              </a:lnSpc>
            </a:pPr>
            <a:r>
              <a:rPr lang="zh-CN" altLang="en-US" sz="1050" dirty="0">
                <a:solidFill>
                  <a:schemeClr val="bg1"/>
                </a:solidFill>
                <a:latin typeface="幼圆" panose="02010509060101010101" charset="-122"/>
                <a:ea typeface="幼圆" panose="02010509060101010101" charset="-122"/>
              </a:rPr>
              <a:t>您的内容请写在这里您的内容请写在这里您的内容请写在这里您的内容您的内容请写在这里您的内容请写在这里您的内容请写在这里您的内容您的内容请写在这里您的内容请写在这里您的内容请写在这里您的内容</a:t>
            </a:r>
          </a:p>
        </p:txBody>
      </p:sp>
      <p:sp>
        <p:nvSpPr>
          <p:cNvPr id="24" name="文本框 23"/>
          <p:cNvSpPr txBox="1"/>
          <p:nvPr>
            <p:custDataLst>
              <p:tags r:id="rId5"/>
            </p:custDataLst>
          </p:nvPr>
        </p:nvSpPr>
        <p:spPr>
          <a:xfrm rot="5400000">
            <a:off x="2882471" y="2903990"/>
            <a:ext cx="2141289" cy="530915"/>
          </a:xfrm>
          <a:prstGeom prst="rect">
            <a:avLst/>
          </a:prstGeom>
          <a:noFill/>
        </p:spPr>
        <p:txBody>
          <a:bodyPr wrap="square" rtlCol="0">
            <a:noAutofit/>
          </a:bodyPr>
          <a:lstStyle/>
          <a:p>
            <a:r>
              <a:rPr lang="en-US" altLang="zh-CN" sz="3000" dirty="0">
                <a:solidFill>
                  <a:srgbClr val="E0E0E0"/>
                </a:solidFill>
                <a:latin typeface="Baskerville Old Face" panose="02020602080505020303" pitchFamily="18" charset="0"/>
              </a:rPr>
              <a:t>PART ONE</a:t>
            </a:r>
            <a:endParaRPr lang="zh-CN" altLang="en-US" sz="3000" dirty="0">
              <a:solidFill>
                <a:srgbClr val="E0E0E0"/>
              </a:solidFill>
              <a:latin typeface="Baskerville Old Face" panose="02020602080505020303"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anim calcmode="lin" valueType="num">
                                      <p:cBhvr>
                                        <p:cTn id="35" dur="750" fill="hold"/>
                                        <p:tgtEl>
                                          <p:spTgt spid="23"/>
                                        </p:tgtEl>
                                        <p:attrNameLst>
                                          <p:attrName>ppt_x</p:attrName>
                                        </p:attrNameLst>
                                      </p:cBhvr>
                                      <p:tavLst>
                                        <p:tav tm="0">
                                          <p:val>
                                            <p:strVal val="#ppt_x"/>
                                          </p:val>
                                        </p:tav>
                                        <p:tav tm="100000">
                                          <p:val>
                                            <p:strVal val="#ppt_x"/>
                                          </p:val>
                                        </p:tav>
                                      </p:tavLst>
                                    </p:anim>
                                    <p:anim calcmode="lin" valueType="num">
                                      <p:cBhvr>
                                        <p:cTn id="36"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animBg="1"/>
      <p:bldP spid="2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flipV="1">
            <a:off x="1267570" y="1907704"/>
            <a:ext cx="0" cy="51752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677878" y="1907704"/>
            <a:ext cx="0" cy="51752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918570" y="3401541"/>
            <a:ext cx="0" cy="5191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443289" y="3401541"/>
            <a:ext cx="0" cy="5191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267570" y="1413992"/>
            <a:ext cx="0" cy="517525"/>
          </a:xfrm>
          <a:prstGeom prst="line">
            <a:avLst/>
          </a:prstGeom>
          <a:ln w="44450">
            <a:solidFill>
              <a:srgbClr val="AE43A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677878" y="1413992"/>
            <a:ext cx="0" cy="517525"/>
          </a:xfrm>
          <a:prstGeom prst="line">
            <a:avLst/>
          </a:prstGeom>
          <a:ln w="44450">
            <a:solidFill>
              <a:srgbClr val="71B657"/>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918570" y="3896841"/>
            <a:ext cx="0" cy="517525"/>
          </a:xfrm>
          <a:prstGeom prst="line">
            <a:avLst/>
          </a:prstGeom>
          <a:ln w="44450">
            <a:solidFill>
              <a:srgbClr val="23A3DF"/>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443289" y="3896841"/>
            <a:ext cx="0" cy="517525"/>
          </a:xfrm>
          <a:prstGeom prst="line">
            <a:avLst/>
          </a:prstGeom>
          <a:ln w="44450">
            <a:solidFill>
              <a:srgbClr val="F57E1B"/>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270746" y="1328267"/>
            <a:ext cx="2093912" cy="865187"/>
          </a:xfrm>
          <a:prstGeom prst="rect">
            <a:avLst/>
          </a:prstGeom>
        </p:spPr>
        <p:txBody>
          <a:bodyPr lIns="91428" tIns="45714" rIns="91428" bIns="45714"/>
          <a:lstStyle/>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4710335" y="1328267"/>
            <a:ext cx="2093913" cy="865187"/>
          </a:xfrm>
          <a:prstGeom prst="rect">
            <a:avLst/>
          </a:prstGeom>
        </p:spPr>
        <p:txBody>
          <a:bodyPr lIns="91428" tIns="45714" rIns="91428" bIns="45714"/>
          <a:lstStyle/>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2915395" y="3650778"/>
            <a:ext cx="2093912" cy="865188"/>
          </a:xfrm>
          <a:prstGeom prst="rect">
            <a:avLst/>
          </a:prstGeom>
        </p:spPr>
        <p:txBody>
          <a:bodyPr lIns="91428" tIns="45714" rIns="91428" bIns="45714" anchor="b"/>
          <a:lstStyle/>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6438527" y="3650778"/>
            <a:ext cx="2093913" cy="865188"/>
          </a:xfrm>
          <a:prstGeom prst="rect">
            <a:avLst/>
          </a:prstGeom>
        </p:spPr>
        <p:txBody>
          <a:bodyPr lIns="91428" tIns="45714" rIns="91428" bIns="45714" anchor="b"/>
          <a:lstStyle/>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3020" y="2414117"/>
            <a:ext cx="1544637" cy="102393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349" y="2414117"/>
            <a:ext cx="1576827" cy="105174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2398564"/>
            <a:ext cx="1544637" cy="103949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2094" y="2411747"/>
            <a:ext cx="1577228" cy="1054113"/>
          </a:xfrm>
          <a:prstGeom prst="rect">
            <a:avLst/>
          </a:prstGeom>
        </p:spPr>
      </p:pic>
      <p:grpSp>
        <p:nvGrpSpPr>
          <p:cNvPr id="61" name="组合 60"/>
          <p:cNvGrpSpPr/>
          <p:nvPr/>
        </p:nvGrpSpPr>
        <p:grpSpPr>
          <a:xfrm>
            <a:off x="323528" y="274810"/>
            <a:ext cx="2269029" cy="424732"/>
            <a:chOff x="617315" y="342254"/>
            <a:chExt cx="2269029" cy="424732"/>
          </a:xfrm>
        </p:grpSpPr>
        <p:sp>
          <p:nvSpPr>
            <p:cNvPr id="62" name="矩形 61"/>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63" name="矩形 62"/>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64" name="组合 63"/>
          <p:cNvGrpSpPr/>
          <p:nvPr/>
        </p:nvGrpSpPr>
        <p:grpSpPr>
          <a:xfrm>
            <a:off x="251520" y="653823"/>
            <a:ext cx="8676456" cy="45719"/>
            <a:chOff x="1" y="356632"/>
            <a:chExt cx="755577" cy="353539"/>
          </a:xfrm>
        </p:grpSpPr>
        <p:sp>
          <p:nvSpPr>
            <p:cNvPr id="65" name="矩形 64"/>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8000"/>
                            </p:stCondLst>
                            <p:childTnLst>
                              <p:par>
                                <p:cTn id="21" presetID="22" presetClass="entr" presetSubtype="4"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8500"/>
                            </p:stCondLst>
                            <p:childTnLst>
                              <p:par>
                                <p:cTn id="25" presetID="22" presetClass="entr" presetSubtype="4"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9000"/>
                            </p:stCondLst>
                            <p:childTnLst>
                              <p:par>
                                <p:cTn id="29" presetID="2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par>
                          <p:cTn id="32" fill="hold">
                            <p:stCondLst>
                              <p:cond delay="9500"/>
                            </p:stCondLst>
                            <p:childTnLst>
                              <p:par>
                                <p:cTn id="33" presetID="22" presetClass="entr" presetSubtype="1"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500"/>
                                        <p:tgtEl>
                                          <p:spTgt spid="47"/>
                                        </p:tgtEl>
                                      </p:cBhvr>
                                    </p:animEffect>
                                  </p:childTnLst>
                                </p:cTn>
                              </p:par>
                            </p:childTnLst>
                          </p:cTn>
                        </p:par>
                        <p:par>
                          <p:cTn id="36" fill="hold">
                            <p:stCondLst>
                              <p:cond delay="10000"/>
                            </p:stCondLst>
                            <p:childTnLst>
                              <p:par>
                                <p:cTn id="37" presetID="22" presetClass="entr" presetSubtype="1"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childTnLst>
                          </p:cTn>
                        </p:par>
                        <p:par>
                          <p:cTn id="40" fill="hold">
                            <p:stCondLst>
                              <p:cond delay="10500"/>
                            </p:stCondLst>
                            <p:childTnLst>
                              <p:par>
                                <p:cTn id="41" presetID="22" presetClass="entr" presetSubtype="8"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childTnLst>
                          </p:cTn>
                        </p:par>
                        <p:par>
                          <p:cTn id="44" fill="hold">
                            <p:stCondLst>
                              <p:cond delay="11000"/>
                            </p:stCondLst>
                            <p:childTnLst>
                              <p:par>
                                <p:cTn id="45" presetID="2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par>
                          <p:cTn id="48" fill="hold">
                            <p:stCondLst>
                              <p:cond delay="11500"/>
                            </p:stCondLst>
                            <p:childTnLst>
                              <p:par>
                                <p:cTn id="49" presetID="22" presetClass="entr" presetSubtype="4"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down)">
                                      <p:cBhvr>
                                        <p:cTn id="51" dur="500"/>
                                        <p:tgtEl>
                                          <p:spTgt spid="54"/>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par>
                          <p:cTn id="56" fill="hold">
                            <p:stCondLst>
                              <p:cond delay="12500"/>
                            </p:stCondLst>
                            <p:childTnLst>
                              <p:par>
                                <p:cTn id="57" presetID="22" presetClass="entr" presetSubtype="1"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13000"/>
                            </p:stCondLst>
                            <p:childTnLst>
                              <p:par>
                                <p:cTn id="61" presetID="22" presetClass="entr" presetSubtype="1"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up)">
                                      <p:cBhvr>
                                        <p:cTn id="63" dur="500"/>
                                        <p:tgtEl>
                                          <p:spTgt spid="56"/>
                                        </p:tgtEl>
                                      </p:cBhvr>
                                    </p:animEffect>
                                  </p:childTnLst>
                                </p:cTn>
                              </p:par>
                            </p:childTnLst>
                          </p:cTn>
                        </p:par>
                        <p:par>
                          <p:cTn id="64" fill="hold">
                            <p:stCondLst>
                              <p:cond delay="135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85873" y="1392432"/>
            <a:ext cx="2828610" cy="691799"/>
          </a:xfrm>
          <a:prstGeom prst="rect">
            <a:avLst/>
          </a:prstGeom>
          <a:noFill/>
        </p:spPr>
        <p:txBody>
          <a:bodyPr wrap="square" lIns="90744" tIns="45374" rIns="90744" bIns="45374" rtlCol="0">
            <a:spAutoFit/>
          </a:bodyPr>
          <a:lstStyle/>
          <a:p>
            <a:r>
              <a:rPr lang="zh-CN" altLang="en-US" sz="1300" b="1" dirty="0">
                <a:solidFill>
                  <a:schemeClr val="bg1">
                    <a:lumMod val="85000"/>
                  </a:schemeClr>
                </a:solidFill>
                <a:latin typeface="微软雅黑" panose="020B0503020204020204" pitchFamily="34" charset="-122"/>
                <a:ea typeface="微软雅黑" panose="020B0503020204020204" pitchFamily="34" charset="-122"/>
              </a:rPr>
              <a:t>增加内容</a:t>
            </a:r>
            <a:endParaRPr lang="en-US" altLang="zh-CN" sz="1300" b="1" dirty="0">
              <a:solidFill>
                <a:schemeClr val="bg1">
                  <a:lumMod val="85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8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1">
                  <a:lumMod val="85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3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487807" y="2437391"/>
            <a:ext cx="2828610" cy="707187"/>
          </a:xfrm>
          <a:prstGeom prst="rect">
            <a:avLst/>
          </a:prstGeom>
          <a:noFill/>
        </p:spPr>
        <p:txBody>
          <a:bodyPr wrap="square" lIns="90744" tIns="45374" rIns="90744" bIns="45374" rtlCol="0">
            <a:spAutoFit/>
          </a:bodyPr>
          <a:lstStyle/>
          <a:p>
            <a:r>
              <a:rPr lang="zh-CN" altLang="en-US" sz="1400" b="1" dirty="0">
                <a:solidFill>
                  <a:schemeClr val="bg1">
                    <a:lumMod val="85000"/>
                  </a:schemeClr>
                </a:solidFill>
                <a:latin typeface="微软雅黑" panose="020B0503020204020204" pitchFamily="34" charset="-122"/>
                <a:ea typeface="微软雅黑" panose="020B0503020204020204" pitchFamily="34" charset="-122"/>
              </a:rPr>
              <a:t>增加内容</a:t>
            </a:r>
            <a:endParaRPr lang="en-US" altLang="zh-CN" sz="1400" b="1" dirty="0">
              <a:solidFill>
                <a:schemeClr val="bg1">
                  <a:lumMod val="85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8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1">
                  <a:lumMod val="85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3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487807" y="3448739"/>
            <a:ext cx="2828610" cy="707187"/>
          </a:xfrm>
          <a:prstGeom prst="rect">
            <a:avLst/>
          </a:prstGeom>
          <a:noFill/>
        </p:spPr>
        <p:txBody>
          <a:bodyPr wrap="square" lIns="90744" tIns="45374" rIns="90744" bIns="45374" rtlCol="0">
            <a:spAutoFit/>
          </a:bodyPr>
          <a:lstStyle/>
          <a:p>
            <a:r>
              <a:rPr lang="zh-CN" altLang="en-US" sz="1400" b="1" dirty="0">
                <a:solidFill>
                  <a:schemeClr val="bg1">
                    <a:lumMod val="85000"/>
                  </a:schemeClr>
                </a:solidFill>
                <a:latin typeface="微软雅黑" panose="020B0503020204020204" pitchFamily="34" charset="-122"/>
                <a:ea typeface="微软雅黑" panose="020B0503020204020204" pitchFamily="34" charset="-122"/>
              </a:rPr>
              <a:t>增加内容</a:t>
            </a:r>
            <a:endParaRPr lang="en-US" altLang="zh-CN" sz="1400" b="1" dirty="0">
              <a:solidFill>
                <a:schemeClr val="bg1">
                  <a:lumMod val="85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8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300" dirty="0">
              <a:solidFill>
                <a:schemeClr val="bg1">
                  <a:lumMod val="85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85000"/>
                  </a:schemeClr>
                </a:solidFill>
                <a:latin typeface="微软雅黑" panose="020B0503020204020204" pitchFamily="34" charset="-122"/>
                <a:ea typeface="微软雅黑" panose="020B0503020204020204" pitchFamily="34" charset="-122"/>
              </a:rPr>
              <a:t>单击此处添加文本</a:t>
            </a:r>
            <a:endParaRPr lang="en-US" altLang="zh-CN" sz="1300" dirty="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792424" y="2207195"/>
            <a:ext cx="3061718" cy="0"/>
          </a:xfrm>
          <a:prstGeom prst="line">
            <a:avLst/>
          </a:prstGeom>
          <a:noFill/>
          <a:ln w="19050" cap="flat" cmpd="sng" algn="ctr">
            <a:solidFill>
              <a:schemeClr val="bg1">
                <a:lumMod val="50000"/>
              </a:schemeClr>
            </a:solidFill>
            <a:prstDash val="solid"/>
          </a:ln>
          <a:effectLst/>
        </p:spPr>
      </p:cxnSp>
      <p:cxnSp>
        <p:nvCxnSpPr>
          <p:cNvPr id="12" name="直接连接符 11"/>
          <p:cNvCxnSpPr/>
          <p:nvPr/>
        </p:nvCxnSpPr>
        <p:spPr>
          <a:xfrm>
            <a:off x="4791800" y="3310340"/>
            <a:ext cx="3061718" cy="0"/>
          </a:xfrm>
          <a:prstGeom prst="line">
            <a:avLst/>
          </a:prstGeom>
          <a:noFill/>
          <a:ln w="19050" cap="flat" cmpd="sng" algn="ctr">
            <a:solidFill>
              <a:schemeClr val="bg1">
                <a:lumMod val="50000"/>
              </a:schemeClr>
            </a:solidFill>
            <a:prstDash val="solid"/>
          </a:ln>
          <a:effectLst/>
        </p:spPr>
      </p:cxnSp>
      <p:grpSp>
        <p:nvGrpSpPr>
          <p:cNvPr id="13" name="组合 12"/>
          <p:cNvGrpSpPr/>
          <p:nvPr/>
        </p:nvGrpSpPr>
        <p:grpSpPr>
          <a:xfrm>
            <a:off x="4791742" y="1443569"/>
            <a:ext cx="564812" cy="530291"/>
            <a:chOff x="5068579" y="1163938"/>
            <a:chExt cx="555066" cy="555066"/>
          </a:xfrm>
        </p:grpSpPr>
        <p:sp>
          <p:nvSpPr>
            <p:cNvPr id="14" name="椭圆 13"/>
            <p:cNvSpPr/>
            <p:nvPr/>
          </p:nvSpPr>
          <p:spPr>
            <a:xfrm>
              <a:off x="5068579" y="1163938"/>
              <a:ext cx="555066" cy="555066"/>
            </a:xfrm>
            <a:prstGeom prst="ellipse">
              <a:avLst/>
            </a:prstGeom>
            <a:solidFill>
              <a:srgbClr val="AE43A0"/>
            </a:solidFill>
            <a:ln w="25400" cap="flat" cmpd="sng" algn="ctr">
              <a:noFill/>
              <a:prstDash val="solid"/>
            </a:ln>
            <a:effectLst/>
          </p:spPr>
          <p:txBody>
            <a:bodyPr rtlCol="0" anchor="ctr"/>
            <a:lstStyle/>
            <a:p>
              <a:pPr algn="ctr">
                <a:defRPr/>
              </a:pPr>
              <a:endParaRPr lang="zh-CN" altLang="en-US"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chemeClr val="bg1"/>
            </a:solidFill>
            <a:ln>
              <a:noFill/>
            </a:ln>
          </p:spPr>
          <p:txBody>
            <a:bodyPr vert="horz" wrap="square" lIns="68571" tIns="34286" rIns="68571" bIns="34286" numCol="1" anchor="t" anchorCtr="0" compatLnSpc="1"/>
            <a:lstStyle/>
            <a:p>
              <a:endParaRPr 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791800" y="2482888"/>
            <a:ext cx="564133" cy="529654"/>
            <a:chOff x="5068633" y="2251819"/>
            <a:chExt cx="554400" cy="554400"/>
          </a:xfrm>
          <a:solidFill>
            <a:srgbClr val="FFC000"/>
          </a:solidFill>
        </p:grpSpPr>
        <p:sp>
          <p:nvSpPr>
            <p:cNvPr id="17" name="椭圆 16"/>
            <p:cNvSpPr/>
            <p:nvPr/>
          </p:nvSpPr>
          <p:spPr>
            <a:xfrm>
              <a:off x="5068633" y="2251819"/>
              <a:ext cx="554400" cy="554400"/>
            </a:xfrm>
            <a:prstGeom prst="ellipse">
              <a:avLst/>
            </a:prstGeom>
            <a:solidFill>
              <a:srgbClr val="23A3DF"/>
            </a:solidFill>
            <a:ln w="25400" cap="flat" cmpd="sng" algn="ctr">
              <a:noFill/>
              <a:prstDash val="solid"/>
            </a:ln>
            <a:effectLst/>
          </p:spPr>
          <p:txBody>
            <a:bodyPr rtlCol="0" anchor="ctr"/>
            <a:lstStyle/>
            <a:p>
              <a:pPr algn="ctr">
                <a:defRPr/>
              </a:pPr>
              <a:endParaRPr lang="zh-CN" altLang="en-US"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vert="horz" wrap="square" lIns="68571" tIns="34286" rIns="68571" bIns="34286" numCol="1" anchor="t" anchorCtr="0" compatLnSpc="1"/>
            <a:lstStyle/>
            <a:p>
              <a:endParaRPr 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792422" y="3480229"/>
            <a:ext cx="564133" cy="529654"/>
            <a:chOff x="5069244" y="3295756"/>
            <a:chExt cx="554400" cy="554400"/>
          </a:xfrm>
        </p:grpSpPr>
        <p:sp>
          <p:nvSpPr>
            <p:cNvPr id="20" name="椭圆 19"/>
            <p:cNvSpPr/>
            <p:nvPr/>
          </p:nvSpPr>
          <p:spPr>
            <a:xfrm>
              <a:off x="5069244" y="3295756"/>
              <a:ext cx="554400" cy="554400"/>
            </a:xfrm>
            <a:prstGeom prst="ellipse">
              <a:avLst/>
            </a:prstGeom>
            <a:solidFill>
              <a:srgbClr val="71B657"/>
            </a:solidFill>
            <a:ln w="25400" cap="flat" cmpd="sng" algn="ctr">
              <a:noFill/>
              <a:prstDash val="solid"/>
            </a:ln>
            <a:effectLst/>
          </p:spPr>
          <p:txBody>
            <a:bodyPr rtlCol="0" anchor="ctr"/>
            <a:lstStyle/>
            <a:p>
              <a:pPr algn="ctr">
                <a:defRPr/>
              </a:pPr>
              <a:endParaRPr lang="zh-CN" altLang="en-US"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68571" tIns="34286" rIns="68571" bIns="34286" numCol="1" anchor="t" anchorCtr="0" compatLnSpc="1"/>
            <a:lstStyle/>
            <a:p>
              <a:endParaRPr lang="en-US">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3" name="TextBox 22"/>
          <p:cNvSpPr txBox="1"/>
          <p:nvPr/>
        </p:nvSpPr>
        <p:spPr>
          <a:xfrm>
            <a:off x="739117" y="1210709"/>
            <a:ext cx="3256819" cy="640961"/>
          </a:xfrm>
          <a:prstGeom prst="rect">
            <a:avLst/>
          </a:prstGeom>
          <a:noFill/>
        </p:spPr>
        <p:txBody>
          <a:bodyPr wrap="none" lIns="101361" tIns="50681" rIns="101361" bIns="50681" rtlCol="0">
            <a:spAutoFit/>
          </a:bodyPr>
          <a:lstStyle/>
          <a:p>
            <a:pPr>
              <a:lnSpc>
                <a:spcPts val="2100"/>
              </a:lnSpc>
            </a:pPr>
            <a:r>
              <a:rPr lang="zh-CN" altLang="en-US" sz="2000" b="1" dirty="0">
                <a:solidFill>
                  <a:schemeClr val="bg1">
                    <a:lumMod val="85000"/>
                  </a:schemeClr>
                </a:solidFill>
                <a:latin typeface="微软雅黑" panose="020B0503020204020204" pitchFamily="34" charset="-122"/>
                <a:ea typeface="微软雅黑" panose="020B0503020204020204" pitchFamily="34" charset="-122"/>
              </a:rPr>
              <a:t>单击此处添加标题</a:t>
            </a:r>
            <a:endParaRPr lang="en-US" altLang="zh-CN" sz="2000" b="1" dirty="0">
              <a:solidFill>
                <a:schemeClr val="bg1">
                  <a:lumMod val="85000"/>
                </a:schemeClr>
              </a:solidFill>
              <a:latin typeface="微软雅黑" panose="020B0503020204020204" pitchFamily="34" charset="-122"/>
              <a:ea typeface="微软雅黑" panose="020B0503020204020204" pitchFamily="34" charset="-122"/>
            </a:endParaRPr>
          </a:p>
          <a:p>
            <a:pPr>
              <a:lnSpc>
                <a:spcPts val="21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926430"/>
            <a:ext cx="3126616" cy="2083453"/>
          </a:xfrm>
          <a:prstGeom prst="rect">
            <a:avLst/>
          </a:prstGeom>
        </p:spPr>
      </p:pic>
      <p:grpSp>
        <p:nvGrpSpPr>
          <p:cNvPr id="43" name="组合 42"/>
          <p:cNvGrpSpPr/>
          <p:nvPr/>
        </p:nvGrpSpPr>
        <p:grpSpPr>
          <a:xfrm>
            <a:off x="323528" y="274810"/>
            <a:ext cx="2269029" cy="424732"/>
            <a:chOff x="617315" y="342254"/>
            <a:chExt cx="2269029" cy="424732"/>
          </a:xfrm>
        </p:grpSpPr>
        <p:sp>
          <p:nvSpPr>
            <p:cNvPr id="44" name="矩形 43"/>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45" name="矩形 44"/>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46" name="组合 45"/>
          <p:cNvGrpSpPr/>
          <p:nvPr/>
        </p:nvGrpSpPr>
        <p:grpSpPr>
          <a:xfrm>
            <a:off x="251520" y="653823"/>
            <a:ext cx="8676456" cy="45719"/>
            <a:chOff x="1" y="356632"/>
            <a:chExt cx="755577" cy="353539"/>
          </a:xfrm>
        </p:grpSpPr>
        <p:sp>
          <p:nvSpPr>
            <p:cNvPr id="47" name="矩形 46"/>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2" presetClass="entr" presetSubtype="8"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22" presetClass="entr" presetSubtype="8" fill="hold"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00176" y="1654969"/>
            <a:ext cx="2035175" cy="1445419"/>
            <a:chOff x="1400176" y="1654969"/>
            <a:chExt cx="2035175" cy="1445419"/>
          </a:xfrm>
        </p:grpSpPr>
        <p:sp>
          <p:nvSpPr>
            <p:cNvPr id="2" name="MH_SubTitle_1"/>
            <p:cNvSpPr/>
            <p:nvPr>
              <p:custDataLst>
                <p:tags r:id="rId11"/>
              </p:custDataLst>
            </p:nvPr>
          </p:nvSpPr>
          <p:spPr>
            <a:xfrm>
              <a:off x="1428751" y="1654969"/>
              <a:ext cx="1979613" cy="565547"/>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685800"/>
              <a:r>
                <a:rPr lang="zh-CN" altLang="en-US" dirty="0">
                  <a:solidFill>
                    <a:schemeClr val="bg1"/>
                  </a:solidFill>
                  <a:latin typeface="微软雅黑" panose="020B0503020204020204" pitchFamily="34" charset="-122"/>
                  <a:ea typeface="微软雅黑" panose="020B0503020204020204" pitchFamily="34" charset="-122"/>
                </a:rPr>
                <a:t>点击增加内容</a:t>
              </a:r>
            </a:p>
          </p:txBody>
        </p:sp>
        <p:sp>
          <p:nvSpPr>
            <p:cNvPr id="3075" name="MH_Text_1"/>
            <p:cNvSpPr>
              <a:spLocks noChangeArrowheads="1"/>
            </p:cNvSpPr>
            <p:nvPr>
              <p:custDataLst>
                <p:tags r:id="rId12"/>
              </p:custDataLst>
            </p:nvPr>
          </p:nvSpPr>
          <p:spPr bwMode="auto">
            <a:xfrm>
              <a:off x="1400176" y="2440782"/>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p>
          </p:txBody>
        </p:sp>
        <p:sp>
          <p:nvSpPr>
            <p:cNvPr id="13" name="MH_Other_1"/>
            <p:cNvSpPr/>
            <p:nvPr>
              <p:custDataLst>
                <p:tags r:id="rId13"/>
              </p:custDataLst>
            </p:nvPr>
          </p:nvSpPr>
          <p:spPr>
            <a:xfrm flipV="1">
              <a:off x="1439864" y="2353866"/>
              <a:ext cx="1957387" cy="32147"/>
            </a:xfrm>
            <a:prstGeom prst="ellipse">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bg1">
                    <a:lumMod val="85000"/>
                  </a:schemeClr>
                </a:solidFill>
                <a:latin typeface="Arial" panose="020B0604020202020204" pitchFamily="34" charset="0"/>
                <a:ea typeface="微软雅黑" panose="020B0503020204020204" pitchFamily="34" charset="-122"/>
              </a:endParaRPr>
            </a:p>
          </p:txBody>
        </p:sp>
      </p:grpSp>
      <p:grpSp>
        <p:nvGrpSpPr>
          <p:cNvPr id="5" name="组合 4"/>
          <p:cNvGrpSpPr/>
          <p:nvPr/>
        </p:nvGrpSpPr>
        <p:grpSpPr>
          <a:xfrm>
            <a:off x="4610101" y="1654969"/>
            <a:ext cx="2035175" cy="1445419"/>
            <a:chOff x="4610101" y="1654969"/>
            <a:chExt cx="2035175" cy="1445419"/>
          </a:xfrm>
        </p:grpSpPr>
        <p:sp>
          <p:nvSpPr>
            <p:cNvPr id="3" name="MH_SubTitle_2"/>
            <p:cNvSpPr/>
            <p:nvPr>
              <p:custDataLst>
                <p:tags r:id="rId8"/>
              </p:custDataLst>
            </p:nvPr>
          </p:nvSpPr>
          <p:spPr>
            <a:xfrm>
              <a:off x="4638676" y="1654969"/>
              <a:ext cx="1978025" cy="565547"/>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685800"/>
              <a:r>
                <a:rPr lang="zh-CN" altLang="en-US" dirty="0">
                  <a:solidFill>
                    <a:schemeClr val="bg1"/>
                  </a:solidFill>
                  <a:latin typeface="微软雅黑" panose="020B0503020204020204" pitchFamily="34" charset="-122"/>
                  <a:ea typeface="微软雅黑" panose="020B0503020204020204" pitchFamily="34" charset="-122"/>
                </a:rPr>
                <a:t>点击增加内容</a:t>
              </a:r>
            </a:p>
          </p:txBody>
        </p:sp>
        <p:sp>
          <p:nvSpPr>
            <p:cNvPr id="3078" name="MH_Text_2"/>
            <p:cNvSpPr>
              <a:spLocks noChangeArrowheads="1"/>
            </p:cNvSpPr>
            <p:nvPr>
              <p:custDataLst>
                <p:tags r:id="rId9"/>
              </p:custDataLst>
            </p:nvPr>
          </p:nvSpPr>
          <p:spPr bwMode="auto">
            <a:xfrm>
              <a:off x="4610101" y="2440782"/>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p>
          </p:txBody>
        </p:sp>
        <p:sp>
          <p:nvSpPr>
            <p:cNvPr id="14" name="MH_Other_2"/>
            <p:cNvSpPr/>
            <p:nvPr>
              <p:custDataLst>
                <p:tags r:id="rId10"/>
              </p:custDataLst>
            </p:nvPr>
          </p:nvSpPr>
          <p:spPr>
            <a:xfrm flipV="1">
              <a:off x="4648200" y="2353866"/>
              <a:ext cx="1957388" cy="32147"/>
            </a:xfrm>
            <a:prstGeom prst="ellipse">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bg1">
                    <a:lumMod val="85000"/>
                  </a:schemeClr>
                </a:solidFill>
                <a:latin typeface="Arial" panose="020B0604020202020204" pitchFamily="34" charset="0"/>
                <a:ea typeface="微软雅黑" panose="020B0503020204020204" pitchFamily="34" charset="-122"/>
              </a:endParaRPr>
            </a:p>
          </p:txBody>
        </p:sp>
      </p:grpSp>
      <p:grpSp>
        <p:nvGrpSpPr>
          <p:cNvPr id="7" name="组合 6"/>
          <p:cNvGrpSpPr/>
          <p:nvPr/>
        </p:nvGrpSpPr>
        <p:grpSpPr>
          <a:xfrm>
            <a:off x="3005139" y="3045619"/>
            <a:ext cx="2035175" cy="1445419"/>
            <a:chOff x="3005139" y="3045619"/>
            <a:chExt cx="2035175" cy="1445419"/>
          </a:xfrm>
        </p:grpSpPr>
        <p:sp>
          <p:nvSpPr>
            <p:cNvPr id="15" name="MH_SubTitle_3"/>
            <p:cNvSpPr/>
            <p:nvPr>
              <p:custDataLst>
                <p:tags r:id="rId5"/>
              </p:custDataLst>
            </p:nvPr>
          </p:nvSpPr>
          <p:spPr>
            <a:xfrm>
              <a:off x="3033714" y="3045619"/>
              <a:ext cx="1978025" cy="565547"/>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685800"/>
              <a:r>
                <a:rPr lang="zh-CN" altLang="en-US" dirty="0">
                  <a:solidFill>
                    <a:schemeClr val="bg1"/>
                  </a:solidFill>
                  <a:latin typeface="微软雅黑" panose="020B0503020204020204" pitchFamily="34" charset="-122"/>
                  <a:ea typeface="微软雅黑" panose="020B0503020204020204" pitchFamily="34" charset="-122"/>
                </a:rPr>
                <a:t>点击增加内容</a:t>
              </a:r>
            </a:p>
          </p:txBody>
        </p:sp>
        <p:sp>
          <p:nvSpPr>
            <p:cNvPr id="3081" name="MH_Text_3"/>
            <p:cNvSpPr>
              <a:spLocks noChangeArrowheads="1"/>
            </p:cNvSpPr>
            <p:nvPr>
              <p:custDataLst>
                <p:tags r:id="rId6"/>
              </p:custDataLst>
            </p:nvPr>
          </p:nvSpPr>
          <p:spPr bwMode="auto">
            <a:xfrm>
              <a:off x="3005139" y="3831432"/>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p>
          </p:txBody>
        </p:sp>
        <p:sp>
          <p:nvSpPr>
            <p:cNvPr id="17" name="MH_Other_3"/>
            <p:cNvSpPr/>
            <p:nvPr>
              <p:custDataLst>
                <p:tags r:id="rId7"/>
              </p:custDataLst>
            </p:nvPr>
          </p:nvSpPr>
          <p:spPr>
            <a:xfrm flipV="1">
              <a:off x="3043239" y="3743325"/>
              <a:ext cx="1958975" cy="333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bg1">
                    <a:lumMod val="85000"/>
                  </a:schemeClr>
                </a:solidFill>
                <a:latin typeface="Arial" panose="020B0604020202020204" pitchFamily="34" charset="0"/>
                <a:ea typeface="微软雅黑" panose="020B0503020204020204" pitchFamily="34" charset="-122"/>
              </a:endParaRPr>
            </a:p>
          </p:txBody>
        </p:sp>
      </p:grpSp>
      <p:grpSp>
        <p:nvGrpSpPr>
          <p:cNvPr id="6" name="组合 5"/>
          <p:cNvGrpSpPr/>
          <p:nvPr/>
        </p:nvGrpSpPr>
        <p:grpSpPr>
          <a:xfrm>
            <a:off x="6213476" y="3045619"/>
            <a:ext cx="2036763" cy="1445419"/>
            <a:chOff x="6213476" y="3045619"/>
            <a:chExt cx="2036763" cy="1445419"/>
          </a:xfrm>
        </p:grpSpPr>
        <p:sp>
          <p:nvSpPr>
            <p:cNvPr id="21" name="MH_SubTitle_4"/>
            <p:cNvSpPr/>
            <p:nvPr>
              <p:custDataLst>
                <p:tags r:id="rId2"/>
              </p:custDataLst>
            </p:nvPr>
          </p:nvSpPr>
          <p:spPr>
            <a:xfrm>
              <a:off x="6242051" y="3045619"/>
              <a:ext cx="1978025" cy="565547"/>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685800"/>
              <a:r>
                <a:rPr lang="zh-CN" altLang="en-US" dirty="0">
                  <a:solidFill>
                    <a:schemeClr val="bg1"/>
                  </a:solidFill>
                  <a:latin typeface="微软雅黑" panose="020B0503020204020204" pitchFamily="34" charset="-122"/>
                  <a:ea typeface="微软雅黑" panose="020B0503020204020204" pitchFamily="34" charset="-122"/>
                </a:rPr>
                <a:t>点击增加内容</a:t>
              </a:r>
            </a:p>
          </p:txBody>
        </p:sp>
        <p:sp>
          <p:nvSpPr>
            <p:cNvPr id="3084" name="MH_Text_4"/>
            <p:cNvSpPr>
              <a:spLocks noChangeArrowheads="1"/>
            </p:cNvSpPr>
            <p:nvPr>
              <p:custDataLst>
                <p:tags r:id="rId3"/>
              </p:custDataLst>
            </p:nvPr>
          </p:nvSpPr>
          <p:spPr bwMode="auto">
            <a:xfrm>
              <a:off x="6213476" y="3831432"/>
              <a:ext cx="2036763"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点击增加内容</a:t>
              </a:r>
            </a:p>
          </p:txBody>
        </p:sp>
        <p:sp>
          <p:nvSpPr>
            <p:cNvPr id="24" name="MH_Other_4"/>
            <p:cNvSpPr/>
            <p:nvPr>
              <p:custDataLst>
                <p:tags r:id="rId4"/>
              </p:custDataLst>
            </p:nvPr>
          </p:nvSpPr>
          <p:spPr>
            <a:xfrm flipV="1">
              <a:off x="6253164" y="3743325"/>
              <a:ext cx="1957387" cy="33338"/>
            </a:xfrm>
            <a:prstGeom prst="ellipse">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bg1">
                    <a:lumMod val="85000"/>
                  </a:schemeClr>
                </a:solidFill>
                <a:latin typeface="Arial" panose="020B0604020202020204" pitchFamily="34" charset="0"/>
                <a:ea typeface="微软雅黑" panose="020B0503020204020204" pitchFamily="34" charset="-122"/>
              </a:endParaRPr>
            </a:p>
          </p:txBody>
        </p:sp>
      </p:grpSp>
      <p:grpSp>
        <p:nvGrpSpPr>
          <p:cNvPr id="43" name="组合 42"/>
          <p:cNvGrpSpPr/>
          <p:nvPr/>
        </p:nvGrpSpPr>
        <p:grpSpPr>
          <a:xfrm>
            <a:off x="323528" y="274810"/>
            <a:ext cx="2269029" cy="424732"/>
            <a:chOff x="617315" y="342254"/>
            <a:chExt cx="2269029" cy="424732"/>
          </a:xfrm>
        </p:grpSpPr>
        <p:sp>
          <p:nvSpPr>
            <p:cNvPr id="44" name="矩形 43"/>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45" name="矩形 44"/>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46" name="组合 45"/>
          <p:cNvGrpSpPr/>
          <p:nvPr/>
        </p:nvGrpSpPr>
        <p:grpSpPr>
          <a:xfrm>
            <a:off x="251520" y="653823"/>
            <a:ext cx="8676456" cy="45719"/>
            <a:chOff x="1" y="356632"/>
            <a:chExt cx="755577" cy="353539"/>
          </a:xfrm>
        </p:grpSpPr>
        <p:sp>
          <p:nvSpPr>
            <p:cNvPr id="47" name="矩形 46"/>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空心弧 32"/>
          <p:cNvSpPr/>
          <p:nvPr/>
        </p:nvSpPr>
        <p:spPr>
          <a:xfrm>
            <a:off x="683568" y="2204119"/>
            <a:ext cx="2751138" cy="2455863"/>
          </a:xfrm>
          <a:prstGeom prst="blockArc">
            <a:avLst>
              <a:gd name="adj1" fmla="val 13186668"/>
              <a:gd name="adj2" fmla="val 19259822"/>
              <a:gd name="adj3" fmla="val 20854"/>
            </a:avLst>
          </a:prstGeom>
          <a:solidFill>
            <a:srgbClr val="23A3DF"/>
          </a:solidFill>
          <a:ln w="25400" cap="flat" cmpd="sng" algn="ctr">
            <a:noFill/>
            <a:prstDash val="solid"/>
          </a:ln>
          <a:effectLst/>
        </p:spPr>
        <p:txBody>
          <a:bodyPr lIns="0" tIns="0" rIns="0" bIns="179977" anchor="ctr"/>
          <a:lstStyle/>
          <a:p>
            <a:pPr algn="ctr">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endParaRPr lang="en-US" sz="2400" kern="0"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763067" y="2905795"/>
            <a:ext cx="636588" cy="885825"/>
            <a:chOff x="1849513" y="2897907"/>
            <a:chExt cx="636588" cy="885825"/>
          </a:xfrm>
        </p:grpSpPr>
        <p:sp>
          <p:nvSpPr>
            <p:cNvPr id="35" name="椭圆 2"/>
            <p:cNvSpPr/>
            <p:nvPr/>
          </p:nvSpPr>
          <p:spPr>
            <a:xfrm>
              <a:off x="1947938" y="3142382"/>
              <a:ext cx="428625" cy="21431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2162251" y="3356695"/>
              <a:ext cx="0" cy="427037"/>
            </a:xfrm>
            <a:prstGeom prst="line">
              <a:avLst/>
            </a:prstGeom>
            <a:noFill/>
            <a:ln w="25400" cap="flat" cmpd="sng" algn="ctr">
              <a:solidFill>
                <a:schemeClr val="bg1">
                  <a:lumMod val="85000"/>
                </a:schemeClr>
              </a:solidFill>
              <a:prstDash val="sysDash"/>
              <a:headEnd type="none" w="med" len="med"/>
              <a:tailEnd type="oval" w="med" len="med"/>
            </a:ln>
            <a:effectLst/>
          </p:spPr>
        </p:cxnSp>
        <p:sp>
          <p:nvSpPr>
            <p:cNvPr id="37" name="TextBox 37"/>
            <p:cNvSpPr txBox="1">
              <a:spLocks noChangeArrowheads="1"/>
            </p:cNvSpPr>
            <p:nvPr/>
          </p:nvSpPr>
          <p:spPr bwMode="auto">
            <a:xfrm flipH="1">
              <a:off x="1849513" y="2897907"/>
              <a:ext cx="636588"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800" dirty="0">
                  <a:solidFill>
                    <a:schemeClr val="bg1">
                      <a:lumMod val="85000"/>
                    </a:schemeClr>
                  </a:solidFill>
                  <a:latin typeface="微软雅黑" panose="020B0503020204020204" pitchFamily="34" charset="-122"/>
                  <a:cs typeface="Times New Roman" panose="02020603050405020304" pitchFamily="18" charset="0"/>
                </a:rPr>
                <a:t>A</a:t>
              </a:r>
              <a:endParaRPr lang="zh-CN" altLang="en-US" sz="2800" dirty="0">
                <a:solidFill>
                  <a:schemeClr val="bg1">
                    <a:lumMod val="85000"/>
                  </a:schemeClr>
                </a:solidFill>
                <a:latin typeface="微软雅黑" panose="020B0503020204020204" pitchFamily="34" charset="-122"/>
                <a:cs typeface="Times New Roman" panose="02020603050405020304" pitchFamily="18" charset="0"/>
              </a:endParaRPr>
            </a:p>
          </p:txBody>
        </p:sp>
      </p:grpSp>
      <p:grpSp>
        <p:nvGrpSpPr>
          <p:cNvPr id="38" name="组合 37"/>
          <p:cNvGrpSpPr/>
          <p:nvPr/>
        </p:nvGrpSpPr>
        <p:grpSpPr>
          <a:xfrm>
            <a:off x="3463281" y="1799308"/>
            <a:ext cx="636587" cy="910118"/>
            <a:chOff x="3549726" y="1791420"/>
            <a:chExt cx="636587" cy="910118"/>
          </a:xfrm>
        </p:grpSpPr>
        <p:sp>
          <p:nvSpPr>
            <p:cNvPr id="39" name="椭圆 2"/>
            <p:cNvSpPr/>
            <p:nvPr/>
          </p:nvSpPr>
          <p:spPr>
            <a:xfrm flipV="1">
              <a:off x="3638626" y="2232745"/>
              <a:ext cx="427037" cy="212725"/>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flipV="1">
              <a:off x="3852938" y="1791420"/>
              <a:ext cx="0" cy="428625"/>
            </a:xfrm>
            <a:prstGeom prst="line">
              <a:avLst/>
            </a:prstGeom>
            <a:noFill/>
            <a:ln w="25400" cap="flat" cmpd="sng" algn="ctr">
              <a:solidFill>
                <a:schemeClr val="bg1">
                  <a:lumMod val="85000"/>
                </a:schemeClr>
              </a:solidFill>
              <a:prstDash val="sysDash"/>
              <a:headEnd type="none" w="med" len="med"/>
              <a:tailEnd type="oval" w="med" len="med"/>
            </a:ln>
            <a:effectLst/>
          </p:spPr>
        </p:cxnSp>
        <p:sp>
          <p:nvSpPr>
            <p:cNvPr id="41" name="TextBox 43"/>
            <p:cNvSpPr txBox="1">
              <a:spLocks noChangeArrowheads="1"/>
            </p:cNvSpPr>
            <p:nvPr/>
          </p:nvSpPr>
          <p:spPr bwMode="auto">
            <a:xfrm flipH="1">
              <a:off x="3549726" y="2264495"/>
              <a:ext cx="636587"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800" dirty="0">
                  <a:solidFill>
                    <a:schemeClr val="bg1">
                      <a:lumMod val="85000"/>
                    </a:schemeClr>
                  </a:solidFill>
                  <a:latin typeface="微软雅黑" panose="020B0503020204020204" pitchFamily="34" charset="-122"/>
                  <a:cs typeface="Times New Roman" panose="02020603050405020304" pitchFamily="18" charset="0"/>
                </a:rPr>
                <a:t>B</a:t>
              </a:r>
              <a:endParaRPr lang="zh-CN" altLang="en-US" sz="2800" dirty="0">
                <a:solidFill>
                  <a:schemeClr val="bg1">
                    <a:lumMod val="85000"/>
                  </a:schemeClr>
                </a:solidFill>
                <a:latin typeface="微软雅黑" panose="020B0503020204020204" pitchFamily="34" charset="-122"/>
                <a:cs typeface="Times New Roman" panose="02020603050405020304" pitchFamily="18" charset="0"/>
              </a:endParaRPr>
            </a:p>
          </p:txBody>
        </p:sp>
      </p:grpSp>
      <p:grpSp>
        <p:nvGrpSpPr>
          <p:cNvPr id="42" name="组合 41"/>
          <p:cNvGrpSpPr/>
          <p:nvPr/>
        </p:nvGrpSpPr>
        <p:grpSpPr>
          <a:xfrm>
            <a:off x="5141267" y="2905795"/>
            <a:ext cx="636588" cy="885825"/>
            <a:chOff x="5227713" y="2897907"/>
            <a:chExt cx="636588" cy="885825"/>
          </a:xfrm>
        </p:grpSpPr>
        <p:sp>
          <p:nvSpPr>
            <p:cNvPr id="43" name="椭圆 2"/>
            <p:cNvSpPr/>
            <p:nvPr/>
          </p:nvSpPr>
          <p:spPr>
            <a:xfrm>
              <a:off x="5327726" y="3142382"/>
              <a:ext cx="427037" cy="214313"/>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5540451" y="3356695"/>
              <a:ext cx="0" cy="427037"/>
            </a:xfrm>
            <a:prstGeom prst="line">
              <a:avLst/>
            </a:prstGeom>
            <a:noFill/>
            <a:ln w="25400" cap="flat" cmpd="sng" algn="ctr">
              <a:solidFill>
                <a:schemeClr val="bg1">
                  <a:lumMod val="85000"/>
                </a:schemeClr>
              </a:solidFill>
              <a:prstDash val="sysDash"/>
              <a:headEnd type="none" w="med" len="med"/>
              <a:tailEnd type="oval" w="med" len="med"/>
            </a:ln>
            <a:effectLst/>
          </p:spPr>
        </p:cxnSp>
        <p:sp>
          <p:nvSpPr>
            <p:cNvPr id="45" name="TextBox 49"/>
            <p:cNvSpPr txBox="1">
              <a:spLocks noChangeArrowheads="1"/>
            </p:cNvSpPr>
            <p:nvPr/>
          </p:nvSpPr>
          <p:spPr bwMode="auto">
            <a:xfrm flipH="1">
              <a:off x="5227713" y="2897907"/>
              <a:ext cx="636588"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en-US" altLang="zh-CN" sz="2800">
                  <a:solidFill>
                    <a:schemeClr val="bg1">
                      <a:lumMod val="85000"/>
                    </a:schemeClr>
                  </a:solidFill>
                  <a:latin typeface="微软雅黑" panose="020B0503020204020204" pitchFamily="34" charset="-122"/>
                  <a:cs typeface="Times New Roman" panose="02020603050405020304" pitchFamily="18" charset="0"/>
                </a:rPr>
                <a:t>C</a:t>
              </a:r>
              <a:endParaRPr lang="zh-CN" altLang="en-US" sz="2800">
                <a:solidFill>
                  <a:schemeClr val="bg1">
                    <a:lumMod val="85000"/>
                  </a:schemeClr>
                </a:solidFill>
                <a:latin typeface="微软雅黑" panose="020B0503020204020204" pitchFamily="34" charset="-122"/>
                <a:cs typeface="Times New Roman" panose="02020603050405020304" pitchFamily="18" charset="0"/>
              </a:endParaRPr>
            </a:p>
          </p:txBody>
        </p:sp>
      </p:grpSp>
      <p:sp>
        <p:nvSpPr>
          <p:cNvPr id="46" name="TextBox 56"/>
          <p:cNvSpPr txBox="1"/>
          <p:nvPr/>
        </p:nvSpPr>
        <p:spPr>
          <a:xfrm>
            <a:off x="886767" y="3840832"/>
            <a:ext cx="2384425" cy="652474"/>
          </a:xfrm>
          <a:prstGeom prst="rect">
            <a:avLst/>
          </a:prstGeom>
          <a:noFill/>
        </p:spPr>
        <p:txBody>
          <a:bodyPr lIns="91428" tIns="45714" rIns="91428" bIns="45714">
            <a:spAutoFit/>
          </a:bodyPr>
          <a:lstStyle/>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7" name="TextBox 57"/>
          <p:cNvSpPr txBox="1"/>
          <p:nvPr/>
        </p:nvSpPr>
        <p:spPr>
          <a:xfrm>
            <a:off x="2583806" y="1067469"/>
            <a:ext cx="2384425" cy="652474"/>
          </a:xfrm>
          <a:prstGeom prst="rect">
            <a:avLst/>
          </a:prstGeom>
          <a:noFill/>
        </p:spPr>
        <p:txBody>
          <a:bodyPr lIns="91428" tIns="45714" rIns="91428" bIns="45714">
            <a:spAutoFit/>
          </a:bodyPr>
          <a:lstStyle/>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8" name="TextBox 58"/>
          <p:cNvSpPr txBox="1"/>
          <p:nvPr/>
        </p:nvSpPr>
        <p:spPr>
          <a:xfrm>
            <a:off x="4263380" y="3840832"/>
            <a:ext cx="2382837" cy="652474"/>
          </a:xfrm>
          <a:prstGeom prst="rect">
            <a:avLst/>
          </a:prstGeom>
          <a:noFill/>
        </p:spPr>
        <p:txBody>
          <a:bodyPr lIns="91428" tIns="45714" rIns="91428" bIns="45714">
            <a:spAutoFit/>
          </a:bodyPr>
          <a:lstStyle/>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9" name="椭圆 3"/>
          <p:cNvSpPr/>
          <p:nvPr/>
        </p:nvSpPr>
        <p:spPr>
          <a:xfrm>
            <a:off x="2717156" y="2642270"/>
            <a:ext cx="2065337" cy="762000"/>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71B657"/>
          </a:solidFill>
          <a:ln w="25400" cap="flat" cmpd="sng" algn="ctr">
            <a:noFill/>
            <a:prstDash val="solid"/>
          </a:ln>
          <a:effectLst/>
        </p:spPr>
        <p:txBody>
          <a:bodyPr lIns="0" tIns="179977" rIns="0" bIns="0" anchor="ctr"/>
          <a:lstStyle/>
          <a:p>
            <a:pPr algn="ctr">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p>
        </p:txBody>
      </p:sp>
      <p:sp>
        <p:nvSpPr>
          <p:cNvPr id="50" name="空心弧 49"/>
          <p:cNvSpPr/>
          <p:nvPr/>
        </p:nvSpPr>
        <p:spPr>
          <a:xfrm>
            <a:off x="4069705" y="2204119"/>
            <a:ext cx="2749550" cy="2455863"/>
          </a:xfrm>
          <a:prstGeom prst="blockArc">
            <a:avLst>
              <a:gd name="adj1" fmla="val 13186668"/>
              <a:gd name="adj2" fmla="val 19259822"/>
              <a:gd name="adj3" fmla="val 20854"/>
            </a:avLst>
          </a:prstGeom>
          <a:solidFill>
            <a:srgbClr val="F57E1B"/>
          </a:solidFill>
          <a:ln w="25400" cap="flat" cmpd="sng" algn="ctr">
            <a:noFill/>
            <a:prstDash val="solid"/>
          </a:ln>
          <a:effectLst/>
        </p:spPr>
        <p:txBody>
          <a:bodyPr lIns="0" tIns="0" rIns="0" bIns="179977" anchor="ctr"/>
          <a:lstStyle/>
          <a:p>
            <a:pPr algn="ctr">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endParaRPr lang="en-US" sz="2400" kern="0" dirty="0">
              <a:solidFill>
                <a:schemeClr val="bg1"/>
              </a:solidFill>
              <a:latin typeface="微软雅黑" panose="020B0503020204020204" pitchFamily="34" charset="-122"/>
              <a:ea typeface="微软雅黑" panose="020B0503020204020204" pitchFamily="34" charset="-122"/>
            </a:endParaRPr>
          </a:p>
        </p:txBody>
      </p:sp>
      <p:sp>
        <p:nvSpPr>
          <p:cNvPr id="51" name="椭圆 3"/>
          <p:cNvSpPr/>
          <p:nvPr/>
        </p:nvSpPr>
        <p:spPr>
          <a:xfrm>
            <a:off x="6138785" y="2635051"/>
            <a:ext cx="2065337" cy="762000"/>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AE43A0"/>
          </a:solidFill>
          <a:ln w="25400" cap="flat" cmpd="sng" algn="ctr">
            <a:noFill/>
            <a:prstDash val="solid"/>
          </a:ln>
          <a:effectLst/>
        </p:spPr>
        <p:txBody>
          <a:bodyPr lIns="0" tIns="179977" rIns="0" bIns="0" anchor="ctr"/>
          <a:lstStyle/>
          <a:p>
            <a:pPr algn="ctr">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p>
        </p:txBody>
      </p:sp>
      <p:grpSp>
        <p:nvGrpSpPr>
          <p:cNvPr id="52" name="组合 51"/>
          <p:cNvGrpSpPr/>
          <p:nvPr/>
        </p:nvGrpSpPr>
        <p:grpSpPr>
          <a:xfrm>
            <a:off x="6869036" y="1799308"/>
            <a:ext cx="636587" cy="910118"/>
            <a:chOff x="6955482" y="1791420"/>
            <a:chExt cx="636587" cy="910118"/>
          </a:xfrm>
        </p:grpSpPr>
        <p:sp>
          <p:nvSpPr>
            <p:cNvPr id="53" name="椭圆 2"/>
            <p:cNvSpPr/>
            <p:nvPr/>
          </p:nvSpPr>
          <p:spPr>
            <a:xfrm flipV="1">
              <a:off x="7044382" y="2232745"/>
              <a:ext cx="427037" cy="212725"/>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flipV="1">
              <a:off x="7258694" y="1791420"/>
              <a:ext cx="0" cy="428625"/>
            </a:xfrm>
            <a:prstGeom prst="line">
              <a:avLst/>
            </a:prstGeom>
            <a:noFill/>
            <a:ln w="25400" cap="flat" cmpd="sng" algn="ctr">
              <a:solidFill>
                <a:schemeClr val="bg1">
                  <a:lumMod val="85000"/>
                </a:schemeClr>
              </a:solidFill>
              <a:prstDash val="sysDash"/>
              <a:headEnd type="none" w="med" len="med"/>
              <a:tailEnd type="oval" w="med" len="med"/>
            </a:ln>
            <a:effectLst/>
          </p:spPr>
        </p:cxnSp>
        <p:sp>
          <p:nvSpPr>
            <p:cNvPr id="55" name="TextBox 43"/>
            <p:cNvSpPr txBox="1">
              <a:spLocks noChangeArrowheads="1"/>
            </p:cNvSpPr>
            <p:nvPr/>
          </p:nvSpPr>
          <p:spPr bwMode="auto">
            <a:xfrm flipH="1">
              <a:off x="6955482" y="2264495"/>
              <a:ext cx="636587"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80000"/>
                </a:lnSpc>
              </a:pPr>
              <a:r>
                <a:rPr lang="zh-CN" altLang="en-US" sz="2800" dirty="0">
                  <a:solidFill>
                    <a:schemeClr val="bg1">
                      <a:lumMod val="85000"/>
                    </a:schemeClr>
                  </a:solidFill>
                  <a:latin typeface="微软雅黑" panose="020B0503020204020204" pitchFamily="34" charset="-122"/>
                  <a:cs typeface="Times New Roman" panose="02020603050405020304" pitchFamily="18" charset="0"/>
                </a:rPr>
                <a:t>Ｄ</a:t>
              </a:r>
            </a:p>
          </p:txBody>
        </p:sp>
      </p:grpSp>
      <p:sp>
        <p:nvSpPr>
          <p:cNvPr id="56" name="TextBox 57"/>
          <p:cNvSpPr txBox="1"/>
          <p:nvPr/>
        </p:nvSpPr>
        <p:spPr>
          <a:xfrm>
            <a:off x="5989562" y="1067469"/>
            <a:ext cx="2384425" cy="652474"/>
          </a:xfrm>
          <a:prstGeom prst="rect">
            <a:avLst/>
          </a:prstGeom>
          <a:noFill/>
        </p:spPr>
        <p:txBody>
          <a:bodyPr lIns="91428" tIns="45714" rIns="91428" bIns="45714">
            <a:spAutoFit/>
          </a:bodyPr>
          <a:lstStyle/>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23528" y="274810"/>
            <a:ext cx="2269029" cy="424732"/>
            <a:chOff x="617315" y="342254"/>
            <a:chExt cx="2269029" cy="424732"/>
          </a:xfrm>
        </p:grpSpPr>
        <p:sp>
          <p:nvSpPr>
            <p:cNvPr id="58" name="矩形 57"/>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59" name="矩形 58"/>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60" name="组合 59"/>
          <p:cNvGrpSpPr/>
          <p:nvPr/>
        </p:nvGrpSpPr>
        <p:grpSpPr>
          <a:xfrm>
            <a:off x="251520" y="653823"/>
            <a:ext cx="8676456" cy="45719"/>
            <a:chOff x="1" y="356632"/>
            <a:chExt cx="755577" cy="353539"/>
          </a:xfrm>
        </p:grpSpPr>
        <p:sp>
          <p:nvSpPr>
            <p:cNvPr id="61" name="矩形 60"/>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500"/>
                                        <p:tgtEl>
                                          <p:spTgt spid="4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up)">
                                      <p:cBhvr>
                                        <p:cTn id="39" dur="500"/>
                                        <p:tgtEl>
                                          <p:spTgt spid="4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6" grpId="0"/>
      <p:bldP spid="47" grpId="0"/>
      <p:bldP spid="48" grpId="0"/>
      <p:bldP spid="49" grpId="0" animBg="1"/>
      <p:bldP spid="50" grpId="0" animBg="1"/>
      <p:bldP spid="51" grpId="0" animBg="1"/>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476655" y="656094"/>
            <a:ext cx="1517515" cy="830997"/>
          </a:xfrm>
          <a:prstGeom prst="rect">
            <a:avLst/>
          </a:prstGeom>
          <a:noFill/>
        </p:spPr>
        <p:txBody>
          <a:bodyPr wrap="square" rtlCol="0">
            <a:spAutoFit/>
          </a:bodyPr>
          <a:lstStyle/>
          <a:p>
            <a:pPr algn="ctr"/>
            <a:r>
              <a:rPr lang="zh-CN" altLang="en-US" sz="2400" b="1" dirty="0">
                <a:solidFill>
                  <a:srgbClr val="A0FFFE"/>
                </a:solidFill>
                <a:latin typeface="微软雅黑" panose="020B0503020204020204" pitchFamily="34" charset="-122"/>
                <a:ea typeface="微软雅黑" panose="020B0503020204020204" pitchFamily="34" charset="-122"/>
              </a:rPr>
              <a:t>目  录</a:t>
            </a:r>
          </a:p>
          <a:p>
            <a:r>
              <a:rPr lang="en-US" altLang="zh-CN" sz="2400" b="1" dirty="0">
                <a:solidFill>
                  <a:srgbClr val="A0FFFE"/>
                </a:solidFill>
                <a:latin typeface="微软雅黑" panose="020B0503020204020204" pitchFamily="34" charset="-122"/>
                <a:ea typeface="微软雅黑" panose="020B0503020204020204" pitchFamily="34" charset="-122"/>
              </a:rPr>
              <a:t>contents</a:t>
            </a:r>
            <a:endParaRPr lang="zh-CN" altLang="en-US" sz="2400" b="1" dirty="0">
              <a:solidFill>
                <a:srgbClr val="A0FFFE"/>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037285" y="1293019"/>
            <a:ext cx="3694255" cy="502444"/>
            <a:chOff x="3037285" y="1293019"/>
            <a:chExt cx="3694255" cy="502444"/>
          </a:xfrm>
        </p:grpSpPr>
        <p:sp>
          <p:nvSpPr>
            <p:cNvPr id="4" name="矩形 3"/>
            <p:cNvSpPr/>
            <p:nvPr>
              <p:custDataLst>
                <p:tags r:id="rId10"/>
              </p:custDataLst>
            </p:nvPr>
          </p:nvSpPr>
          <p:spPr>
            <a:xfrm>
              <a:off x="3037285" y="1293019"/>
              <a:ext cx="176213" cy="502444"/>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rgbClr val="D68F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Calibri" panose="020F0502020204030204"/>
                <a:ea typeface="幼圆" panose="02010509060101010101" charset="-122"/>
              </a:endParaRPr>
            </a:p>
          </p:txBody>
        </p:sp>
        <p:sp>
          <p:nvSpPr>
            <p:cNvPr id="5" name="矩形 4"/>
            <p:cNvSpPr/>
            <p:nvPr>
              <p:custDataLst>
                <p:tags r:id="rId11"/>
              </p:custDataLst>
            </p:nvPr>
          </p:nvSpPr>
          <p:spPr>
            <a:xfrm>
              <a:off x="3037285" y="1294210"/>
              <a:ext cx="3694255" cy="385763"/>
            </a:xfrm>
            <a:prstGeom prst="rect">
              <a:avLst/>
            </a:prstGeom>
            <a:solidFill>
              <a:srgbClr val="FFB011"/>
            </a:solidFill>
            <a:ln w="12700" cap="flat" cmpd="sng" algn="ctr">
              <a:noFill/>
              <a:prstDash val="solid"/>
              <a:miter lim="800000"/>
            </a:ln>
            <a:effectLst/>
          </p:spPr>
          <p:txBody>
            <a:bodyPr lIns="594000" tIns="27000" rIns="27000" bIns="81000" anchor="ctr">
              <a:normAutofit/>
            </a:bodyPr>
            <a:lstStyle/>
            <a:p>
              <a:pPr>
                <a:defRPr/>
              </a:pPr>
              <a:r>
                <a:rPr lang="zh-CN" altLang="en-US" sz="1800" b="1" kern="0" dirty="0">
                  <a:solidFill>
                    <a:prstClr val="white"/>
                  </a:solidFill>
                  <a:latin typeface="微软雅黑" panose="020B0503020204020204" pitchFamily="34" charset="-122"/>
                  <a:ea typeface="微软雅黑" panose="020B0503020204020204" pitchFamily="34" charset="-122"/>
                </a:rPr>
                <a:t>单击此处添加文字标题内容</a:t>
              </a:r>
            </a:p>
          </p:txBody>
        </p:sp>
        <p:sp>
          <p:nvSpPr>
            <p:cNvPr id="6" name="文本框 18"/>
            <p:cNvSpPr txBox="1">
              <a:spLocks noChangeArrowheads="1"/>
            </p:cNvSpPr>
            <p:nvPr>
              <p:custDataLst>
                <p:tags r:id="rId12"/>
              </p:custDataLst>
            </p:nvPr>
          </p:nvSpPr>
          <p:spPr bwMode="auto">
            <a:xfrm>
              <a:off x="3213497" y="1317816"/>
              <a:ext cx="33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rgbClr val="FFFFFF"/>
                  </a:solidFill>
                  <a:latin typeface="Elephant" panose="02020904090505020303" pitchFamily="18" charset="0"/>
                </a:rPr>
                <a:t>01</a:t>
              </a:r>
              <a:endParaRPr lang="zh-CN" altLang="en-US" sz="1600">
                <a:solidFill>
                  <a:srgbClr val="FFFFFF"/>
                </a:solidFill>
                <a:latin typeface="Elephant" panose="02020904090505020303" pitchFamily="18" charset="0"/>
              </a:endParaRPr>
            </a:p>
          </p:txBody>
        </p:sp>
      </p:grpSp>
      <p:grpSp>
        <p:nvGrpSpPr>
          <p:cNvPr id="17" name="组合 16"/>
          <p:cNvGrpSpPr/>
          <p:nvPr/>
        </p:nvGrpSpPr>
        <p:grpSpPr>
          <a:xfrm>
            <a:off x="3037285" y="2024063"/>
            <a:ext cx="3694255" cy="502444"/>
            <a:chOff x="3037285" y="2024063"/>
            <a:chExt cx="3694255" cy="502444"/>
          </a:xfrm>
        </p:grpSpPr>
        <p:sp>
          <p:nvSpPr>
            <p:cNvPr id="7" name="矩形 3"/>
            <p:cNvSpPr/>
            <p:nvPr>
              <p:custDataLst>
                <p:tags r:id="rId7"/>
              </p:custDataLst>
            </p:nvPr>
          </p:nvSpPr>
          <p:spPr>
            <a:xfrm>
              <a:off x="3037285" y="2024063"/>
              <a:ext cx="176213" cy="502444"/>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rgbClr val="D68F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Calibri" panose="020F0502020204030204"/>
                <a:ea typeface="幼圆" panose="02010509060101010101" charset="-122"/>
              </a:endParaRPr>
            </a:p>
          </p:txBody>
        </p:sp>
        <p:sp>
          <p:nvSpPr>
            <p:cNvPr id="8" name="矩形 7"/>
            <p:cNvSpPr/>
            <p:nvPr>
              <p:custDataLst>
                <p:tags r:id="rId8"/>
              </p:custDataLst>
            </p:nvPr>
          </p:nvSpPr>
          <p:spPr>
            <a:xfrm>
              <a:off x="3037285" y="2025253"/>
              <a:ext cx="3694255" cy="385763"/>
            </a:xfrm>
            <a:prstGeom prst="rect">
              <a:avLst/>
            </a:prstGeom>
            <a:solidFill>
              <a:srgbClr val="23A3DF"/>
            </a:solidFill>
            <a:ln w="12700" cap="flat" cmpd="sng" algn="ctr">
              <a:noFill/>
              <a:prstDash val="solid"/>
              <a:miter lim="800000"/>
            </a:ln>
            <a:effectLst/>
          </p:spPr>
          <p:txBody>
            <a:bodyPr lIns="594000" tIns="27000" rIns="27000" bIns="81000" anchor="ctr">
              <a:normAutofit/>
            </a:bodyPr>
            <a:lstStyle/>
            <a:p>
              <a:pPr lvl="0">
                <a:defRPr/>
              </a:pPr>
              <a:r>
                <a:rPr lang="zh-CN" altLang="en-US" sz="1800" b="1" kern="0" dirty="0">
                  <a:solidFill>
                    <a:prstClr val="white"/>
                  </a:solidFill>
                  <a:latin typeface="微软雅黑" panose="020B0503020204020204" pitchFamily="34" charset="-122"/>
                  <a:ea typeface="微软雅黑" panose="020B0503020204020204" pitchFamily="34" charset="-122"/>
                </a:rPr>
                <a:t>单击此处添加文字标题内容</a:t>
              </a:r>
            </a:p>
          </p:txBody>
        </p:sp>
        <p:sp>
          <p:nvSpPr>
            <p:cNvPr id="9" name="文本框 22"/>
            <p:cNvSpPr txBox="1">
              <a:spLocks noChangeArrowheads="1"/>
            </p:cNvSpPr>
            <p:nvPr>
              <p:custDataLst>
                <p:tags r:id="rId9"/>
              </p:custDataLst>
            </p:nvPr>
          </p:nvSpPr>
          <p:spPr bwMode="auto">
            <a:xfrm>
              <a:off x="3213497" y="2048859"/>
              <a:ext cx="33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rgbClr val="FFFFFF"/>
                  </a:solidFill>
                  <a:latin typeface="Elephant" panose="02020904090505020303" pitchFamily="18" charset="0"/>
                </a:rPr>
                <a:t>02</a:t>
              </a:r>
              <a:endParaRPr lang="zh-CN" altLang="en-US" sz="1600">
                <a:solidFill>
                  <a:srgbClr val="FFFFFF"/>
                </a:solidFill>
                <a:latin typeface="Elephant" panose="02020904090505020303" pitchFamily="18" charset="0"/>
              </a:endParaRPr>
            </a:p>
          </p:txBody>
        </p:sp>
      </p:grpSp>
      <p:grpSp>
        <p:nvGrpSpPr>
          <p:cNvPr id="18" name="组合 17"/>
          <p:cNvGrpSpPr/>
          <p:nvPr/>
        </p:nvGrpSpPr>
        <p:grpSpPr>
          <a:xfrm>
            <a:off x="3037285" y="2756297"/>
            <a:ext cx="3694255" cy="501254"/>
            <a:chOff x="3037285" y="2756297"/>
            <a:chExt cx="3694255" cy="501254"/>
          </a:xfrm>
        </p:grpSpPr>
        <p:sp>
          <p:nvSpPr>
            <p:cNvPr id="10" name="矩形 3"/>
            <p:cNvSpPr/>
            <p:nvPr>
              <p:custDataLst>
                <p:tags r:id="rId4"/>
              </p:custDataLst>
            </p:nvPr>
          </p:nvSpPr>
          <p:spPr>
            <a:xfrm>
              <a:off x="3037285" y="2756298"/>
              <a:ext cx="176213" cy="501253"/>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rgbClr val="D68F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Calibri" panose="020F0502020204030204"/>
                <a:ea typeface="幼圆" panose="02010509060101010101" charset="-122"/>
              </a:endParaRPr>
            </a:p>
          </p:txBody>
        </p:sp>
        <p:sp>
          <p:nvSpPr>
            <p:cNvPr id="11" name="矩形 10"/>
            <p:cNvSpPr/>
            <p:nvPr>
              <p:custDataLst>
                <p:tags r:id="rId5"/>
              </p:custDataLst>
            </p:nvPr>
          </p:nvSpPr>
          <p:spPr>
            <a:xfrm>
              <a:off x="3037285" y="2756297"/>
              <a:ext cx="3694255" cy="385763"/>
            </a:xfrm>
            <a:prstGeom prst="rect">
              <a:avLst/>
            </a:prstGeom>
            <a:solidFill>
              <a:srgbClr val="AE43A0"/>
            </a:solidFill>
            <a:ln w="12700" cap="flat" cmpd="sng" algn="ctr">
              <a:noFill/>
              <a:prstDash val="solid"/>
              <a:miter lim="800000"/>
            </a:ln>
            <a:effectLst/>
          </p:spPr>
          <p:txBody>
            <a:bodyPr lIns="594000" tIns="27000" rIns="27000" bIns="81000" anchor="ctr">
              <a:normAutofit/>
            </a:bodyPr>
            <a:lstStyle/>
            <a:p>
              <a:pPr lvl="0">
                <a:defRPr/>
              </a:pPr>
              <a:r>
                <a:rPr lang="zh-CN" altLang="en-US" sz="1800" b="1" kern="0" dirty="0">
                  <a:solidFill>
                    <a:prstClr val="white"/>
                  </a:solidFill>
                  <a:latin typeface="微软雅黑" panose="020B0503020204020204" pitchFamily="34" charset="-122"/>
                  <a:ea typeface="微软雅黑" panose="020B0503020204020204" pitchFamily="34" charset="-122"/>
                </a:rPr>
                <a:t>单击此处添加文字标题内容</a:t>
              </a:r>
            </a:p>
          </p:txBody>
        </p:sp>
        <p:sp>
          <p:nvSpPr>
            <p:cNvPr id="12" name="文本框 25"/>
            <p:cNvSpPr txBox="1">
              <a:spLocks noChangeArrowheads="1"/>
            </p:cNvSpPr>
            <p:nvPr>
              <p:custDataLst>
                <p:tags r:id="rId6"/>
              </p:custDataLst>
            </p:nvPr>
          </p:nvSpPr>
          <p:spPr bwMode="auto">
            <a:xfrm>
              <a:off x="3213497" y="2779903"/>
              <a:ext cx="33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rgbClr val="FFFFFF"/>
                  </a:solidFill>
                  <a:latin typeface="Elephant" panose="02020904090505020303" pitchFamily="18" charset="0"/>
                </a:rPr>
                <a:t>03</a:t>
              </a:r>
              <a:endParaRPr lang="zh-CN" altLang="en-US" sz="1600">
                <a:solidFill>
                  <a:srgbClr val="FFFFFF"/>
                </a:solidFill>
                <a:latin typeface="Elephant" panose="02020904090505020303" pitchFamily="18" charset="0"/>
              </a:endParaRPr>
            </a:p>
          </p:txBody>
        </p:sp>
      </p:grpSp>
      <p:grpSp>
        <p:nvGrpSpPr>
          <p:cNvPr id="19" name="组合 18"/>
          <p:cNvGrpSpPr/>
          <p:nvPr/>
        </p:nvGrpSpPr>
        <p:grpSpPr>
          <a:xfrm>
            <a:off x="3037285" y="3487341"/>
            <a:ext cx="3694255" cy="501253"/>
            <a:chOff x="3037285" y="3487341"/>
            <a:chExt cx="3694255" cy="501253"/>
          </a:xfrm>
        </p:grpSpPr>
        <p:sp>
          <p:nvSpPr>
            <p:cNvPr id="13" name="矩形 3"/>
            <p:cNvSpPr/>
            <p:nvPr>
              <p:custDataLst>
                <p:tags r:id="rId1"/>
              </p:custDataLst>
            </p:nvPr>
          </p:nvSpPr>
          <p:spPr>
            <a:xfrm>
              <a:off x="3037285" y="3487341"/>
              <a:ext cx="176213" cy="501253"/>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rgbClr val="D68F00"/>
            </a:solidFill>
            <a:ln w="12700" cap="flat" cmpd="sng" algn="ctr">
              <a:noFill/>
              <a:prstDash val="solid"/>
              <a:miter lim="800000"/>
            </a:ln>
            <a:effectLst/>
          </p:spPr>
          <p:txBody>
            <a:bodyPr anchor="ctr"/>
            <a:lstStyle/>
            <a:p>
              <a:pPr algn="ctr">
                <a:defRPr/>
              </a:pPr>
              <a:endParaRPr lang="zh-CN" altLang="en-US" sz="1600" kern="0">
                <a:solidFill>
                  <a:prstClr val="white"/>
                </a:solidFill>
                <a:latin typeface="Calibri" panose="020F0502020204030204"/>
                <a:ea typeface="幼圆" panose="02010509060101010101" charset="-122"/>
              </a:endParaRPr>
            </a:p>
          </p:txBody>
        </p:sp>
        <p:sp>
          <p:nvSpPr>
            <p:cNvPr id="14" name="矩形 13"/>
            <p:cNvSpPr/>
            <p:nvPr>
              <p:custDataLst>
                <p:tags r:id="rId2"/>
              </p:custDataLst>
            </p:nvPr>
          </p:nvSpPr>
          <p:spPr>
            <a:xfrm>
              <a:off x="3037285" y="3487341"/>
              <a:ext cx="3694255" cy="385763"/>
            </a:xfrm>
            <a:prstGeom prst="rect">
              <a:avLst/>
            </a:prstGeom>
            <a:solidFill>
              <a:srgbClr val="71B657"/>
            </a:solidFill>
            <a:ln w="12700" cap="flat" cmpd="sng" algn="ctr">
              <a:noFill/>
              <a:prstDash val="solid"/>
              <a:miter lim="800000"/>
            </a:ln>
            <a:effectLst/>
          </p:spPr>
          <p:txBody>
            <a:bodyPr lIns="594000" tIns="27000" rIns="27000" bIns="81000" anchor="ctr">
              <a:normAutofit/>
            </a:bodyPr>
            <a:lstStyle/>
            <a:p>
              <a:pPr lvl="0">
                <a:defRPr/>
              </a:pPr>
              <a:r>
                <a:rPr lang="zh-CN" altLang="en-US" sz="1800" b="1" kern="0" dirty="0">
                  <a:solidFill>
                    <a:prstClr val="white"/>
                  </a:solidFill>
                  <a:latin typeface="微软雅黑" panose="020B0503020204020204" pitchFamily="34" charset="-122"/>
                  <a:ea typeface="微软雅黑" panose="020B0503020204020204" pitchFamily="34" charset="-122"/>
                </a:rPr>
                <a:t>单击此处添加文字标题内容</a:t>
              </a:r>
            </a:p>
          </p:txBody>
        </p:sp>
        <p:sp>
          <p:nvSpPr>
            <p:cNvPr id="15" name="文本框 28"/>
            <p:cNvSpPr txBox="1">
              <a:spLocks noChangeArrowheads="1"/>
            </p:cNvSpPr>
            <p:nvPr>
              <p:custDataLst>
                <p:tags r:id="rId3"/>
              </p:custDataLst>
            </p:nvPr>
          </p:nvSpPr>
          <p:spPr bwMode="auto">
            <a:xfrm>
              <a:off x="3213497" y="3510947"/>
              <a:ext cx="33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rgbClr val="FFFFFF"/>
                  </a:solidFill>
                  <a:latin typeface="Elephant" panose="02020904090505020303" pitchFamily="18" charset="0"/>
                </a:rPr>
                <a:t>04</a:t>
              </a:r>
              <a:endParaRPr lang="zh-CN" altLang="en-US" sz="1600">
                <a:solidFill>
                  <a:srgbClr val="FFFFFF"/>
                </a:solidFill>
                <a:latin typeface="Elephant" panose="02020904090505020303" pitchFamily="18" charset="0"/>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5656" y="1575197"/>
            <a:ext cx="6472238" cy="1701403"/>
            <a:chOff x="1475656" y="1575197"/>
            <a:chExt cx="6472238" cy="1701403"/>
          </a:xfrm>
        </p:grpSpPr>
        <p:sp>
          <p:nvSpPr>
            <p:cNvPr id="65" name="MH_Other_4"/>
            <p:cNvSpPr/>
            <p:nvPr>
              <p:custDataLst>
                <p:tags r:id="rId3"/>
              </p:custDataLst>
            </p:nvPr>
          </p:nvSpPr>
          <p:spPr>
            <a:xfrm>
              <a:off x="1774106" y="1575198"/>
              <a:ext cx="923925" cy="1131094"/>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77" name="MH_Other_1"/>
            <p:cNvCxnSpPr/>
            <p:nvPr>
              <p:custDataLst>
                <p:tags r:id="rId4"/>
              </p:custDataLst>
            </p:nvPr>
          </p:nvCxnSpPr>
          <p:spPr>
            <a:xfrm>
              <a:off x="4720506" y="1575197"/>
              <a:ext cx="0" cy="148947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MH_Other_2"/>
            <p:cNvCxnSpPr/>
            <p:nvPr>
              <p:custDataLst>
                <p:tags r:id="rId5"/>
              </p:custDataLst>
            </p:nvPr>
          </p:nvCxnSpPr>
          <p:spPr>
            <a:xfrm>
              <a:off x="6376269" y="1575197"/>
              <a:ext cx="0" cy="148947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MH_Text_2"/>
            <p:cNvSpPr/>
            <p:nvPr>
              <p:custDataLst>
                <p:tags r:id="rId6"/>
              </p:custDataLst>
            </p:nvPr>
          </p:nvSpPr>
          <p:spPr>
            <a:xfrm>
              <a:off x="1774106" y="1809750"/>
              <a:ext cx="923925" cy="896541"/>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sz="2400" dirty="0">
                  <a:solidFill>
                    <a:srgbClr val="FFFFFF"/>
                  </a:solidFill>
                  <a:latin typeface="Arial Black" panose="020B0A04020102020204" pitchFamily="34" charset="0"/>
                </a:rPr>
                <a:t>80</a:t>
              </a:r>
              <a:r>
                <a:rPr lang="en-US" altLang="zh-CN" sz="1600" dirty="0">
                  <a:solidFill>
                    <a:srgbClr val="FFFFFF"/>
                  </a:solidFill>
                  <a:latin typeface="Arial Black" panose="020B0A04020102020204" pitchFamily="34" charset="0"/>
                </a:rPr>
                <a:t>%</a:t>
              </a:r>
              <a:endParaRPr lang="zh-CN" altLang="en-US" sz="2400" dirty="0">
                <a:solidFill>
                  <a:srgbClr val="FFFFFF"/>
                </a:solidFill>
                <a:latin typeface="Arial Black" panose="020B0A04020102020204" pitchFamily="34" charset="0"/>
              </a:endParaRPr>
            </a:p>
          </p:txBody>
        </p:sp>
        <p:sp>
          <p:nvSpPr>
            <p:cNvPr id="5129" name="MH_SubTitle_2"/>
            <p:cNvSpPr txBox="1">
              <a:spLocks noChangeArrowheads="1"/>
            </p:cNvSpPr>
            <p:nvPr>
              <p:custDataLst>
                <p:tags r:id="rId7"/>
              </p:custDataLst>
            </p:nvPr>
          </p:nvSpPr>
          <p:spPr bwMode="auto">
            <a:xfrm>
              <a:off x="1475656" y="2815828"/>
              <a:ext cx="1504950"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zh-CN" altLang="en-US" sz="1600" dirty="0">
                  <a:solidFill>
                    <a:schemeClr val="bg1">
                      <a:lumMod val="85000"/>
                    </a:schemeClr>
                  </a:solidFill>
                  <a:latin typeface="微软雅黑" panose="020B0503020204020204" pitchFamily="34" charset="-122"/>
                  <a:ea typeface="微软雅黑" panose="020B0503020204020204" pitchFamily="34" charset="-122"/>
                </a:rPr>
                <a:t>第一季度</a:t>
              </a:r>
            </a:p>
          </p:txBody>
        </p:sp>
        <p:sp>
          <p:nvSpPr>
            <p:cNvPr id="67" name="MH_Other_5"/>
            <p:cNvSpPr/>
            <p:nvPr>
              <p:custDataLst>
                <p:tags r:id="rId8"/>
              </p:custDataLst>
            </p:nvPr>
          </p:nvSpPr>
          <p:spPr>
            <a:xfrm>
              <a:off x="6741395" y="1575198"/>
              <a:ext cx="923925" cy="1131094"/>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8" name="MH_Text_5"/>
            <p:cNvSpPr/>
            <p:nvPr>
              <p:custDataLst>
                <p:tags r:id="rId9"/>
              </p:custDataLst>
            </p:nvPr>
          </p:nvSpPr>
          <p:spPr>
            <a:xfrm>
              <a:off x="6741395" y="1687116"/>
              <a:ext cx="923925" cy="1019175"/>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sz="2400" dirty="0">
                  <a:solidFill>
                    <a:srgbClr val="FFFFFF"/>
                  </a:solidFill>
                  <a:latin typeface="Arial Black" panose="020B0A04020102020204" pitchFamily="34" charset="0"/>
                </a:rPr>
                <a:t>90</a:t>
              </a:r>
              <a:r>
                <a:rPr lang="en-US" altLang="zh-CN" sz="1600" dirty="0">
                  <a:solidFill>
                    <a:srgbClr val="FFFFFF"/>
                  </a:solidFill>
                  <a:latin typeface="Arial Black" panose="020B0A04020102020204" pitchFamily="34" charset="0"/>
                </a:rPr>
                <a:t>%</a:t>
              </a:r>
              <a:endParaRPr lang="zh-CN" altLang="en-US" sz="1600" dirty="0">
                <a:solidFill>
                  <a:srgbClr val="FFFFFF"/>
                </a:solidFill>
                <a:latin typeface="Arial Black" panose="020B0A04020102020204" pitchFamily="34" charset="0"/>
              </a:endParaRPr>
            </a:p>
          </p:txBody>
        </p:sp>
        <p:sp>
          <p:nvSpPr>
            <p:cNvPr id="5132" name="MH_SubTitle_5"/>
            <p:cNvSpPr txBox="1">
              <a:spLocks noChangeArrowheads="1"/>
            </p:cNvSpPr>
            <p:nvPr>
              <p:custDataLst>
                <p:tags r:id="rId10"/>
              </p:custDataLst>
            </p:nvPr>
          </p:nvSpPr>
          <p:spPr bwMode="auto">
            <a:xfrm>
              <a:off x="6442944" y="2815828"/>
              <a:ext cx="1504950"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第四季度</a:t>
              </a:r>
            </a:p>
          </p:txBody>
        </p:sp>
        <p:sp>
          <p:nvSpPr>
            <p:cNvPr id="19" name="MH_Other_6"/>
            <p:cNvSpPr/>
            <p:nvPr>
              <p:custDataLst>
                <p:tags r:id="rId11"/>
              </p:custDataLst>
            </p:nvPr>
          </p:nvSpPr>
          <p:spPr>
            <a:xfrm>
              <a:off x="5085632" y="1575198"/>
              <a:ext cx="923925" cy="1131094"/>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MH_Text_4"/>
            <p:cNvSpPr/>
            <p:nvPr>
              <p:custDataLst>
                <p:tags r:id="rId12"/>
              </p:custDataLst>
            </p:nvPr>
          </p:nvSpPr>
          <p:spPr>
            <a:xfrm>
              <a:off x="5085632" y="1921669"/>
              <a:ext cx="923925" cy="784622"/>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sz="2400" dirty="0">
                  <a:solidFill>
                    <a:srgbClr val="FFFFFF"/>
                  </a:solidFill>
                  <a:latin typeface="Arial Black" panose="020B0A04020102020204" pitchFamily="34" charset="0"/>
                </a:rPr>
                <a:t>70</a:t>
              </a:r>
              <a:r>
                <a:rPr lang="en-US" altLang="zh-CN" sz="1600" dirty="0">
                  <a:solidFill>
                    <a:srgbClr val="FFFFFF"/>
                  </a:solidFill>
                  <a:latin typeface="Arial Black" panose="020B0A04020102020204" pitchFamily="34" charset="0"/>
                </a:rPr>
                <a:t>%</a:t>
              </a:r>
              <a:endParaRPr lang="zh-CN" altLang="en-US" sz="1600" dirty="0">
                <a:solidFill>
                  <a:srgbClr val="FFFFFF"/>
                </a:solidFill>
                <a:latin typeface="Arial Black" panose="020B0A04020102020204" pitchFamily="34" charset="0"/>
              </a:endParaRPr>
            </a:p>
          </p:txBody>
        </p:sp>
        <p:sp>
          <p:nvSpPr>
            <p:cNvPr id="5135" name="MH_SubTitle_4"/>
            <p:cNvSpPr txBox="1">
              <a:spLocks noChangeArrowheads="1"/>
            </p:cNvSpPr>
            <p:nvPr>
              <p:custDataLst>
                <p:tags r:id="rId13"/>
              </p:custDataLst>
            </p:nvPr>
          </p:nvSpPr>
          <p:spPr bwMode="auto">
            <a:xfrm>
              <a:off x="4787181" y="2815828"/>
              <a:ext cx="1504950"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第三季度</a:t>
              </a:r>
            </a:p>
          </p:txBody>
        </p:sp>
        <p:cxnSp>
          <p:nvCxnSpPr>
            <p:cNvPr id="22" name="MH_Other_8"/>
            <p:cNvCxnSpPr/>
            <p:nvPr>
              <p:custDataLst>
                <p:tags r:id="rId14"/>
              </p:custDataLst>
            </p:nvPr>
          </p:nvCxnSpPr>
          <p:spPr>
            <a:xfrm>
              <a:off x="3063156" y="1575197"/>
              <a:ext cx="0" cy="148947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MH_Other_9"/>
            <p:cNvSpPr/>
            <p:nvPr>
              <p:custDataLst>
                <p:tags r:id="rId15"/>
              </p:custDataLst>
            </p:nvPr>
          </p:nvSpPr>
          <p:spPr>
            <a:xfrm>
              <a:off x="3429870" y="1575198"/>
              <a:ext cx="923925" cy="1131094"/>
            </a:xfrm>
            <a:custGeom>
              <a:avLst/>
              <a:gdLst>
                <a:gd name="connsiteX0" fmla="*/ 823780 w 922634"/>
                <a:gd name="connsiteY0" fmla="*/ 1408671 h 1507525"/>
                <a:gd name="connsiteX1" fmla="*/ 922634 w 922634"/>
                <a:gd name="connsiteY1" fmla="*/ 1408671 h 1507525"/>
                <a:gd name="connsiteX2" fmla="*/ 922634 w 922634"/>
                <a:gd name="connsiteY2" fmla="*/ 1507525 h 1507525"/>
                <a:gd name="connsiteX3" fmla="*/ 823780 w 922634"/>
                <a:gd name="connsiteY3" fmla="*/ 1507525 h 1507525"/>
                <a:gd name="connsiteX4" fmla="*/ 659024 w 922634"/>
                <a:gd name="connsiteY4" fmla="*/ 1408671 h 1507525"/>
                <a:gd name="connsiteX5" fmla="*/ 757878 w 922634"/>
                <a:gd name="connsiteY5" fmla="*/ 1408671 h 1507525"/>
                <a:gd name="connsiteX6" fmla="*/ 757878 w 922634"/>
                <a:gd name="connsiteY6" fmla="*/ 1507525 h 1507525"/>
                <a:gd name="connsiteX7" fmla="*/ 659024 w 922634"/>
                <a:gd name="connsiteY7" fmla="*/ 1507525 h 1507525"/>
                <a:gd name="connsiteX8" fmla="*/ 494268 w 922634"/>
                <a:gd name="connsiteY8" fmla="*/ 1408671 h 1507525"/>
                <a:gd name="connsiteX9" fmla="*/ 593122 w 922634"/>
                <a:gd name="connsiteY9" fmla="*/ 1408671 h 1507525"/>
                <a:gd name="connsiteX10" fmla="*/ 593122 w 922634"/>
                <a:gd name="connsiteY10" fmla="*/ 1507525 h 1507525"/>
                <a:gd name="connsiteX11" fmla="*/ 494268 w 922634"/>
                <a:gd name="connsiteY11" fmla="*/ 1507525 h 1507525"/>
                <a:gd name="connsiteX12" fmla="*/ 329512 w 922634"/>
                <a:gd name="connsiteY12" fmla="*/ 1408671 h 1507525"/>
                <a:gd name="connsiteX13" fmla="*/ 428366 w 922634"/>
                <a:gd name="connsiteY13" fmla="*/ 1408671 h 1507525"/>
                <a:gd name="connsiteX14" fmla="*/ 428366 w 922634"/>
                <a:gd name="connsiteY14" fmla="*/ 1507525 h 1507525"/>
                <a:gd name="connsiteX15" fmla="*/ 329512 w 922634"/>
                <a:gd name="connsiteY15" fmla="*/ 1507525 h 1507525"/>
                <a:gd name="connsiteX16" fmla="*/ 164756 w 922634"/>
                <a:gd name="connsiteY16" fmla="*/ 1408671 h 1507525"/>
                <a:gd name="connsiteX17" fmla="*/ 263610 w 922634"/>
                <a:gd name="connsiteY17" fmla="*/ 1408671 h 1507525"/>
                <a:gd name="connsiteX18" fmla="*/ 263610 w 922634"/>
                <a:gd name="connsiteY18" fmla="*/ 1507525 h 1507525"/>
                <a:gd name="connsiteX19" fmla="*/ 164756 w 922634"/>
                <a:gd name="connsiteY19" fmla="*/ 1507525 h 1507525"/>
                <a:gd name="connsiteX20" fmla="*/ 0 w 922634"/>
                <a:gd name="connsiteY20" fmla="*/ 1408671 h 1507525"/>
                <a:gd name="connsiteX21" fmla="*/ 98854 w 922634"/>
                <a:gd name="connsiteY21" fmla="*/ 1408671 h 1507525"/>
                <a:gd name="connsiteX22" fmla="*/ 98854 w 922634"/>
                <a:gd name="connsiteY22" fmla="*/ 1507525 h 1507525"/>
                <a:gd name="connsiteX23" fmla="*/ 0 w 922634"/>
                <a:gd name="connsiteY23" fmla="*/ 1507525 h 1507525"/>
                <a:gd name="connsiteX24" fmla="*/ 823780 w 922634"/>
                <a:gd name="connsiteY24" fmla="*/ 1252152 h 1507525"/>
                <a:gd name="connsiteX25" fmla="*/ 922634 w 922634"/>
                <a:gd name="connsiteY25" fmla="*/ 1252152 h 1507525"/>
                <a:gd name="connsiteX26" fmla="*/ 922634 w 922634"/>
                <a:gd name="connsiteY26" fmla="*/ 1351006 h 1507525"/>
                <a:gd name="connsiteX27" fmla="*/ 823780 w 922634"/>
                <a:gd name="connsiteY27" fmla="*/ 1351006 h 1507525"/>
                <a:gd name="connsiteX28" fmla="*/ 659024 w 922634"/>
                <a:gd name="connsiteY28" fmla="*/ 1252152 h 1507525"/>
                <a:gd name="connsiteX29" fmla="*/ 757878 w 922634"/>
                <a:gd name="connsiteY29" fmla="*/ 1252152 h 1507525"/>
                <a:gd name="connsiteX30" fmla="*/ 757878 w 922634"/>
                <a:gd name="connsiteY30" fmla="*/ 1351006 h 1507525"/>
                <a:gd name="connsiteX31" fmla="*/ 659024 w 922634"/>
                <a:gd name="connsiteY31" fmla="*/ 1351006 h 1507525"/>
                <a:gd name="connsiteX32" fmla="*/ 494268 w 922634"/>
                <a:gd name="connsiteY32" fmla="*/ 1252152 h 1507525"/>
                <a:gd name="connsiteX33" fmla="*/ 593122 w 922634"/>
                <a:gd name="connsiteY33" fmla="*/ 1252152 h 1507525"/>
                <a:gd name="connsiteX34" fmla="*/ 593122 w 922634"/>
                <a:gd name="connsiteY34" fmla="*/ 1351006 h 1507525"/>
                <a:gd name="connsiteX35" fmla="*/ 494268 w 922634"/>
                <a:gd name="connsiteY35" fmla="*/ 1351006 h 1507525"/>
                <a:gd name="connsiteX36" fmla="*/ 329512 w 922634"/>
                <a:gd name="connsiteY36" fmla="*/ 1252152 h 1507525"/>
                <a:gd name="connsiteX37" fmla="*/ 428366 w 922634"/>
                <a:gd name="connsiteY37" fmla="*/ 1252152 h 1507525"/>
                <a:gd name="connsiteX38" fmla="*/ 428366 w 922634"/>
                <a:gd name="connsiteY38" fmla="*/ 1351006 h 1507525"/>
                <a:gd name="connsiteX39" fmla="*/ 329512 w 922634"/>
                <a:gd name="connsiteY39" fmla="*/ 1351006 h 1507525"/>
                <a:gd name="connsiteX40" fmla="*/ 164756 w 922634"/>
                <a:gd name="connsiteY40" fmla="*/ 1252152 h 1507525"/>
                <a:gd name="connsiteX41" fmla="*/ 263610 w 922634"/>
                <a:gd name="connsiteY41" fmla="*/ 1252152 h 1507525"/>
                <a:gd name="connsiteX42" fmla="*/ 263610 w 922634"/>
                <a:gd name="connsiteY42" fmla="*/ 1351006 h 1507525"/>
                <a:gd name="connsiteX43" fmla="*/ 164756 w 922634"/>
                <a:gd name="connsiteY43" fmla="*/ 1351006 h 1507525"/>
                <a:gd name="connsiteX44" fmla="*/ 0 w 922634"/>
                <a:gd name="connsiteY44" fmla="*/ 1252152 h 1507525"/>
                <a:gd name="connsiteX45" fmla="*/ 98854 w 922634"/>
                <a:gd name="connsiteY45" fmla="*/ 1252152 h 1507525"/>
                <a:gd name="connsiteX46" fmla="*/ 98854 w 922634"/>
                <a:gd name="connsiteY46" fmla="*/ 1351006 h 1507525"/>
                <a:gd name="connsiteX47" fmla="*/ 0 w 922634"/>
                <a:gd name="connsiteY47" fmla="*/ 1351006 h 1507525"/>
                <a:gd name="connsiteX48" fmla="*/ 823780 w 922634"/>
                <a:gd name="connsiteY48" fmla="*/ 1095633 h 1507525"/>
                <a:gd name="connsiteX49" fmla="*/ 922634 w 922634"/>
                <a:gd name="connsiteY49" fmla="*/ 1095633 h 1507525"/>
                <a:gd name="connsiteX50" fmla="*/ 922634 w 922634"/>
                <a:gd name="connsiteY50" fmla="*/ 1194487 h 1507525"/>
                <a:gd name="connsiteX51" fmla="*/ 823780 w 922634"/>
                <a:gd name="connsiteY51" fmla="*/ 1194487 h 1507525"/>
                <a:gd name="connsiteX52" fmla="*/ 659024 w 922634"/>
                <a:gd name="connsiteY52" fmla="*/ 1095633 h 1507525"/>
                <a:gd name="connsiteX53" fmla="*/ 757878 w 922634"/>
                <a:gd name="connsiteY53" fmla="*/ 1095633 h 1507525"/>
                <a:gd name="connsiteX54" fmla="*/ 757878 w 922634"/>
                <a:gd name="connsiteY54" fmla="*/ 1194487 h 1507525"/>
                <a:gd name="connsiteX55" fmla="*/ 659024 w 922634"/>
                <a:gd name="connsiteY55" fmla="*/ 1194487 h 1507525"/>
                <a:gd name="connsiteX56" fmla="*/ 494268 w 922634"/>
                <a:gd name="connsiteY56" fmla="*/ 1095633 h 1507525"/>
                <a:gd name="connsiteX57" fmla="*/ 593122 w 922634"/>
                <a:gd name="connsiteY57" fmla="*/ 1095633 h 1507525"/>
                <a:gd name="connsiteX58" fmla="*/ 593122 w 922634"/>
                <a:gd name="connsiteY58" fmla="*/ 1194487 h 1507525"/>
                <a:gd name="connsiteX59" fmla="*/ 494268 w 922634"/>
                <a:gd name="connsiteY59" fmla="*/ 1194487 h 1507525"/>
                <a:gd name="connsiteX60" fmla="*/ 329512 w 922634"/>
                <a:gd name="connsiteY60" fmla="*/ 1095633 h 1507525"/>
                <a:gd name="connsiteX61" fmla="*/ 428366 w 922634"/>
                <a:gd name="connsiteY61" fmla="*/ 1095633 h 1507525"/>
                <a:gd name="connsiteX62" fmla="*/ 428366 w 922634"/>
                <a:gd name="connsiteY62" fmla="*/ 1194487 h 1507525"/>
                <a:gd name="connsiteX63" fmla="*/ 329512 w 922634"/>
                <a:gd name="connsiteY63" fmla="*/ 1194487 h 1507525"/>
                <a:gd name="connsiteX64" fmla="*/ 164756 w 922634"/>
                <a:gd name="connsiteY64" fmla="*/ 1095633 h 1507525"/>
                <a:gd name="connsiteX65" fmla="*/ 263610 w 922634"/>
                <a:gd name="connsiteY65" fmla="*/ 1095633 h 1507525"/>
                <a:gd name="connsiteX66" fmla="*/ 263610 w 922634"/>
                <a:gd name="connsiteY66" fmla="*/ 1194487 h 1507525"/>
                <a:gd name="connsiteX67" fmla="*/ 164756 w 922634"/>
                <a:gd name="connsiteY67" fmla="*/ 1194487 h 1507525"/>
                <a:gd name="connsiteX68" fmla="*/ 0 w 922634"/>
                <a:gd name="connsiteY68" fmla="*/ 1095633 h 1507525"/>
                <a:gd name="connsiteX69" fmla="*/ 98854 w 922634"/>
                <a:gd name="connsiteY69" fmla="*/ 1095633 h 1507525"/>
                <a:gd name="connsiteX70" fmla="*/ 98854 w 922634"/>
                <a:gd name="connsiteY70" fmla="*/ 1194487 h 1507525"/>
                <a:gd name="connsiteX71" fmla="*/ 0 w 922634"/>
                <a:gd name="connsiteY71" fmla="*/ 1194487 h 1507525"/>
                <a:gd name="connsiteX72" fmla="*/ 823780 w 922634"/>
                <a:gd name="connsiteY72" fmla="*/ 939114 h 1507525"/>
                <a:gd name="connsiteX73" fmla="*/ 922634 w 922634"/>
                <a:gd name="connsiteY73" fmla="*/ 939114 h 1507525"/>
                <a:gd name="connsiteX74" fmla="*/ 922634 w 922634"/>
                <a:gd name="connsiteY74" fmla="*/ 1037968 h 1507525"/>
                <a:gd name="connsiteX75" fmla="*/ 823780 w 922634"/>
                <a:gd name="connsiteY75" fmla="*/ 1037968 h 1507525"/>
                <a:gd name="connsiteX76" fmla="*/ 659024 w 922634"/>
                <a:gd name="connsiteY76" fmla="*/ 939114 h 1507525"/>
                <a:gd name="connsiteX77" fmla="*/ 757878 w 922634"/>
                <a:gd name="connsiteY77" fmla="*/ 939114 h 1507525"/>
                <a:gd name="connsiteX78" fmla="*/ 757878 w 922634"/>
                <a:gd name="connsiteY78" fmla="*/ 1037968 h 1507525"/>
                <a:gd name="connsiteX79" fmla="*/ 659024 w 922634"/>
                <a:gd name="connsiteY79" fmla="*/ 1037968 h 1507525"/>
                <a:gd name="connsiteX80" fmla="*/ 494268 w 922634"/>
                <a:gd name="connsiteY80" fmla="*/ 939114 h 1507525"/>
                <a:gd name="connsiteX81" fmla="*/ 593122 w 922634"/>
                <a:gd name="connsiteY81" fmla="*/ 939114 h 1507525"/>
                <a:gd name="connsiteX82" fmla="*/ 593122 w 922634"/>
                <a:gd name="connsiteY82" fmla="*/ 1037968 h 1507525"/>
                <a:gd name="connsiteX83" fmla="*/ 494268 w 922634"/>
                <a:gd name="connsiteY83" fmla="*/ 1037968 h 1507525"/>
                <a:gd name="connsiteX84" fmla="*/ 329512 w 922634"/>
                <a:gd name="connsiteY84" fmla="*/ 939114 h 1507525"/>
                <a:gd name="connsiteX85" fmla="*/ 428366 w 922634"/>
                <a:gd name="connsiteY85" fmla="*/ 939114 h 1507525"/>
                <a:gd name="connsiteX86" fmla="*/ 428366 w 922634"/>
                <a:gd name="connsiteY86" fmla="*/ 1037968 h 1507525"/>
                <a:gd name="connsiteX87" fmla="*/ 329512 w 922634"/>
                <a:gd name="connsiteY87" fmla="*/ 1037968 h 1507525"/>
                <a:gd name="connsiteX88" fmla="*/ 164756 w 922634"/>
                <a:gd name="connsiteY88" fmla="*/ 939114 h 1507525"/>
                <a:gd name="connsiteX89" fmla="*/ 263610 w 922634"/>
                <a:gd name="connsiteY89" fmla="*/ 939114 h 1507525"/>
                <a:gd name="connsiteX90" fmla="*/ 263610 w 922634"/>
                <a:gd name="connsiteY90" fmla="*/ 1037968 h 1507525"/>
                <a:gd name="connsiteX91" fmla="*/ 164756 w 922634"/>
                <a:gd name="connsiteY91" fmla="*/ 1037968 h 1507525"/>
                <a:gd name="connsiteX92" fmla="*/ 0 w 922634"/>
                <a:gd name="connsiteY92" fmla="*/ 939114 h 1507525"/>
                <a:gd name="connsiteX93" fmla="*/ 98854 w 922634"/>
                <a:gd name="connsiteY93" fmla="*/ 939114 h 1507525"/>
                <a:gd name="connsiteX94" fmla="*/ 98854 w 922634"/>
                <a:gd name="connsiteY94" fmla="*/ 1037968 h 1507525"/>
                <a:gd name="connsiteX95" fmla="*/ 0 w 922634"/>
                <a:gd name="connsiteY95" fmla="*/ 1037968 h 1507525"/>
                <a:gd name="connsiteX96" fmla="*/ 823780 w 922634"/>
                <a:gd name="connsiteY96" fmla="*/ 782595 h 1507525"/>
                <a:gd name="connsiteX97" fmla="*/ 922634 w 922634"/>
                <a:gd name="connsiteY97" fmla="*/ 782595 h 1507525"/>
                <a:gd name="connsiteX98" fmla="*/ 922634 w 922634"/>
                <a:gd name="connsiteY98" fmla="*/ 881449 h 1507525"/>
                <a:gd name="connsiteX99" fmla="*/ 823780 w 922634"/>
                <a:gd name="connsiteY99" fmla="*/ 881449 h 1507525"/>
                <a:gd name="connsiteX100" fmla="*/ 659024 w 922634"/>
                <a:gd name="connsiteY100" fmla="*/ 782595 h 1507525"/>
                <a:gd name="connsiteX101" fmla="*/ 757878 w 922634"/>
                <a:gd name="connsiteY101" fmla="*/ 782595 h 1507525"/>
                <a:gd name="connsiteX102" fmla="*/ 757878 w 922634"/>
                <a:gd name="connsiteY102" fmla="*/ 881449 h 1507525"/>
                <a:gd name="connsiteX103" fmla="*/ 659024 w 922634"/>
                <a:gd name="connsiteY103" fmla="*/ 881449 h 1507525"/>
                <a:gd name="connsiteX104" fmla="*/ 494268 w 922634"/>
                <a:gd name="connsiteY104" fmla="*/ 782595 h 1507525"/>
                <a:gd name="connsiteX105" fmla="*/ 593122 w 922634"/>
                <a:gd name="connsiteY105" fmla="*/ 782595 h 1507525"/>
                <a:gd name="connsiteX106" fmla="*/ 593122 w 922634"/>
                <a:gd name="connsiteY106" fmla="*/ 881449 h 1507525"/>
                <a:gd name="connsiteX107" fmla="*/ 494268 w 922634"/>
                <a:gd name="connsiteY107" fmla="*/ 881449 h 1507525"/>
                <a:gd name="connsiteX108" fmla="*/ 329512 w 922634"/>
                <a:gd name="connsiteY108" fmla="*/ 782595 h 1507525"/>
                <a:gd name="connsiteX109" fmla="*/ 428366 w 922634"/>
                <a:gd name="connsiteY109" fmla="*/ 782595 h 1507525"/>
                <a:gd name="connsiteX110" fmla="*/ 428366 w 922634"/>
                <a:gd name="connsiteY110" fmla="*/ 881449 h 1507525"/>
                <a:gd name="connsiteX111" fmla="*/ 329512 w 922634"/>
                <a:gd name="connsiteY111" fmla="*/ 881449 h 1507525"/>
                <a:gd name="connsiteX112" fmla="*/ 164756 w 922634"/>
                <a:gd name="connsiteY112" fmla="*/ 782595 h 1507525"/>
                <a:gd name="connsiteX113" fmla="*/ 263610 w 922634"/>
                <a:gd name="connsiteY113" fmla="*/ 782595 h 1507525"/>
                <a:gd name="connsiteX114" fmla="*/ 263610 w 922634"/>
                <a:gd name="connsiteY114" fmla="*/ 881449 h 1507525"/>
                <a:gd name="connsiteX115" fmla="*/ 164756 w 922634"/>
                <a:gd name="connsiteY115" fmla="*/ 881449 h 1507525"/>
                <a:gd name="connsiteX116" fmla="*/ 0 w 922634"/>
                <a:gd name="connsiteY116" fmla="*/ 782595 h 1507525"/>
                <a:gd name="connsiteX117" fmla="*/ 98854 w 922634"/>
                <a:gd name="connsiteY117" fmla="*/ 782595 h 1507525"/>
                <a:gd name="connsiteX118" fmla="*/ 98854 w 922634"/>
                <a:gd name="connsiteY118" fmla="*/ 881449 h 1507525"/>
                <a:gd name="connsiteX119" fmla="*/ 0 w 922634"/>
                <a:gd name="connsiteY119" fmla="*/ 881449 h 1507525"/>
                <a:gd name="connsiteX120" fmla="*/ 823780 w 922634"/>
                <a:gd name="connsiteY120" fmla="*/ 626076 h 1507525"/>
                <a:gd name="connsiteX121" fmla="*/ 922634 w 922634"/>
                <a:gd name="connsiteY121" fmla="*/ 626076 h 1507525"/>
                <a:gd name="connsiteX122" fmla="*/ 922634 w 922634"/>
                <a:gd name="connsiteY122" fmla="*/ 724930 h 1507525"/>
                <a:gd name="connsiteX123" fmla="*/ 823780 w 922634"/>
                <a:gd name="connsiteY123" fmla="*/ 724930 h 1507525"/>
                <a:gd name="connsiteX124" fmla="*/ 659024 w 922634"/>
                <a:gd name="connsiteY124" fmla="*/ 626076 h 1507525"/>
                <a:gd name="connsiteX125" fmla="*/ 757878 w 922634"/>
                <a:gd name="connsiteY125" fmla="*/ 626076 h 1507525"/>
                <a:gd name="connsiteX126" fmla="*/ 757878 w 922634"/>
                <a:gd name="connsiteY126" fmla="*/ 724930 h 1507525"/>
                <a:gd name="connsiteX127" fmla="*/ 659024 w 922634"/>
                <a:gd name="connsiteY127" fmla="*/ 724930 h 1507525"/>
                <a:gd name="connsiteX128" fmla="*/ 494268 w 922634"/>
                <a:gd name="connsiteY128" fmla="*/ 626076 h 1507525"/>
                <a:gd name="connsiteX129" fmla="*/ 593122 w 922634"/>
                <a:gd name="connsiteY129" fmla="*/ 626076 h 1507525"/>
                <a:gd name="connsiteX130" fmla="*/ 593122 w 922634"/>
                <a:gd name="connsiteY130" fmla="*/ 724930 h 1507525"/>
                <a:gd name="connsiteX131" fmla="*/ 494268 w 922634"/>
                <a:gd name="connsiteY131" fmla="*/ 724930 h 1507525"/>
                <a:gd name="connsiteX132" fmla="*/ 329512 w 922634"/>
                <a:gd name="connsiteY132" fmla="*/ 626076 h 1507525"/>
                <a:gd name="connsiteX133" fmla="*/ 428366 w 922634"/>
                <a:gd name="connsiteY133" fmla="*/ 626076 h 1507525"/>
                <a:gd name="connsiteX134" fmla="*/ 428366 w 922634"/>
                <a:gd name="connsiteY134" fmla="*/ 724930 h 1507525"/>
                <a:gd name="connsiteX135" fmla="*/ 329512 w 922634"/>
                <a:gd name="connsiteY135" fmla="*/ 724930 h 1507525"/>
                <a:gd name="connsiteX136" fmla="*/ 164756 w 922634"/>
                <a:gd name="connsiteY136" fmla="*/ 626076 h 1507525"/>
                <a:gd name="connsiteX137" fmla="*/ 263610 w 922634"/>
                <a:gd name="connsiteY137" fmla="*/ 626076 h 1507525"/>
                <a:gd name="connsiteX138" fmla="*/ 263610 w 922634"/>
                <a:gd name="connsiteY138" fmla="*/ 724930 h 1507525"/>
                <a:gd name="connsiteX139" fmla="*/ 164756 w 922634"/>
                <a:gd name="connsiteY139" fmla="*/ 724930 h 1507525"/>
                <a:gd name="connsiteX140" fmla="*/ 0 w 922634"/>
                <a:gd name="connsiteY140" fmla="*/ 626076 h 1507525"/>
                <a:gd name="connsiteX141" fmla="*/ 98854 w 922634"/>
                <a:gd name="connsiteY141" fmla="*/ 626076 h 1507525"/>
                <a:gd name="connsiteX142" fmla="*/ 98854 w 922634"/>
                <a:gd name="connsiteY142" fmla="*/ 724930 h 1507525"/>
                <a:gd name="connsiteX143" fmla="*/ 0 w 922634"/>
                <a:gd name="connsiteY143" fmla="*/ 724930 h 1507525"/>
                <a:gd name="connsiteX144" fmla="*/ 823780 w 922634"/>
                <a:gd name="connsiteY144" fmla="*/ 469557 h 1507525"/>
                <a:gd name="connsiteX145" fmla="*/ 922634 w 922634"/>
                <a:gd name="connsiteY145" fmla="*/ 469557 h 1507525"/>
                <a:gd name="connsiteX146" fmla="*/ 922634 w 922634"/>
                <a:gd name="connsiteY146" fmla="*/ 568411 h 1507525"/>
                <a:gd name="connsiteX147" fmla="*/ 823780 w 922634"/>
                <a:gd name="connsiteY147" fmla="*/ 568411 h 1507525"/>
                <a:gd name="connsiteX148" fmla="*/ 659024 w 922634"/>
                <a:gd name="connsiteY148" fmla="*/ 469557 h 1507525"/>
                <a:gd name="connsiteX149" fmla="*/ 757878 w 922634"/>
                <a:gd name="connsiteY149" fmla="*/ 469557 h 1507525"/>
                <a:gd name="connsiteX150" fmla="*/ 757878 w 922634"/>
                <a:gd name="connsiteY150" fmla="*/ 568411 h 1507525"/>
                <a:gd name="connsiteX151" fmla="*/ 659024 w 922634"/>
                <a:gd name="connsiteY151" fmla="*/ 568411 h 1507525"/>
                <a:gd name="connsiteX152" fmla="*/ 494268 w 922634"/>
                <a:gd name="connsiteY152" fmla="*/ 469557 h 1507525"/>
                <a:gd name="connsiteX153" fmla="*/ 593122 w 922634"/>
                <a:gd name="connsiteY153" fmla="*/ 469557 h 1507525"/>
                <a:gd name="connsiteX154" fmla="*/ 593122 w 922634"/>
                <a:gd name="connsiteY154" fmla="*/ 568411 h 1507525"/>
                <a:gd name="connsiteX155" fmla="*/ 494268 w 922634"/>
                <a:gd name="connsiteY155" fmla="*/ 568411 h 1507525"/>
                <a:gd name="connsiteX156" fmla="*/ 329512 w 922634"/>
                <a:gd name="connsiteY156" fmla="*/ 469557 h 1507525"/>
                <a:gd name="connsiteX157" fmla="*/ 428366 w 922634"/>
                <a:gd name="connsiteY157" fmla="*/ 469557 h 1507525"/>
                <a:gd name="connsiteX158" fmla="*/ 428366 w 922634"/>
                <a:gd name="connsiteY158" fmla="*/ 568411 h 1507525"/>
                <a:gd name="connsiteX159" fmla="*/ 329512 w 922634"/>
                <a:gd name="connsiteY159" fmla="*/ 568411 h 1507525"/>
                <a:gd name="connsiteX160" fmla="*/ 164756 w 922634"/>
                <a:gd name="connsiteY160" fmla="*/ 469557 h 1507525"/>
                <a:gd name="connsiteX161" fmla="*/ 263610 w 922634"/>
                <a:gd name="connsiteY161" fmla="*/ 469557 h 1507525"/>
                <a:gd name="connsiteX162" fmla="*/ 263610 w 922634"/>
                <a:gd name="connsiteY162" fmla="*/ 568411 h 1507525"/>
                <a:gd name="connsiteX163" fmla="*/ 164756 w 922634"/>
                <a:gd name="connsiteY163" fmla="*/ 568411 h 1507525"/>
                <a:gd name="connsiteX164" fmla="*/ 0 w 922634"/>
                <a:gd name="connsiteY164" fmla="*/ 469557 h 1507525"/>
                <a:gd name="connsiteX165" fmla="*/ 98854 w 922634"/>
                <a:gd name="connsiteY165" fmla="*/ 469557 h 1507525"/>
                <a:gd name="connsiteX166" fmla="*/ 98854 w 922634"/>
                <a:gd name="connsiteY166" fmla="*/ 568411 h 1507525"/>
                <a:gd name="connsiteX167" fmla="*/ 0 w 922634"/>
                <a:gd name="connsiteY167" fmla="*/ 568411 h 1507525"/>
                <a:gd name="connsiteX168" fmla="*/ 823780 w 922634"/>
                <a:gd name="connsiteY168" fmla="*/ 313038 h 1507525"/>
                <a:gd name="connsiteX169" fmla="*/ 922634 w 922634"/>
                <a:gd name="connsiteY169" fmla="*/ 313038 h 1507525"/>
                <a:gd name="connsiteX170" fmla="*/ 922634 w 922634"/>
                <a:gd name="connsiteY170" fmla="*/ 411892 h 1507525"/>
                <a:gd name="connsiteX171" fmla="*/ 823780 w 922634"/>
                <a:gd name="connsiteY171" fmla="*/ 411892 h 1507525"/>
                <a:gd name="connsiteX172" fmla="*/ 659024 w 922634"/>
                <a:gd name="connsiteY172" fmla="*/ 313038 h 1507525"/>
                <a:gd name="connsiteX173" fmla="*/ 757878 w 922634"/>
                <a:gd name="connsiteY173" fmla="*/ 313038 h 1507525"/>
                <a:gd name="connsiteX174" fmla="*/ 757878 w 922634"/>
                <a:gd name="connsiteY174" fmla="*/ 411892 h 1507525"/>
                <a:gd name="connsiteX175" fmla="*/ 659024 w 922634"/>
                <a:gd name="connsiteY175" fmla="*/ 411892 h 1507525"/>
                <a:gd name="connsiteX176" fmla="*/ 494268 w 922634"/>
                <a:gd name="connsiteY176" fmla="*/ 313038 h 1507525"/>
                <a:gd name="connsiteX177" fmla="*/ 593122 w 922634"/>
                <a:gd name="connsiteY177" fmla="*/ 313038 h 1507525"/>
                <a:gd name="connsiteX178" fmla="*/ 593122 w 922634"/>
                <a:gd name="connsiteY178" fmla="*/ 411892 h 1507525"/>
                <a:gd name="connsiteX179" fmla="*/ 494268 w 922634"/>
                <a:gd name="connsiteY179" fmla="*/ 411892 h 1507525"/>
                <a:gd name="connsiteX180" fmla="*/ 329512 w 922634"/>
                <a:gd name="connsiteY180" fmla="*/ 313038 h 1507525"/>
                <a:gd name="connsiteX181" fmla="*/ 428366 w 922634"/>
                <a:gd name="connsiteY181" fmla="*/ 313038 h 1507525"/>
                <a:gd name="connsiteX182" fmla="*/ 428366 w 922634"/>
                <a:gd name="connsiteY182" fmla="*/ 411892 h 1507525"/>
                <a:gd name="connsiteX183" fmla="*/ 329512 w 922634"/>
                <a:gd name="connsiteY183" fmla="*/ 411892 h 1507525"/>
                <a:gd name="connsiteX184" fmla="*/ 164756 w 922634"/>
                <a:gd name="connsiteY184" fmla="*/ 313038 h 1507525"/>
                <a:gd name="connsiteX185" fmla="*/ 263610 w 922634"/>
                <a:gd name="connsiteY185" fmla="*/ 313038 h 1507525"/>
                <a:gd name="connsiteX186" fmla="*/ 263610 w 922634"/>
                <a:gd name="connsiteY186" fmla="*/ 411892 h 1507525"/>
                <a:gd name="connsiteX187" fmla="*/ 164756 w 922634"/>
                <a:gd name="connsiteY187" fmla="*/ 411892 h 1507525"/>
                <a:gd name="connsiteX188" fmla="*/ 0 w 922634"/>
                <a:gd name="connsiteY188" fmla="*/ 313038 h 1507525"/>
                <a:gd name="connsiteX189" fmla="*/ 98854 w 922634"/>
                <a:gd name="connsiteY189" fmla="*/ 313038 h 1507525"/>
                <a:gd name="connsiteX190" fmla="*/ 98854 w 922634"/>
                <a:gd name="connsiteY190" fmla="*/ 411892 h 1507525"/>
                <a:gd name="connsiteX191" fmla="*/ 0 w 922634"/>
                <a:gd name="connsiteY191" fmla="*/ 411892 h 1507525"/>
                <a:gd name="connsiteX192" fmla="*/ 823780 w 922634"/>
                <a:gd name="connsiteY192" fmla="*/ 156519 h 1507525"/>
                <a:gd name="connsiteX193" fmla="*/ 922634 w 922634"/>
                <a:gd name="connsiteY193" fmla="*/ 156519 h 1507525"/>
                <a:gd name="connsiteX194" fmla="*/ 922634 w 922634"/>
                <a:gd name="connsiteY194" fmla="*/ 255373 h 1507525"/>
                <a:gd name="connsiteX195" fmla="*/ 823780 w 922634"/>
                <a:gd name="connsiteY195" fmla="*/ 255373 h 1507525"/>
                <a:gd name="connsiteX196" fmla="*/ 659024 w 922634"/>
                <a:gd name="connsiteY196" fmla="*/ 156519 h 1507525"/>
                <a:gd name="connsiteX197" fmla="*/ 757878 w 922634"/>
                <a:gd name="connsiteY197" fmla="*/ 156519 h 1507525"/>
                <a:gd name="connsiteX198" fmla="*/ 757878 w 922634"/>
                <a:gd name="connsiteY198" fmla="*/ 255373 h 1507525"/>
                <a:gd name="connsiteX199" fmla="*/ 659024 w 922634"/>
                <a:gd name="connsiteY199" fmla="*/ 255373 h 1507525"/>
                <a:gd name="connsiteX200" fmla="*/ 494268 w 922634"/>
                <a:gd name="connsiteY200" fmla="*/ 156519 h 1507525"/>
                <a:gd name="connsiteX201" fmla="*/ 593122 w 922634"/>
                <a:gd name="connsiteY201" fmla="*/ 156519 h 1507525"/>
                <a:gd name="connsiteX202" fmla="*/ 593122 w 922634"/>
                <a:gd name="connsiteY202" fmla="*/ 255373 h 1507525"/>
                <a:gd name="connsiteX203" fmla="*/ 494268 w 922634"/>
                <a:gd name="connsiteY203" fmla="*/ 255373 h 1507525"/>
                <a:gd name="connsiteX204" fmla="*/ 329512 w 922634"/>
                <a:gd name="connsiteY204" fmla="*/ 156519 h 1507525"/>
                <a:gd name="connsiteX205" fmla="*/ 428366 w 922634"/>
                <a:gd name="connsiteY205" fmla="*/ 156519 h 1507525"/>
                <a:gd name="connsiteX206" fmla="*/ 428366 w 922634"/>
                <a:gd name="connsiteY206" fmla="*/ 255373 h 1507525"/>
                <a:gd name="connsiteX207" fmla="*/ 329512 w 922634"/>
                <a:gd name="connsiteY207" fmla="*/ 255373 h 1507525"/>
                <a:gd name="connsiteX208" fmla="*/ 164756 w 922634"/>
                <a:gd name="connsiteY208" fmla="*/ 156519 h 1507525"/>
                <a:gd name="connsiteX209" fmla="*/ 263610 w 922634"/>
                <a:gd name="connsiteY209" fmla="*/ 156519 h 1507525"/>
                <a:gd name="connsiteX210" fmla="*/ 263610 w 922634"/>
                <a:gd name="connsiteY210" fmla="*/ 255373 h 1507525"/>
                <a:gd name="connsiteX211" fmla="*/ 164756 w 922634"/>
                <a:gd name="connsiteY211" fmla="*/ 255373 h 1507525"/>
                <a:gd name="connsiteX212" fmla="*/ 0 w 922634"/>
                <a:gd name="connsiteY212" fmla="*/ 156519 h 1507525"/>
                <a:gd name="connsiteX213" fmla="*/ 98854 w 922634"/>
                <a:gd name="connsiteY213" fmla="*/ 156519 h 1507525"/>
                <a:gd name="connsiteX214" fmla="*/ 98854 w 922634"/>
                <a:gd name="connsiteY214" fmla="*/ 255373 h 1507525"/>
                <a:gd name="connsiteX215" fmla="*/ 0 w 922634"/>
                <a:gd name="connsiteY215" fmla="*/ 255373 h 1507525"/>
                <a:gd name="connsiteX216" fmla="*/ 823780 w 922634"/>
                <a:gd name="connsiteY216" fmla="*/ 0 h 1507525"/>
                <a:gd name="connsiteX217" fmla="*/ 922634 w 922634"/>
                <a:gd name="connsiteY217" fmla="*/ 0 h 1507525"/>
                <a:gd name="connsiteX218" fmla="*/ 922634 w 922634"/>
                <a:gd name="connsiteY218" fmla="*/ 98854 h 1507525"/>
                <a:gd name="connsiteX219" fmla="*/ 823780 w 922634"/>
                <a:gd name="connsiteY219" fmla="*/ 98854 h 1507525"/>
                <a:gd name="connsiteX220" fmla="*/ 659024 w 922634"/>
                <a:gd name="connsiteY220" fmla="*/ 0 h 1507525"/>
                <a:gd name="connsiteX221" fmla="*/ 757878 w 922634"/>
                <a:gd name="connsiteY221" fmla="*/ 0 h 1507525"/>
                <a:gd name="connsiteX222" fmla="*/ 757878 w 922634"/>
                <a:gd name="connsiteY222" fmla="*/ 98854 h 1507525"/>
                <a:gd name="connsiteX223" fmla="*/ 659024 w 922634"/>
                <a:gd name="connsiteY223" fmla="*/ 98854 h 1507525"/>
                <a:gd name="connsiteX224" fmla="*/ 494268 w 922634"/>
                <a:gd name="connsiteY224" fmla="*/ 0 h 1507525"/>
                <a:gd name="connsiteX225" fmla="*/ 593122 w 922634"/>
                <a:gd name="connsiteY225" fmla="*/ 0 h 1507525"/>
                <a:gd name="connsiteX226" fmla="*/ 593122 w 922634"/>
                <a:gd name="connsiteY226" fmla="*/ 98854 h 1507525"/>
                <a:gd name="connsiteX227" fmla="*/ 494268 w 922634"/>
                <a:gd name="connsiteY227" fmla="*/ 98854 h 1507525"/>
                <a:gd name="connsiteX228" fmla="*/ 329512 w 922634"/>
                <a:gd name="connsiteY228" fmla="*/ 0 h 1507525"/>
                <a:gd name="connsiteX229" fmla="*/ 428366 w 922634"/>
                <a:gd name="connsiteY229" fmla="*/ 0 h 1507525"/>
                <a:gd name="connsiteX230" fmla="*/ 428366 w 922634"/>
                <a:gd name="connsiteY230" fmla="*/ 98854 h 1507525"/>
                <a:gd name="connsiteX231" fmla="*/ 329512 w 922634"/>
                <a:gd name="connsiteY231" fmla="*/ 98854 h 1507525"/>
                <a:gd name="connsiteX232" fmla="*/ 164756 w 922634"/>
                <a:gd name="connsiteY232" fmla="*/ 0 h 1507525"/>
                <a:gd name="connsiteX233" fmla="*/ 263610 w 922634"/>
                <a:gd name="connsiteY233" fmla="*/ 0 h 1507525"/>
                <a:gd name="connsiteX234" fmla="*/ 263610 w 922634"/>
                <a:gd name="connsiteY234" fmla="*/ 98854 h 1507525"/>
                <a:gd name="connsiteX235" fmla="*/ 164756 w 922634"/>
                <a:gd name="connsiteY235" fmla="*/ 98854 h 1507525"/>
                <a:gd name="connsiteX236" fmla="*/ 0 w 922634"/>
                <a:gd name="connsiteY236" fmla="*/ 0 h 1507525"/>
                <a:gd name="connsiteX237" fmla="*/ 98854 w 922634"/>
                <a:gd name="connsiteY237" fmla="*/ 0 h 1507525"/>
                <a:gd name="connsiteX238" fmla="*/ 98854 w 922634"/>
                <a:gd name="connsiteY238" fmla="*/ 98854 h 1507525"/>
                <a:gd name="connsiteX239" fmla="*/ 0 w 922634"/>
                <a:gd name="connsiteY239" fmla="*/ 98854 h 150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922634" h="1507525">
                  <a:moveTo>
                    <a:pt x="823780" y="1408671"/>
                  </a:moveTo>
                  <a:lnTo>
                    <a:pt x="922634" y="1408671"/>
                  </a:lnTo>
                  <a:lnTo>
                    <a:pt x="922634" y="1507525"/>
                  </a:lnTo>
                  <a:lnTo>
                    <a:pt x="823780" y="1507525"/>
                  </a:lnTo>
                  <a:close/>
                  <a:moveTo>
                    <a:pt x="659024" y="1408671"/>
                  </a:moveTo>
                  <a:lnTo>
                    <a:pt x="757878" y="1408671"/>
                  </a:lnTo>
                  <a:lnTo>
                    <a:pt x="757878" y="1507525"/>
                  </a:lnTo>
                  <a:lnTo>
                    <a:pt x="659024" y="1507525"/>
                  </a:lnTo>
                  <a:close/>
                  <a:moveTo>
                    <a:pt x="494268" y="1408671"/>
                  </a:moveTo>
                  <a:lnTo>
                    <a:pt x="593122" y="1408671"/>
                  </a:lnTo>
                  <a:lnTo>
                    <a:pt x="593122" y="1507525"/>
                  </a:lnTo>
                  <a:lnTo>
                    <a:pt x="494268" y="1507525"/>
                  </a:lnTo>
                  <a:close/>
                  <a:moveTo>
                    <a:pt x="329512" y="1408671"/>
                  </a:moveTo>
                  <a:lnTo>
                    <a:pt x="428366" y="1408671"/>
                  </a:lnTo>
                  <a:lnTo>
                    <a:pt x="428366" y="1507525"/>
                  </a:lnTo>
                  <a:lnTo>
                    <a:pt x="329512" y="1507525"/>
                  </a:lnTo>
                  <a:close/>
                  <a:moveTo>
                    <a:pt x="164756" y="1408671"/>
                  </a:moveTo>
                  <a:lnTo>
                    <a:pt x="263610" y="1408671"/>
                  </a:lnTo>
                  <a:lnTo>
                    <a:pt x="263610" y="1507525"/>
                  </a:lnTo>
                  <a:lnTo>
                    <a:pt x="164756" y="1507525"/>
                  </a:lnTo>
                  <a:close/>
                  <a:moveTo>
                    <a:pt x="0" y="1408671"/>
                  </a:moveTo>
                  <a:lnTo>
                    <a:pt x="98854" y="1408671"/>
                  </a:lnTo>
                  <a:lnTo>
                    <a:pt x="98854" y="1507525"/>
                  </a:lnTo>
                  <a:lnTo>
                    <a:pt x="0" y="1507525"/>
                  </a:lnTo>
                  <a:close/>
                  <a:moveTo>
                    <a:pt x="823780" y="1252152"/>
                  </a:moveTo>
                  <a:lnTo>
                    <a:pt x="922634" y="1252152"/>
                  </a:lnTo>
                  <a:lnTo>
                    <a:pt x="922634" y="1351006"/>
                  </a:lnTo>
                  <a:lnTo>
                    <a:pt x="823780" y="1351006"/>
                  </a:lnTo>
                  <a:close/>
                  <a:moveTo>
                    <a:pt x="659024" y="1252152"/>
                  </a:moveTo>
                  <a:lnTo>
                    <a:pt x="757878" y="1252152"/>
                  </a:lnTo>
                  <a:lnTo>
                    <a:pt x="757878" y="1351006"/>
                  </a:lnTo>
                  <a:lnTo>
                    <a:pt x="659024" y="1351006"/>
                  </a:lnTo>
                  <a:close/>
                  <a:moveTo>
                    <a:pt x="494268" y="1252152"/>
                  </a:moveTo>
                  <a:lnTo>
                    <a:pt x="593122" y="1252152"/>
                  </a:lnTo>
                  <a:lnTo>
                    <a:pt x="593122" y="1351006"/>
                  </a:lnTo>
                  <a:lnTo>
                    <a:pt x="494268" y="1351006"/>
                  </a:lnTo>
                  <a:close/>
                  <a:moveTo>
                    <a:pt x="329512" y="1252152"/>
                  </a:moveTo>
                  <a:lnTo>
                    <a:pt x="428366" y="1252152"/>
                  </a:lnTo>
                  <a:lnTo>
                    <a:pt x="428366" y="1351006"/>
                  </a:lnTo>
                  <a:lnTo>
                    <a:pt x="329512" y="1351006"/>
                  </a:lnTo>
                  <a:close/>
                  <a:moveTo>
                    <a:pt x="164756" y="1252152"/>
                  </a:moveTo>
                  <a:lnTo>
                    <a:pt x="263610" y="1252152"/>
                  </a:lnTo>
                  <a:lnTo>
                    <a:pt x="263610" y="1351006"/>
                  </a:lnTo>
                  <a:lnTo>
                    <a:pt x="164756" y="1351006"/>
                  </a:lnTo>
                  <a:close/>
                  <a:moveTo>
                    <a:pt x="0" y="1252152"/>
                  </a:moveTo>
                  <a:lnTo>
                    <a:pt x="98854" y="1252152"/>
                  </a:lnTo>
                  <a:lnTo>
                    <a:pt x="98854" y="1351006"/>
                  </a:lnTo>
                  <a:lnTo>
                    <a:pt x="0" y="1351006"/>
                  </a:lnTo>
                  <a:close/>
                  <a:moveTo>
                    <a:pt x="823780" y="1095633"/>
                  </a:moveTo>
                  <a:lnTo>
                    <a:pt x="922634" y="1095633"/>
                  </a:lnTo>
                  <a:lnTo>
                    <a:pt x="922634" y="1194487"/>
                  </a:lnTo>
                  <a:lnTo>
                    <a:pt x="823780" y="1194487"/>
                  </a:lnTo>
                  <a:close/>
                  <a:moveTo>
                    <a:pt x="659024" y="1095633"/>
                  </a:moveTo>
                  <a:lnTo>
                    <a:pt x="757878" y="1095633"/>
                  </a:lnTo>
                  <a:lnTo>
                    <a:pt x="757878" y="1194487"/>
                  </a:lnTo>
                  <a:lnTo>
                    <a:pt x="659024" y="1194487"/>
                  </a:lnTo>
                  <a:close/>
                  <a:moveTo>
                    <a:pt x="494268" y="1095633"/>
                  </a:moveTo>
                  <a:lnTo>
                    <a:pt x="593122" y="1095633"/>
                  </a:lnTo>
                  <a:lnTo>
                    <a:pt x="593122" y="1194487"/>
                  </a:lnTo>
                  <a:lnTo>
                    <a:pt x="494268" y="1194487"/>
                  </a:lnTo>
                  <a:close/>
                  <a:moveTo>
                    <a:pt x="329512" y="1095633"/>
                  </a:moveTo>
                  <a:lnTo>
                    <a:pt x="428366" y="1095633"/>
                  </a:lnTo>
                  <a:lnTo>
                    <a:pt x="428366" y="1194487"/>
                  </a:lnTo>
                  <a:lnTo>
                    <a:pt x="329512" y="1194487"/>
                  </a:lnTo>
                  <a:close/>
                  <a:moveTo>
                    <a:pt x="164756" y="1095633"/>
                  </a:moveTo>
                  <a:lnTo>
                    <a:pt x="263610" y="1095633"/>
                  </a:lnTo>
                  <a:lnTo>
                    <a:pt x="263610" y="1194487"/>
                  </a:lnTo>
                  <a:lnTo>
                    <a:pt x="164756" y="1194487"/>
                  </a:lnTo>
                  <a:close/>
                  <a:moveTo>
                    <a:pt x="0" y="1095633"/>
                  </a:moveTo>
                  <a:lnTo>
                    <a:pt x="98854" y="1095633"/>
                  </a:lnTo>
                  <a:lnTo>
                    <a:pt x="98854" y="1194487"/>
                  </a:lnTo>
                  <a:lnTo>
                    <a:pt x="0" y="1194487"/>
                  </a:lnTo>
                  <a:close/>
                  <a:moveTo>
                    <a:pt x="823780" y="939114"/>
                  </a:moveTo>
                  <a:lnTo>
                    <a:pt x="922634" y="939114"/>
                  </a:lnTo>
                  <a:lnTo>
                    <a:pt x="922634" y="1037968"/>
                  </a:lnTo>
                  <a:lnTo>
                    <a:pt x="823780" y="1037968"/>
                  </a:lnTo>
                  <a:close/>
                  <a:moveTo>
                    <a:pt x="659024" y="939114"/>
                  </a:moveTo>
                  <a:lnTo>
                    <a:pt x="757878" y="939114"/>
                  </a:lnTo>
                  <a:lnTo>
                    <a:pt x="757878" y="1037968"/>
                  </a:lnTo>
                  <a:lnTo>
                    <a:pt x="659024" y="1037968"/>
                  </a:lnTo>
                  <a:close/>
                  <a:moveTo>
                    <a:pt x="494268" y="939114"/>
                  </a:moveTo>
                  <a:lnTo>
                    <a:pt x="593122" y="939114"/>
                  </a:lnTo>
                  <a:lnTo>
                    <a:pt x="593122" y="1037968"/>
                  </a:lnTo>
                  <a:lnTo>
                    <a:pt x="494268" y="1037968"/>
                  </a:lnTo>
                  <a:close/>
                  <a:moveTo>
                    <a:pt x="329512" y="939114"/>
                  </a:moveTo>
                  <a:lnTo>
                    <a:pt x="428366" y="939114"/>
                  </a:lnTo>
                  <a:lnTo>
                    <a:pt x="428366" y="1037968"/>
                  </a:lnTo>
                  <a:lnTo>
                    <a:pt x="329512" y="1037968"/>
                  </a:lnTo>
                  <a:close/>
                  <a:moveTo>
                    <a:pt x="164756" y="939114"/>
                  </a:moveTo>
                  <a:lnTo>
                    <a:pt x="263610" y="939114"/>
                  </a:lnTo>
                  <a:lnTo>
                    <a:pt x="263610" y="1037968"/>
                  </a:lnTo>
                  <a:lnTo>
                    <a:pt x="164756" y="1037968"/>
                  </a:lnTo>
                  <a:close/>
                  <a:moveTo>
                    <a:pt x="0" y="939114"/>
                  </a:moveTo>
                  <a:lnTo>
                    <a:pt x="98854" y="939114"/>
                  </a:lnTo>
                  <a:lnTo>
                    <a:pt x="98854" y="1037968"/>
                  </a:lnTo>
                  <a:lnTo>
                    <a:pt x="0" y="1037968"/>
                  </a:lnTo>
                  <a:close/>
                  <a:moveTo>
                    <a:pt x="823780" y="782595"/>
                  </a:moveTo>
                  <a:lnTo>
                    <a:pt x="922634" y="782595"/>
                  </a:lnTo>
                  <a:lnTo>
                    <a:pt x="922634" y="881449"/>
                  </a:lnTo>
                  <a:lnTo>
                    <a:pt x="823780" y="881449"/>
                  </a:lnTo>
                  <a:close/>
                  <a:moveTo>
                    <a:pt x="659024" y="782595"/>
                  </a:moveTo>
                  <a:lnTo>
                    <a:pt x="757878" y="782595"/>
                  </a:lnTo>
                  <a:lnTo>
                    <a:pt x="757878" y="881449"/>
                  </a:lnTo>
                  <a:lnTo>
                    <a:pt x="659024" y="881449"/>
                  </a:lnTo>
                  <a:close/>
                  <a:moveTo>
                    <a:pt x="494268" y="782595"/>
                  </a:moveTo>
                  <a:lnTo>
                    <a:pt x="593122" y="782595"/>
                  </a:lnTo>
                  <a:lnTo>
                    <a:pt x="593122" y="881449"/>
                  </a:lnTo>
                  <a:lnTo>
                    <a:pt x="494268" y="881449"/>
                  </a:lnTo>
                  <a:close/>
                  <a:moveTo>
                    <a:pt x="329512" y="782595"/>
                  </a:moveTo>
                  <a:lnTo>
                    <a:pt x="428366" y="782595"/>
                  </a:lnTo>
                  <a:lnTo>
                    <a:pt x="428366" y="881449"/>
                  </a:lnTo>
                  <a:lnTo>
                    <a:pt x="329512" y="881449"/>
                  </a:lnTo>
                  <a:close/>
                  <a:moveTo>
                    <a:pt x="164756" y="782595"/>
                  </a:moveTo>
                  <a:lnTo>
                    <a:pt x="263610" y="782595"/>
                  </a:lnTo>
                  <a:lnTo>
                    <a:pt x="263610" y="881449"/>
                  </a:lnTo>
                  <a:lnTo>
                    <a:pt x="164756" y="881449"/>
                  </a:lnTo>
                  <a:close/>
                  <a:moveTo>
                    <a:pt x="0" y="782595"/>
                  </a:moveTo>
                  <a:lnTo>
                    <a:pt x="98854" y="782595"/>
                  </a:lnTo>
                  <a:lnTo>
                    <a:pt x="98854" y="881449"/>
                  </a:lnTo>
                  <a:lnTo>
                    <a:pt x="0" y="881449"/>
                  </a:lnTo>
                  <a:close/>
                  <a:moveTo>
                    <a:pt x="823780" y="626076"/>
                  </a:moveTo>
                  <a:lnTo>
                    <a:pt x="922634" y="626076"/>
                  </a:lnTo>
                  <a:lnTo>
                    <a:pt x="922634" y="724930"/>
                  </a:lnTo>
                  <a:lnTo>
                    <a:pt x="823780" y="724930"/>
                  </a:lnTo>
                  <a:close/>
                  <a:moveTo>
                    <a:pt x="659024" y="626076"/>
                  </a:moveTo>
                  <a:lnTo>
                    <a:pt x="757878" y="626076"/>
                  </a:lnTo>
                  <a:lnTo>
                    <a:pt x="757878" y="724930"/>
                  </a:lnTo>
                  <a:lnTo>
                    <a:pt x="659024" y="724930"/>
                  </a:lnTo>
                  <a:close/>
                  <a:moveTo>
                    <a:pt x="494268" y="626076"/>
                  </a:moveTo>
                  <a:lnTo>
                    <a:pt x="593122" y="626076"/>
                  </a:lnTo>
                  <a:lnTo>
                    <a:pt x="593122" y="724930"/>
                  </a:lnTo>
                  <a:lnTo>
                    <a:pt x="494268" y="724930"/>
                  </a:lnTo>
                  <a:close/>
                  <a:moveTo>
                    <a:pt x="329512" y="626076"/>
                  </a:moveTo>
                  <a:lnTo>
                    <a:pt x="428366" y="626076"/>
                  </a:lnTo>
                  <a:lnTo>
                    <a:pt x="428366" y="724930"/>
                  </a:lnTo>
                  <a:lnTo>
                    <a:pt x="329512" y="724930"/>
                  </a:lnTo>
                  <a:close/>
                  <a:moveTo>
                    <a:pt x="164756" y="626076"/>
                  </a:moveTo>
                  <a:lnTo>
                    <a:pt x="263610" y="626076"/>
                  </a:lnTo>
                  <a:lnTo>
                    <a:pt x="263610" y="724930"/>
                  </a:lnTo>
                  <a:lnTo>
                    <a:pt x="164756" y="724930"/>
                  </a:lnTo>
                  <a:close/>
                  <a:moveTo>
                    <a:pt x="0" y="626076"/>
                  </a:moveTo>
                  <a:lnTo>
                    <a:pt x="98854" y="626076"/>
                  </a:lnTo>
                  <a:lnTo>
                    <a:pt x="98854" y="724930"/>
                  </a:lnTo>
                  <a:lnTo>
                    <a:pt x="0" y="724930"/>
                  </a:lnTo>
                  <a:close/>
                  <a:moveTo>
                    <a:pt x="823780" y="469557"/>
                  </a:moveTo>
                  <a:lnTo>
                    <a:pt x="922634" y="469557"/>
                  </a:lnTo>
                  <a:lnTo>
                    <a:pt x="922634" y="568411"/>
                  </a:lnTo>
                  <a:lnTo>
                    <a:pt x="823780" y="568411"/>
                  </a:lnTo>
                  <a:close/>
                  <a:moveTo>
                    <a:pt x="659024" y="469557"/>
                  </a:moveTo>
                  <a:lnTo>
                    <a:pt x="757878" y="469557"/>
                  </a:lnTo>
                  <a:lnTo>
                    <a:pt x="757878" y="568411"/>
                  </a:lnTo>
                  <a:lnTo>
                    <a:pt x="659024" y="568411"/>
                  </a:lnTo>
                  <a:close/>
                  <a:moveTo>
                    <a:pt x="494268" y="469557"/>
                  </a:moveTo>
                  <a:lnTo>
                    <a:pt x="593122" y="469557"/>
                  </a:lnTo>
                  <a:lnTo>
                    <a:pt x="593122" y="568411"/>
                  </a:lnTo>
                  <a:lnTo>
                    <a:pt x="494268" y="568411"/>
                  </a:lnTo>
                  <a:close/>
                  <a:moveTo>
                    <a:pt x="329512" y="469557"/>
                  </a:moveTo>
                  <a:lnTo>
                    <a:pt x="428366" y="469557"/>
                  </a:lnTo>
                  <a:lnTo>
                    <a:pt x="428366" y="568411"/>
                  </a:lnTo>
                  <a:lnTo>
                    <a:pt x="329512" y="568411"/>
                  </a:lnTo>
                  <a:close/>
                  <a:moveTo>
                    <a:pt x="164756" y="469557"/>
                  </a:moveTo>
                  <a:lnTo>
                    <a:pt x="263610" y="469557"/>
                  </a:lnTo>
                  <a:lnTo>
                    <a:pt x="263610" y="568411"/>
                  </a:lnTo>
                  <a:lnTo>
                    <a:pt x="164756" y="568411"/>
                  </a:lnTo>
                  <a:close/>
                  <a:moveTo>
                    <a:pt x="0" y="469557"/>
                  </a:moveTo>
                  <a:lnTo>
                    <a:pt x="98854" y="469557"/>
                  </a:lnTo>
                  <a:lnTo>
                    <a:pt x="98854" y="568411"/>
                  </a:lnTo>
                  <a:lnTo>
                    <a:pt x="0" y="568411"/>
                  </a:lnTo>
                  <a:close/>
                  <a:moveTo>
                    <a:pt x="823780" y="313038"/>
                  </a:moveTo>
                  <a:lnTo>
                    <a:pt x="922634" y="313038"/>
                  </a:lnTo>
                  <a:lnTo>
                    <a:pt x="922634" y="411892"/>
                  </a:lnTo>
                  <a:lnTo>
                    <a:pt x="823780" y="411892"/>
                  </a:lnTo>
                  <a:close/>
                  <a:moveTo>
                    <a:pt x="659024" y="313038"/>
                  </a:moveTo>
                  <a:lnTo>
                    <a:pt x="757878" y="313038"/>
                  </a:lnTo>
                  <a:lnTo>
                    <a:pt x="757878" y="411892"/>
                  </a:lnTo>
                  <a:lnTo>
                    <a:pt x="659024" y="411892"/>
                  </a:lnTo>
                  <a:close/>
                  <a:moveTo>
                    <a:pt x="494268" y="313038"/>
                  </a:moveTo>
                  <a:lnTo>
                    <a:pt x="593122" y="313038"/>
                  </a:lnTo>
                  <a:lnTo>
                    <a:pt x="593122" y="411892"/>
                  </a:lnTo>
                  <a:lnTo>
                    <a:pt x="494268" y="411892"/>
                  </a:lnTo>
                  <a:close/>
                  <a:moveTo>
                    <a:pt x="329512" y="313038"/>
                  </a:moveTo>
                  <a:lnTo>
                    <a:pt x="428366" y="313038"/>
                  </a:lnTo>
                  <a:lnTo>
                    <a:pt x="428366" y="411892"/>
                  </a:lnTo>
                  <a:lnTo>
                    <a:pt x="329512" y="411892"/>
                  </a:lnTo>
                  <a:close/>
                  <a:moveTo>
                    <a:pt x="164756" y="313038"/>
                  </a:moveTo>
                  <a:lnTo>
                    <a:pt x="263610" y="313038"/>
                  </a:lnTo>
                  <a:lnTo>
                    <a:pt x="263610" y="411892"/>
                  </a:lnTo>
                  <a:lnTo>
                    <a:pt x="164756" y="411892"/>
                  </a:lnTo>
                  <a:close/>
                  <a:moveTo>
                    <a:pt x="0" y="313038"/>
                  </a:moveTo>
                  <a:lnTo>
                    <a:pt x="98854" y="313038"/>
                  </a:lnTo>
                  <a:lnTo>
                    <a:pt x="98854" y="411892"/>
                  </a:lnTo>
                  <a:lnTo>
                    <a:pt x="0" y="411892"/>
                  </a:lnTo>
                  <a:close/>
                  <a:moveTo>
                    <a:pt x="823780" y="156519"/>
                  </a:moveTo>
                  <a:lnTo>
                    <a:pt x="922634" y="156519"/>
                  </a:lnTo>
                  <a:lnTo>
                    <a:pt x="922634" y="255373"/>
                  </a:lnTo>
                  <a:lnTo>
                    <a:pt x="823780" y="255373"/>
                  </a:lnTo>
                  <a:close/>
                  <a:moveTo>
                    <a:pt x="659024" y="156519"/>
                  </a:moveTo>
                  <a:lnTo>
                    <a:pt x="757878" y="156519"/>
                  </a:lnTo>
                  <a:lnTo>
                    <a:pt x="757878" y="255373"/>
                  </a:lnTo>
                  <a:lnTo>
                    <a:pt x="659024" y="255373"/>
                  </a:lnTo>
                  <a:close/>
                  <a:moveTo>
                    <a:pt x="494268" y="156519"/>
                  </a:moveTo>
                  <a:lnTo>
                    <a:pt x="593122" y="156519"/>
                  </a:lnTo>
                  <a:lnTo>
                    <a:pt x="593122" y="255373"/>
                  </a:lnTo>
                  <a:lnTo>
                    <a:pt x="494268" y="255373"/>
                  </a:lnTo>
                  <a:close/>
                  <a:moveTo>
                    <a:pt x="329512" y="156519"/>
                  </a:moveTo>
                  <a:lnTo>
                    <a:pt x="428366" y="156519"/>
                  </a:lnTo>
                  <a:lnTo>
                    <a:pt x="428366" y="255373"/>
                  </a:lnTo>
                  <a:lnTo>
                    <a:pt x="329512" y="255373"/>
                  </a:lnTo>
                  <a:close/>
                  <a:moveTo>
                    <a:pt x="164756" y="156519"/>
                  </a:moveTo>
                  <a:lnTo>
                    <a:pt x="263610" y="156519"/>
                  </a:lnTo>
                  <a:lnTo>
                    <a:pt x="263610" y="255373"/>
                  </a:lnTo>
                  <a:lnTo>
                    <a:pt x="164756" y="255373"/>
                  </a:lnTo>
                  <a:close/>
                  <a:moveTo>
                    <a:pt x="0" y="156519"/>
                  </a:moveTo>
                  <a:lnTo>
                    <a:pt x="98854" y="156519"/>
                  </a:lnTo>
                  <a:lnTo>
                    <a:pt x="98854" y="255373"/>
                  </a:lnTo>
                  <a:lnTo>
                    <a:pt x="0" y="255373"/>
                  </a:lnTo>
                  <a:close/>
                  <a:moveTo>
                    <a:pt x="823780" y="0"/>
                  </a:moveTo>
                  <a:lnTo>
                    <a:pt x="922634" y="0"/>
                  </a:lnTo>
                  <a:lnTo>
                    <a:pt x="922634" y="98854"/>
                  </a:lnTo>
                  <a:lnTo>
                    <a:pt x="823780" y="98854"/>
                  </a:lnTo>
                  <a:close/>
                  <a:moveTo>
                    <a:pt x="659024" y="0"/>
                  </a:moveTo>
                  <a:lnTo>
                    <a:pt x="757878" y="0"/>
                  </a:lnTo>
                  <a:lnTo>
                    <a:pt x="757878" y="98854"/>
                  </a:lnTo>
                  <a:lnTo>
                    <a:pt x="659024" y="98854"/>
                  </a:lnTo>
                  <a:close/>
                  <a:moveTo>
                    <a:pt x="494268" y="0"/>
                  </a:moveTo>
                  <a:lnTo>
                    <a:pt x="593122" y="0"/>
                  </a:lnTo>
                  <a:lnTo>
                    <a:pt x="593122" y="98854"/>
                  </a:lnTo>
                  <a:lnTo>
                    <a:pt x="494268" y="98854"/>
                  </a:lnTo>
                  <a:close/>
                  <a:moveTo>
                    <a:pt x="329512" y="0"/>
                  </a:moveTo>
                  <a:lnTo>
                    <a:pt x="428366" y="0"/>
                  </a:lnTo>
                  <a:lnTo>
                    <a:pt x="428366" y="98854"/>
                  </a:lnTo>
                  <a:lnTo>
                    <a:pt x="329512" y="98854"/>
                  </a:lnTo>
                  <a:close/>
                  <a:moveTo>
                    <a:pt x="164756" y="0"/>
                  </a:moveTo>
                  <a:lnTo>
                    <a:pt x="263610" y="0"/>
                  </a:lnTo>
                  <a:lnTo>
                    <a:pt x="263610" y="98854"/>
                  </a:lnTo>
                  <a:lnTo>
                    <a:pt x="164756" y="98854"/>
                  </a:lnTo>
                  <a:close/>
                  <a:moveTo>
                    <a:pt x="0" y="0"/>
                  </a:moveTo>
                  <a:lnTo>
                    <a:pt x="98854" y="0"/>
                  </a:lnTo>
                  <a:lnTo>
                    <a:pt x="98854" y="98854"/>
                  </a:lnTo>
                  <a:lnTo>
                    <a:pt x="0" y="9885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MH_Text_3"/>
            <p:cNvSpPr/>
            <p:nvPr>
              <p:custDataLst>
                <p:tags r:id="rId16"/>
              </p:custDataLst>
            </p:nvPr>
          </p:nvSpPr>
          <p:spPr>
            <a:xfrm>
              <a:off x="3429870" y="2400300"/>
              <a:ext cx="923925" cy="305991"/>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r>
                <a:rPr lang="en-US" altLang="zh-CN" sz="2400" dirty="0">
                  <a:solidFill>
                    <a:srgbClr val="FFFFFF"/>
                  </a:solidFill>
                  <a:latin typeface="Arial Black" panose="020B0A04020102020204" pitchFamily="34" charset="0"/>
                </a:rPr>
                <a:t>30</a:t>
              </a:r>
              <a:r>
                <a:rPr lang="en-US" altLang="zh-CN" sz="1600" dirty="0">
                  <a:solidFill>
                    <a:srgbClr val="FFFFFF"/>
                  </a:solidFill>
                  <a:latin typeface="Arial Black" panose="020B0A04020102020204" pitchFamily="34" charset="0"/>
                </a:rPr>
                <a:t>%</a:t>
              </a:r>
              <a:endParaRPr lang="zh-CN" altLang="en-US" sz="1600" dirty="0">
                <a:solidFill>
                  <a:srgbClr val="FFFFFF"/>
                </a:solidFill>
                <a:latin typeface="Arial Black" panose="020B0A04020102020204" pitchFamily="34" charset="0"/>
              </a:endParaRPr>
            </a:p>
          </p:txBody>
        </p:sp>
        <p:sp>
          <p:nvSpPr>
            <p:cNvPr id="5140" name="MH_SubTitle_3"/>
            <p:cNvSpPr txBox="1">
              <a:spLocks noChangeArrowheads="1"/>
            </p:cNvSpPr>
            <p:nvPr>
              <p:custDataLst>
                <p:tags r:id="rId17"/>
              </p:custDataLst>
            </p:nvPr>
          </p:nvSpPr>
          <p:spPr bwMode="auto">
            <a:xfrm>
              <a:off x="3131419" y="2815828"/>
              <a:ext cx="1504950"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r>
                <a:rPr lang="zh-CN" altLang="en-US" sz="1600" dirty="0">
                  <a:solidFill>
                    <a:schemeClr val="bg1">
                      <a:lumMod val="85000"/>
                    </a:schemeClr>
                  </a:solidFill>
                  <a:latin typeface="微软雅黑" panose="020B0503020204020204" pitchFamily="34" charset="-122"/>
                  <a:ea typeface="微软雅黑" panose="020B0503020204020204" pitchFamily="34" charset="-122"/>
                </a:rPr>
                <a:t>第二季度</a:t>
              </a:r>
            </a:p>
          </p:txBody>
        </p:sp>
      </p:grpSp>
      <p:sp>
        <p:nvSpPr>
          <p:cNvPr id="26" name="MH_Desc_1"/>
          <p:cNvSpPr txBox="1">
            <a:spLocks noChangeArrowheads="1"/>
          </p:cNvSpPr>
          <p:nvPr>
            <p:custDataLst>
              <p:tags r:id="rId2"/>
            </p:custDataLst>
          </p:nvPr>
        </p:nvSpPr>
        <p:spPr bwMode="auto">
          <a:xfrm>
            <a:off x="1640311" y="3651870"/>
            <a:ext cx="6160389" cy="10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点击增加文本内容点击增加文本内容点击增加文本内容点击增加文本内容</a:t>
            </a: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点击增加文本内容点击增加文本内容点击增加文本内容点击增加文本内容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点击增加文本内容点击增加文本内容点击增加文本内容点击增加文本内容</a:t>
            </a:r>
          </a:p>
        </p:txBody>
      </p:sp>
      <p:grpSp>
        <p:nvGrpSpPr>
          <p:cNvPr id="44" name="组合 43"/>
          <p:cNvGrpSpPr/>
          <p:nvPr/>
        </p:nvGrpSpPr>
        <p:grpSpPr>
          <a:xfrm>
            <a:off x="323528" y="274810"/>
            <a:ext cx="2269029" cy="424732"/>
            <a:chOff x="617315" y="342254"/>
            <a:chExt cx="2269029" cy="424732"/>
          </a:xfrm>
        </p:grpSpPr>
        <p:sp>
          <p:nvSpPr>
            <p:cNvPr id="45" name="矩形 44"/>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46" name="矩形 45"/>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47" name="组合 46"/>
          <p:cNvGrpSpPr/>
          <p:nvPr/>
        </p:nvGrpSpPr>
        <p:grpSpPr>
          <a:xfrm>
            <a:off x="251520" y="653823"/>
            <a:ext cx="8676456" cy="45719"/>
            <a:chOff x="1" y="356632"/>
            <a:chExt cx="755577" cy="353539"/>
          </a:xfrm>
        </p:grpSpPr>
        <p:sp>
          <p:nvSpPr>
            <p:cNvPr id="48" name="矩形 47"/>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476655" y="656094"/>
            <a:ext cx="1517515" cy="830997"/>
          </a:xfrm>
          <a:prstGeom prst="rect">
            <a:avLst/>
          </a:prstGeom>
          <a:noFill/>
        </p:spPr>
        <p:txBody>
          <a:bodyPr wrap="square" rtlCol="0">
            <a:spAutoFit/>
          </a:bodyPr>
          <a:lstStyle/>
          <a:p>
            <a:pPr algn="ctr"/>
            <a:r>
              <a:rPr lang="zh-CN" altLang="en-US" sz="2400" b="1" dirty="0">
                <a:solidFill>
                  <a:srgbClr val="A0FFFE"/>
                </a:solidFill>
                <a:latin typeface="微软雅黑" panose="020B0503020204020204" pitchFamily="34" charset="-122"/>
                <a:ea typeface="微软雅黑" panose="020B0503020204020204" pitchFamily="34" charset="-122"/>
              </a:rPr>
              <a:t>目  录</a:t>
            </a:r>
          </a:p>
          <a:p>
            <a:r>
              <a:rPr lang="en-US" altLang="zh-CN" sz="2400" b="1" dirty="0">
                <a:solidFill>
                  <a:srgbClr val="A0FFFE"/>
                </a:solidFill>
                <a:latin typeface="微软雅黑" panose="020B0503020204020204" pitchFamily="34" charset="-122"/>
                <a:ea typeface="微软雅黑" panose="020B0503020204020204" pitchFamily="34" charset="-122"/>
              </a:rPr>
              <a:t>contents</a:t>
            </a:r>
            <a:endParaRPr lang="zh-CN" altLang="en-US" sz="2400" b="1" dirty="0">
              <a:solidFill>
                <a:srgbClr val="A0FFFE"/>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
            </p:custDataLst>
          </p:nvPr>
        </p:nvSpPr>
        <p:spPr>
          <a:xfrm>
            <a:off x="3286014" y="1402880"/>
            <a:ext cx="1408078" cy="577081"/>
          </a:xfrm>
          <a:prstGeom prst="rect">
            <a:avLst/>
          </a:prstGeom>
          <a:noFill/>
        </p:spPr>
        <p:txBody>
          <a:bodyPr wrap="none" rtlCol="0">
            <a:noAutofit/>
          </a:bodyPr>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lgn="ctr">
              <a:defRPr/>
            </a:pPr>
            <a:r>
              <a:rPr lang="zh-CN" altLang="en-US" sz="3300" b="1" kern="0" dirty="0">
                <a:blipFill dpi="0" rotWithShape="1">
                  <a:blip r:embed="rId8"/>
                  <a:srcRect/>
                  <a:stretch>
                    <a:fillRect/>
                  </a:stretch>
                </a:blipFill>
              </a:rPr>
              <a:t>第四章</a:t>
            </a:r>
          </a:p>
        </p:txBody>
      </p:sp>
      <p:sp>
        <p:nvSpPr>
          <p:cNvPr id="21" name="任意多边形 20"/>
          <p:cNvSpPr/>
          <p:nvPr>
            <p:custDataLst>
              <p:tags r:id="rId2"/>
            </p:custDataLst>
          </p:nvPr>
        </p:nvSpPr>
        <p:spPr>
          <a:xfrm>
            <a:off x="284507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2" name="任意多边形 21"/>
          <p:cNvSpPr/>
          <p:nvPr>
            <p:custDataLst>
              <p:tags r:id="rId3"/>
            </p:custDataLst>
          </p:nvPr>
        </p:nvSpPr>
        <p:spPr>
          <a:xfrm flipH="1">
            <a:off x="473102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3" name="文本框 22"/>
          <p:cNvSpPr txBox="1"/>
          <p:nvPr>
            <p:custDataLst>
              <p:tags r:id="rId4"/>
            </p:custDataLst>
          </p:nvPr>
        </p:nvSpPr>
        <p:spPr>
          <a:xfrm>
            <a:off x="4218572" y="2523901"/>
            <a:ext cx="2931527" cy="1299827"/>
          </a:xfrm>
          <a:prstGeom prst="rect">
            <a:avLst/>
          </a:prstGeom>
          <a:noFill/>
        </p:spPr>
        <p:txBody>
          <a:bodyPr wrap="square" rtlCol="0">
            <a:noAutofit/>
          </a:bodyPr>
          <a:lstStyle/>
          <a:p>
            <a:pPr>
              <a:lnSpc>
                <a:spcPct val="130000"/>
              </a:lnSpc>
            </a:pPr>
            <a:r>
              <a:rPr lang="zh-CN" altLang="en-US" sz="1050" dirty="0">
                <a:solidFill>
                  <a:schemeClr val="bg1"/>
                </a:solidFill>
                <a:latin typeface="幼圆" panose="02010509060101010101" charset="-122"/>
                <a:ea typeface="幼圆" panose="02010509060101010101" charset="-122"/>
              </a:rPr>
              <a:t>您的内容请写在这里您的内容请写在这里您的内容请写在这里您的内容您的内容请写在这里您的内容请写在这里您的内容请写在这里您的内容您的内容请写在这里您的内容请写在这里您的内容请写在这里您的内容</a:t>
            </a:r>
          </a:p>
        </p:txBody>
      </p:sp>
      <p:sp>
        <p:nvSpPr>
          <p:cNvPr id="24" name="文本框 23"/>
          <p:cNvSpPr txBox="1"/>
          <p:nvPr>
            <p:custDataLst>
              <p:tags r:id="rId5"/>
            </p:custDataLst>
          </p:nvPr>
        </p:nvSpPr>
        <p:spPr>
          <a:xfrm rot="5400000">
            <a:off x="2882471" y="2903990"/>
            <a:ext cx="2141289" cy="530915"/>
          </a:xfrm>
          <a:prstGeom prst="rect">
            <a:avLst/>
          </a:prstGeom>
          <a:noFill/>
        </p:spPr>
        <p:txBody>
          <a:bodyPr wrap="square" rtlCol="0">
            <a:noAutofit/>
          </a:bodyPr>
          <a:lstStyle/>
          <a:p>
            <a:r>
              <a:rPr lang="en-US" altLang="zh-CN" sz="3000" dirty="0">
                <a:solidFill>
                  <a:srgbClr val="E0E0E0"/>
                </a:solidFill>
                <a:latin typeface="Baskerville Old Face" panose="02020602080505020303" pitchFamily="18" charset="0"/>
              </a:rPr>
              <a:t>PART ONE</a:t>
            </a:r>
            <a:endParaRPr lang="zh-CN" altLang="en-US" sz="3000" dirty="0">
              <a:solidFill>
                <a:srgbClr val="E0E0E0"/>
              </a:solidFill>
              <a:latin typeface="Baskerville Old Face" panose="02020602080505020303"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anim calcmode="lin" valueType="num">
                                      <p:cBhvr>
                                        <p:cTn id="35" dur="750" fill="hold"/>
                                        <p:tgtEl>
                                          <p:spTgt spid="23"/>
                                        </p:tgtEl>
                                        <p:attrNameLst>
                                          <p:attrName>ppt_x</p:attrName>
                                        </p:attrNameLst>
                                      </p:cBhvr>
                                      <p:tavLst>
                                        <p:tav tm="0">
                                          <p:val>
                                            <p:strVal val="#ppt_x"/>
                                          </p:val>
                                        </p:tav>
                                        <p:tav tm="100000">
                                          <p:val>
                                            <p:strVal val="#ppt_x"/>
                                          </p:val>
                                        </p:tav>
                                      </p:tavLst>
                                    </p:anim>
                                    <p:anim calcmode="lin" valueType="num">
                                      <p:cBhvr>
                                        <p:cTn id="36"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animBg="1"/>
      <p:bldP spid="22"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69014" y="1203598"/>
            <a:ext cx="2961085" cy="2898596"/>
            <a:chOff x="3098007" y="1687586"/>
            <a:chExt cx="2961085" cy="2220813"/>
          </a:xfrm>
        </p:grpSpPr>
        <p:sp>
          <p:nvSpPr>
            <p:cNvPr id="7" name="MH_Other_1"/>
            <p:cNvSpPr/>
            <p:nvPr>
              <p:custDataLst>
                <p:tags r:id="rId10"/>
              </p:custDataLst>
            </p:nvPr>
          </p:nvSpPr>
          <p:spPr>
            <a:xfrm>
              <a:off x="4786314" y="1825103"/>
              <a:ext cx="1272778" cy="1208187"/>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23A3D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a:lnSpc>
                  <a:spcPct val="120000"/>
                </a:lnSpc>
                <a:spcBef>
                  <a:spcPts val="450"/>
                </a:spcBef>
                <a:spcAft>
                  <a:spcPts val="450"/>
                </a:spcAft>
                <a:defRPr/>
              </a:pPr>
              <a:endParaRPr lang="zh-CN" altLang="en-US" sz="1600" b="1">
                <a:solidFill>
                  <a:srgbClr val="FFFFFF"/>
                </a:solidFill>
                <a:latin typeface="+mn-ea"/>
              </a:endParaRPr>
            </a:p>
          </p:txBody>
        </p:sp>
        <p:sp>
          <p:nvSpPr>
            <p:cNvPr id="8" name="MH_SubTitle_2"/>
            <p:cNvSpPr/>
            <p:nvPr>
              <p:custDataLst>
                <p:tags r:id="rId11"/>
              </p:custDataLst>
            </p:nvPr>
          </p:nvSpPr>
          <p:spPr>
            <a:xfrm rot="3577600">
              <a:off x="3836552" y="1761764"/>
              <a:ext cx="1547100" cy="20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a:solidFill>
                    <a:srgbClr val="FFFFFF"/>
                  </a:solidFill>
                </a:rPr>
                <a:t>LOREM IPSUM</a:t>
              </a:r>
              <a:endParaRPr lang="zh-CN" altLang="en-US" sz="1600" dirty="0">
                <a:solidFill>
                  <a:srgbClr val="FFFFFF"/>
                </a:solidFill>
              </a:endParaRPr>
            </a:p>
          </p:txBody>
        </p:sp>
        <p:sp>
          <p:nvSpPr>
            <p:cNvPr id="10" name="MH_Other_2"/>
            <p:cNvSpPr/>
            <p:nvPr>
              <p:custDataLst>
                <p:tags r:id="rId12"/>
              </p:custDataLst>
            </p:nvPr>
          </p:nvSpPr>
          <p:spPr>
            <a:xfrm>
              <a:off x="3278981" y="1687586"/>
              <a:ext cx="1613298" cy="954584"/>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71B65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a:solidFill>
                  <a:srgbClr val="FFFFFF"/>
                </a:solidFill>
                <a:latin typeface="+mn-ea"/>
              </a:endParaRPr>
            </a:p>
          </p:txBody>
        </p:sp>
        <p:sp>
          <p:nvSpPr>
            <p:cNvPr id="11" name="MH_SubTitle_1"/>
            <p:cNvSpPr/>
            <p:nvPr>
              <p:custDataLst>
                <p:tags r:id="rId13"/>
              </p:custDataLst>
            </p:nvPr>
          </p:nvSpPr>
          <p:spPr>
            <a:xfrm rot="19777600">
              <a:off x="3515201" y="2000564"/>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a:solidFill>
                    <a:srgbClr val="FFFFFF"/>
                  </a:solidFill>
                </a:rPr>
                <a:t>LOREM IPSUM</a:t>
              </a:r>
              <a:endParaRPr lang="zh-CN" altLang="en-US" sz="1600" dirty="0">
                <a:solidFill>
                  <a:srgbClr val="FFFFFF"/>
                </a:solidFill>
              </a:endParaRPr>
            </a:p>
          </p:txBody>
        </p:sp>
        <p:sp>
          <p:nvSpPr>
            <p:cNvPr id="13" name="MH_Other_3"/>
            <p:cNvSpPr/>
            <p:nvPr>
              <p:custDataLst>
                <p:tags r:id="rId14"/>
              </p:custDataLst>
            </p:nvPr>
          </p:nvSpPr>
          <p:spPr>
            <a:xfrm>
              <a:off x="3098007" y="2562694"/>
              <a:ext cx="1272779" cy="1209974"/>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AE43A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a:solidFill>
                  <a:srgbClr val="FFFFFF"/>
                </a:solidFill>
                <a:latin typeface="+mn-ea"/>
              </a:endParaRPr>
            </a:p>
          </p:txBody>
        </p:sp>
        <p:sp>
          <p:nvSpPr>
            <p:cNvPr id="14" name="MH_SubTitle_4"/>
            <p:cNvSpPr/>
            <p:nvPr>
              <p:custDataLst>
                <p:tags r:id="rId15"/>
              </p:custDataLst>
            </p:nvPr>
          </p:nvSpPr>
          <p:spPr>
            <a:xfrm rot="3237033">
              <a:off x="3696852" y="1771289"/>
              <a:ext cx="1547100" cy="2062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a:solidFill>
                    <a:srgbClr val="FFFFFF"/>
                  </a:solidFill>
                </a:rPr>
                <a:t>LOREM IPSUM</a:t>
              </a:r>
              <a:endParaRPr lang="zh-CN" altLang="en-US" sz="1600" dirty="0">
                <a:solidFill>
                  <a:srgbClr val="FFFFFF"/>
                </a:solidFill>
              </a:endParaRPr>
            </a:p>
          </p:txBody>
        </p:sp>
        <p:sp>
          <p:nvSpPr>
            <p:cNvPr id="16" name="MH_Other_4"/>
            <p:cNvSpPr/>
            <p:nvPr>
              <p:custDataLst>
                <p:tags r:id="rId16"/>
              </p:custDataLst>
            </p:nvPr>
          </p:nvSpPr>
          <p:spPr>
            <a:xfrm>
              <a:off x="4264820" y="2953815"/>
              <a:ext cx="1612106" cy="954584"/>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57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37160" indent="-137160">
                <a:lnSpc>
                  <a:spcPct val="120000"/>
                </a:lnSpc>
                <a:spcBef>
                  <a:spcPts val="450"/>
                </a:spcBef>
                <a:spcAft>
                  <a:spcPts val="450"/>
                </a:spcAft>
                <a:buFont typeface="Arial" panose="020B0604020202020204" pitchFamily="34" charset="0"/>
                <a:buChar char="•"/>
                <a:defRPr/>
              </a:pPr>
              <a:endParaRPr lang="zh-CN" altLang="en-US" sz="1600">
                <a:solidFill>
                  <a:srgbClr val="FFFFFF"/>
                </a:solidFill>
                <a:latin typeface="+mn-ea"/>
              </a:endParaRPr>
            </a:p>
          </p:txBody>
        </p:sp>
        <p:sp>
          <p:nvSpPr>
            <p:cNvPr id="17" name="MH_SubTitle_3"/>
            <p:cNvSpPr/>
            <p:nvPr>
              <p:custDataLst>
                <p:tags r:id="rId17"/>
              </p:custDataLst>
            </p:nvPr>
          </p:nvSpPr>
          <p:spPr>
            <a:xfrm rot="19563573">
              <a:off x="3596160" y="2081593"/>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a:solidFill>
                    <a:srgbClr val="FFFFFF"/>
                  </a:solidFill>
                </a:rPr>
                <a:t>LOREM IPSUM</a:t>
              </a:r>
              <a:endParaRPr lang="zh-CN" altLang="en-US" sz="1600" dirty="0">
                <a:solidFill>
                  <a:srgbClr val="FFFFFF"/>
                </a:solidFill>
              </a:endParaRPr>
            </a:p>
          </p:txBody>
        </p:sp>
      </p:grpSp>
      <p:cxnSp>
        <p:nvCxnSpPr>
          <p:cNvPr id="34" name="MH_Other_1"/>
          <p:cNvCxnSpPr/>
          <p:nvPr>
            <p:custDataLst>
              <p:tags r:id="rId2"/>
            </p:custDataLst>
          </p:nvPr>
        </p:nvCxnSpPr>
        <p:spPr>
          <a:xfrm>
            <a:off x="1646663" y="1611540"/>
            <a:ext cx="2383001" cy="0"/>
          </a:xfrm>
          <a:prstGeom prst="line">
            <a:avLst/>
          </a:prstGeom>
          <a:ln w="9525">
            <a:solidFill>
              <a:srgbClr val="71B657"/>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MH_Other_2"/>
          <p:cNvCxnSpPr/>
          <p:nvPr>
            <p:custDataLst>
              <p:tags r:id="rId3"/>
            </p:custDataLst>
          </p:nvPr>
        </p:nvCxnSpPr>
        <p:spPr>
          <a:xfrm>
            <a:off x="5736761" y="1877874"/>
            <a:ext cx="2313872" cy="0"/>
          </a:xfrm>
          <a:prstGeom prst="line">
            <a:avLst/>
          </a:prstGeom>
          <a:ln w="9525">
            <a:solidFill>
              <a:srgbClr val="23A3DF"/>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MH_Other_3"/>
          <p:cNvCxnSpPr/>
          <p:nvPr>
            <p:custDataLst>
              <p:tags r:id="rId4"/>
            </p:custDataLst>
          </p:nvPr>
        </p:nvCxnSpPr>
        <p:spPr>
          <a:xfrm>
            <a:off x="1317064" y="3055641"/>
            <a:ext cx="2250816" cy="0"/>
          </a:xfrm>
          <a:prstGeom prst="line">
            <a:avLst/>
          </a:prstGeom>
          <a:ln w="9525">
            <a:solidFill>
              <a:srgbClr val="AE43A0"/>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MH_Other_4"/>
          <p:cNvCxnSpPr/>
          <p:nvPr>
            <p:custDataLst>
              <p:tags r:id="rId5"/>
            </p:custDataLst>
          </p:nvPr>
        </p:nvCxnSpPr>
        <p:spPr>
          <a:xfrm>
            <a:off x="5465012" y="3376120"/>
            <a:ext cx="2313872" cy="0"/>
          </a:xfrm>
          <a:prstGeom prst="line">
            <a:avLst/>
          </a:prstGeom>
          <a:ln w="9525">
            <a:solidFill>
              <a:srgbClr val="F57E1B"/>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38" name="MH_Text_1"/>
          <p:cNvSpPr txBox="1"/>
          <p:nvPr>
            <p:custDataLst>
              <p:tags r:id="rId6"/>
            </p:custDataLst>
          </p:nvPr>
        </p:nvSpPr>
        <p:spPr>
          <a:xfrm>
            <a:off x="1536449" y="1755556"/>
            <a:ext cx="2115223" cy="870696"/>
          </a:xfrm>
          <a:prstGeom prst="rect">
            <a:avLst/>
          </a:prstGeom>
          <a:noFill/>
        </p:spPr>
        <p:txBody>
          <a:bodyPr wrap="square" rtlCol="0">
            <a:normAutofit/>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p>
        </p:txBody>
      </p:sp>
      <p:sp>
        <p:nvSpPr>
          <p:cNvPr id="39" name="MH_Text_4"/>
          <p:cNvSpPr txBox="1"/>
          <p:nvPr>
            <p:custDataLst>
              <p:tags r:id="rId7"/>
            </p:custDataLst>
          </p:nvPr>
        </p:nvSpPr>
        <p:spPr>
          <a:xfrm>
            <a:off x="1187624" y="3164500"/>
            <a:ext cx="2115223" cy="1039328"/>
          </a:xfrm>
          <a:prstGeom prst="rect">
            <a:avLst/>
          </a:prstGeom>
          <a:noFill/>
        </p:spPr>
        <p:txBody>
          <a:bodyPr wrap="square" rtlCol="0">
            <a:normAutofit/>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p>
        </p:txBody>
      </p:sp>
      <p:sp>
        <p:nvSpPr>
          <p:cNvPr id="40" name="MH_Text_3"/>
          <p:cNvSpPr txBox="1"/>
          <p:nvPr>
            <p:custDataLst>
              <p:tags r:id="rId8"/>
            </p:custDataLst>
          </p:nvPr>
        </p:nvSpPr>
        <p:spPr>
          <a:xfrm>
            <a:off x="5662713" y="3555756"/>
            <a:ext cx="2115223" cy="907458"/>
          </a:xfrm>
          <a:prstGeom prst="rect">
            <a:avLst/>
          </a:prstGeom>
          <a:noFill/>
        </p:spPr>
        <p:txBody>
          <a:bodyPr wrap="square" rtlCol="0">
            <a:normAutofit/>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p>
        </p:txBody>
      </p:sp>
      <p:sp>
        <p:nvSpPr>
          <p:cNvPr id="41" name="MH_Text_2"/>
          <p:cNvSpPr txBox="1"/>
          <p:nvPr>
            <p:custDataLst>
              <p:tags r:id="rId9"/>
            </p:custDataLst>
          </p:nvPr>
        </p:nvSpPr>
        <p:spPr>
          <a:xfrm>
            <a:off x="5967143" y="2012372"/>
            <a:ext cx="2115223" cy="1039328"/>
          </a:xfrm>
          <a:prstGeom prst="rect">
            <a:avLst/>
          </a:prstGeom>
          <a:noFill/>
        </p:spPr>
        <p:txBody>
          <a:bodyPr wrap="square" rtlCol="0">
            <a:normAutofit/>
          </a:bodyPr>
          <a:lstStyle/>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点击增加文字内容</a:t>
            </a:r>
          </a:p>
        </p:txBody>
      </p:sp>
      <p:grpSp>
        <p:nvGrpSpPr>
          <p:cNvPr id="28" name="组合 27"/>
          <p:cNvGrpSpPr/>
          <p:nvPr/>
        </p:nvGrpSpPr>
        <p:grpSpPr>
          <a:xfrm>
            <a:off x="323528" y="274810"/>
            <a:ext cx="2269029" cy="424732"/>
            <a:chOff x="617315" y="342254"/>
            <a:chExt cx="2269029" cy="424732"/>
          </a:xfrm>
        </p:grpSpPr>
        <p:sp>
          <p:nvSpPr>
            <p:cNvPr id="50" name="矩形 49"/>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51" name="矩形 50"/>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29" name="组合 28"/>
          <p:cNvGrpSpPr/>
          <p:nvPr/>
        </p:nvGrpSpPr>
        <p:grpSpPr>
          <a:xfrm>
            <a:off x="251520" y="653823"/>
            <a:ext cx="8676456" cy="45719"/>
            <a:chOff x="1" y="356632"/>
            <a:chExt cx="755577" cy="353539"/>
          </a:xfrm>
        </p:grpSpPr>
        <p:sp>
          <p:nvSpPr>
            <p:cNvPr id="30" name="矩形 29"/>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500"/>
                                        <p:tgtEl>
                                          <p:spTgt spid="36"/>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MH_Other_2"/>
          <p:cNvSpPr>
            <a:spLocks noChangeArrowheads="1"/>
          </p:cNvSpPr>
          <p:nvPr>
            <p:custDataLst>
              <p:tags r:id="rId2"/>
            </p:custDataLst>
          </p:nvPr>
        </p:nvSpPr>
        <p:spPr bwMode="auto">
          <a:xfrm>
            <a:off x="2507260" y="2673234"/>
            <a:ext cx="1644650" cy="17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grpSp>
        <p:nvGrpSpPr>
          <p:cNvPr id="4" name="组合 3"/>
          <p:cNvGrpSpPr/>
          <p:nvPr/>
        </p:nvGrpSpPr>
        <p:grpSpPr>
          <a:xfrm>
            <a:off x="864198" y="2673234"/>
            <a:ext cx="6565901" cy="174209"/>
            <a:chOff x="864198" y="2673234"/>
            <a:chExt cx="6565901" cy="174209"/>
          </a:xfrm>
        </p:grpSpPr>
        <p:sp>
          <p:nvSpPr>
            <p:cNvPr id="3074" name="MH_Other_1"/>
            <p:cNvSpPr/>
            <p:nvPr>
              <p:custDataLst>
                <p:tags r:id="rId15"/>
              </p:custDataLst>
            </p:nvPr>
          </p:nvSpPr>
          <p:spPr bwMode="auto">
            <a:xfrm>
              <a:off x="864198" y="2673234"/>
              <a:ext cx="1643062" cy="174209"/>
            </a:xfrm>
            <a:custGeom>
              <a:avLst/>
              <a:gdLst>
                <a:gd name="T0" fmla="*/ 2147483646 w 176"/>
                <a:gd name="T1" fmla="*/ 0 h 18"/>
                <a:gd name="T2" fmla="*/ 2147483646 w 176"/>
                <a:gd name="T3" fmla="*/ 2147483646 h 18"/>
                <a:gd name="T4" fmla="*/ 2147483646 w 176"/>
                <a:gd name="T5" fmla="*/ 2147483646 h 18"/>
                <a:gd name="T6" fmla="*/ 0 w 176"/>
                <a:gd name="T7" fmla="*/ 2147483646 h 18"/>
                <a:gd name="T8" fmla="*/ 2147483646 w 176"/>
                <a:gd name="T9" fmla="*/ 0 h 18"/>
                <a:gd name="T10" fmla="*/ 2147483646 w 176"/>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8">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23A3DF"/>
            </a:solidFill>
            <a:ln>
              <a:noFill/>
            </a:ln>
          </p:spPr>
          <p:txBody>
            <a:bodyPr/>
            <a:lstStyle/>
            <a:p>
              <a:endParaRPr lang="zh-CN" altLang="en-US"/>
            </a:p>
          </p:txBody>
        </p:sp>
        <p:sp>
          <p:nvSpPr>
            <p:cNvPr id="3076" name="MH_Other_3"/>
            <p:cNvSpPr>
              <a:spLocks noChangeArrowheads="1"/>
            </p:cNvSpPr>
            <p:nvPr>
              <p:custDataLst>
                <p:tags r:id="rId16"/>
              </p:custDataLst>
            </p:nvPr>
          </p:nvSpPr>
          <p:spPr bwMode="auto">
            <a:xfrm>
              <a:off x="4151911" y="2673234"/>
              <a:ext cx="1641475" cy="174209"/>
            </a:xfrm>
            <a:prstGeom prst="rect">
              <a:avLst/>
            </a:prstGeom>
            <a:solidFill>
              <a:srgbClr val="F57E1B"/>
            </a:solidFill>
            <a:ln>
              <a:noFill/>
            </a:ln>
          </p:spPr>
          <p:txBody>
            <a:bodyPr/>
            <a:lstStyle/>
            <a:p>
              <a:pPr eaLnBrk="1" hangingPunct="1"/>
              <a:endParaRPr lang="zh-CN" altLang="en-US"/>
            </a:p>
          </p:txBody>
        </p:sp>
        <p:sp>
          <p:nvSpPr>
            <p:cNvPr id="3077" name="MH_Other_4"/>
            <p:cNvSpPr>
              <a:spLocks noChangeArrowheads="1"/>
            </p:cNvSpPr>
            <p:nvPr>
              <p:custDataLst>
                <p:tags r:id="rId17"/>
              </p:custDataLst>
            </p:nvPr>
          </p:nvSpPr>
          <p:spPr bwMode="auto">
            <a:xfrm>
              <a:off x="2507260" y="2673234"/>
              <a:ext cx="1644650" cy="174209"/>
            </a:xfrm>
            <a:prstGeom prst="rect">
              <a:avLst/>
            </a:prstGeom>
            <a:solidFill>
              <a:srgbClr val="AE43A0"/>
            </a:solidFill>
            <a:ln>
              <a:noFill/>
            </a:ln>
          </p:spPr>
          <p:txBody>
            <a:bodyPr/>
            <a:lstStyle/>
            <a:p>
              <a:pPr eaLnBrk="1" hangingPunct="1"/>
              <a:endParaRPr lang="zh-CN" altLang="en-US"/>
            </a:p>
          </p:txBody>
        </p:sp>
        <p:sp>
          <p:nvSpPr>
            <p:cNvPr id="3078" name="MH_Other_5"/>
            <p:cNvSpPr/>
            <p:nvPr>
              <p:custDataLst>
                <p:tags r:id="rId18"/>
              </p:custDataLst>
            </p:nvPr>
          </p:nvSpPr>
          <p:spPr bwMode="auto">
            <a:xfrm flipH="1">
              <a:off x="5788624" y="2673234"/>
              <a:ext cx="1641475" cy="174209"/>
            </a:xfrm>
            <a:custGeom>
              <a:avLst/>
              <a:gdLst>
                <a:gd name="T0" fmla="*/ 2147483646 w 176"/>
                <a:gd name="T1" fmla="*/ 0 h 18"/>
                <a:gd name="T2" fmla="*/ 2147483646 w 176"/>
                <a:gd name="T3" fmla="*/ 2147483646 h 18"/>
                <a:gd name="T4" fmla="*/ 2147483646 w 176"/>
                <a:gd name="T5" fmla="*/ 2147483646 h 18"/>
                <a:gd name="T6" fmla="*/ 0 w 176"/>
                <a:gd name="T7" fmla="*/ 2147483646 h 18"/>
                <a:gd name="T8" fmla="*/ 2147483646 w 176"/>
                <a:gd name="T9" fmla="*/ 0 h 18"/>
                <a:gd name="T10" fmla="*/ 2147483646 w 176"/>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18">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71B657"/>
            </a:solidFill>
            <a:ln>
              <a:noFill/>
            </a:ln>
          </p:spPr>
          <p:txBody>
            <a:bodyPr/>
            <a:lstStyle/>
            <a:p>
              <a:endParaRPr lang="zh-CN" altLang="en-US"/>
            </a:p>
          </p:txBody>
        </p:sp>
      </p:grpSp>
      <p:grpSp>
        <p:nvGrpSpPr>
          <p:cNvPr id="5" name="组合 4"/>
          <p:cNvGrpSpPr/>
          <p:nvPr/>
        </p:nvGrpSpPr>
        <p:grpSpPr>
          <a:xfrm>
            <a:off x="1254723" y="1563638"/>
            <a:ext cx="1825625" cy="1045249"/>
            <a:chOff x="1254723" y="1563638"/>
            <a:chExt cx="1825625" cy="1045249"/>
          </a:xfrm>
        </p:grpSpPr>
        <p:cxnSp>
          <p:nvCxnSpPr>
            <p:cNvPr id="50" name="MH_Other_12"/>
            <p:cNvCxnSpPr/>
            <p:nvPr>
              <p:custDataLst>
                <p:tags r:id="rId12"/>
              </p:custDataLst>
            </p:nvPr>
          </p:nvCxnSpPr>
          <p:spPr bwMode="auto">
            <a:xfrm flipV="1">
              <a:off x="1254723" y="1755110"/>
              <a:ext cx="595312" cy="853777"/>
            </a:xfrm>
            <a:prstGeom prst="line">
              <a:avLst/>
            </a:prstGeom>
            <a:ln w="28575">
              <a:solidFill>
                <a:srgbClr val="23A3DF"/>
              </a:solidFill>
              <a:prstDash val="dash"/>
            </a:ln>
          </p:spPr>
          <p:style>
            <a:lnRef idx="1">
              <a:schemeClr val="accent1"/>
            </a:lnRef>
            <a:fillRef idx="0">
              <a:schemeClr val="accent1"/>
            </a:fillRef>
            <a:effectRef idx="0">
              <a:schemeClr val="accent1"/>
            </a:effectRef>
            <a:fontRef idx="minor">
              <a:schemeClr val="tx1"/>
            </a:fontRef>
          </p:style>
        </p:cxnSp>
        <p:cxnSp>
          <p:nvCxnSpPr>
            <p:cNvPr id="51" name="MH_Other_13"/>
            <p:cNvCxnSpPr/>
            <p:nvPr>
              <p:custDataLst>
                <p:tags r:id="rId13"/>
              </p:custDataLst>
            </p:nvPr>
          </p:nvCxnSpPr>
          <p:spPr bwMode="auto">
            <a:xfrm>
              <a:off x="1850035" y="1755110"/>
              <a:ext cx="579438" cy="0"/>
            </a:xfrm>
            <a:prstGeom prst="line">
              <a:avLst/>
            </a:prstGeom>
            <a:ln w="28575">
              <a:solidFill>
                <a:srgbClr val="23A3DF"/>
              </a:solidFill>
              <a:prstDash val="dash"/>
            </a:ln>
          </p:spPr>
          <p:style>
            <a:lnRef idx="1">
              <a:schemeClr val="accent1"/>
            </a:lnRef>
            <a:fillRef idx="0">
              <a:schemeClr val="accent1"/>
            </a:fillRef>
            <a:effectRef idx="0">
              <a:schemeClr val="accent1"/>
            </a:effectRef>
            <a:fontRef idx="minor">
              <a:schemeClr val="tx1"/>
            </a:fontRef>
          </p:style>
        </p:cxnSp>
        <p:sp>
          <p:nvSpPr>
            <p:cNvPr id="3088" name="MH_Other_14"/>
            <p:cNvSpPr>
              <a:spLocks noChangeArrowheads="1"/>
            </p:cNvSpPr>
            <p:nvPr>
              <p:custDataLst>
                <p:tags r:id="rId14"/>
              </p:custDataLst>
            </p:nvPr>
          </p:nvSpPr>
          <p:spPr bwMode="auto">
            <a:xfrm>
              <a:off x="2369148" y="1563638"/>
              <a:ext cx="711200" cy="389222"/>
            </a:xfrm>
            <a:prstGeom prst="rect">
              <a:avLst/>
            </a:prstGeom>
            <a:solidFill>
              <a:srgbClr val="23A3DF"/>
            </a:solidFill>
            <a:ln>
              <a:noFill/>
            </a:ln>
          </p:spPr>
          <p:txBody>
            <a:bodyPr anchor="ctr" anchorCtr="1"/>
            <a:lstStyle/>
            <a:p>
              <a:pPr algn="ctr" eaLnBrk="1" hangingPunct="1"/>
              <a:r>
                <a:rPr lang="en-US" altLang="zh-CN" sz="2000" b="1" dirty="0">
                  <a:solidFill>
                    <a:srgbClr val="FFFFFF"/>
                  </a:solidFill>
                </a:rPr>
                <a:t>1</a:t>
              </a:r>
              <a:endParaRPr lang="zh-CN" altLang="en-US" sz="2000" b="1" dirty="0">
                <a:solidFill>
                  <a:srgbClr val="FFFFFF"/>
                </a:solidFill>
              </a:endParaRPr>
            </a:p>
          </p:txBody>
        </p:sp>
      </p:grpSp>
      <p:grpSp>
        <p:nvGrpSpPr>
          <p:cNvPr id="7" name="组合 6"/>
          <p:cNvGrpSpPr/>
          <p:nvPr/>
        </p:nvGrpSpPr>
        <p:grpSpPr>
          <a:xfrm>
            <a:off x="2932711" y="2914928"/>
            <a:ext cx="1849437" cy="949514"/>
            <a:chOff x="2932711" y="2914928"/>
            <a:chExt cx="1849437" cy="949514"/>
          </a:xfrm>
        </p:grpSpPr>
        <p:cxnSp>
          <p:nvCxnSpPr>
            <p:cNvPr id="23" name="MH_Other_8"/>
            <p:cNvCxnSpPr/>
            <p:nvPr>
              <p:custDataLst>
                <p:tags r:id="rId9"/>
              </p:custDataLst>
            </p:nvPr>
          </p:nvCxnSpPr>
          <p:spPr bwMode="auto">
            <a:xfrm>
              <a:off x="2932711" y="2914928"/>
              <a:ext cx="595313" cy="756471"/>
            </a:xfrm>
            <a:prstGeom prst="line">
              <a:avLst/>
            </a:prstGeom>
            <a:ln w="28575">
              <a:solidFill>
                <a:srgbClr val="AE43A0"/>
              </a:solidFill>
              <a:prstDash val="dash"/>
            </a:ln>
          </p:spPr>
          <p:style>
            <a:lnRef idx="1">
              <a:schemeClr val="accent1"/>
            </a:lnRef>
            <a:fillRef idx="0">
              <a:schemeClr val="accent1"/>
            </a:fillRef>
            <a:effectRef idx="0">
              <a:schemeClr val="accent1"/>
            </a:effectRef>
            <a:fontRef idx="minor">
              <a:schemeClr val="tx1"/>
            </a:fontRef>
          </p:style>
        </p:cxnSp>
        <p:cxnSp>
          <p:nvCxnSpPr>
            <p:cNvPr id="24" name="MH_Other_9"/>
            <p:cNvCxnSpPr/>
            <p:nvPr>
              <p:custDataLst>
                <p:tags r:id="rId10"/>
              </p:custDataLst>
            </p:nvPr>
          </p:nvCxnSpPr>
          <p:spPr bwMode="auto">
            <a:xfrm flipV="1">
              <a:off x="3528023" y="3671399"/>
              <a:ext cx="577850" cy="0"/>
            </a:xfrm>
            <a:prstGeom prst="line">
              <a:avLst/>
            </a:prstGeom>
            <a:ln w="28575">
              <a:solidFill>
                <a:srgbClr val="AE43A0"/>
              </a:solidFill>
              <a:prstDash val="dash"/>
            </a:ln>
          </p:spPr>
          <p:style>
            <a:lnRef idx="1">
              <a:schemeClr val="accent1"/>
            </a:lnRef>
            <a:fillRef idx="0">
              <a:schemeClr val="accent1"/>
            </a:fillRef>
            <a:effectRef idx="0">
              <a:schemeClr val="accent1"/>
            </a:effectRef>
            <a:fontRef idx="minor">
              <a:schemeClr val="tx1"/>
            </a:fontRef>
          </p:style>
        </p:cxnSp>
        <p:sp>
          <p:nvSpPr>
            <p:cNvPr id="3089" name="MH_Other_15"/>
            <p:cNvSpPr>
              <a:spLocks noChangeArrowheads="1"/>
            </p:cNvSpPr>
            <p:nvPr>
              <p:custDataLst>
                <p:tags r:id="rId11"/>
              </p:custDataLst>
            </p:nvPr>
          </p:nvSpPr>
          <p:spPr bwMode="auto">
            <a:xfrm>
              <a:off x="4070948" y="3478359"/>
              <a:ext cx="711200" cy="386083"/>
            </a:xfrm>
            <a:prstGeom prst="rect">
              <a:avLst/>
            </a:prstGeom>
            <a:solidFill>
              <a:srgbClr val="AE43A0"/>
            </a:solidFill>
            <a:ln>
              <a:noFill/>
            </a:ln>
          </p:spPr>
          <p:txBody>
            <a:bodyPr anchor="ctr" anchorCtr="1"/>
            <a:lstStyle/>
            <a:p>
              <a:pPr algn="ctr" eaLnBrk="1" hangingPunct="1"/>
              <a:r>
                <a:rPr lang="en-US" altLang="zh-CN" sz="2000" b="1">
                  <a:solidFill>
                    <a:srgbClr val="FFFFFF"/>
                  </a:solidFill>
                </a:rPr>
                <a:t>2</a:t>
              </a:r>
              <a:endParaRPr lang="zh-CN" altLang="en-US" sz="2000" b="1">
                <a:solidFill>
                  <a:srgbClr val="FFFFFF"/>
                </a:solidFill>
              </a:endParaRPr>
            </a:p>
          </p:txBody>
        </p:sp>
      </p:grpSp>
      <p:grpSp>
        <p:nvGrpSpPr>
          <p:cNvPr id="6" name="组合 5"/>
          <p:cNvGrpSpPr/>
          <p:nvPr/>
        </p:nvGrpSpPr>
        <p:grpSpPr>
          <a:xfrm>
            <a:off x="4615461" y="1563638"/>
            <a:ext cx="1825624" cy="1045249"/>
            <a:chOff x="4615461" y="1563638"/>
            <a:chExt cx="1825624" cy="1045249"/>
          </a:xfrm>
        </p:grpSpPr>
        <p:cxnSp>
          <p:nvCxnSpPr>
            <p:cNvPr id="25" name="MH_Other_6"/>
            <p:cNvCxnSpPr/>
            <p:nvPr>
              <p:custDataLst>
                <p:tags r:id="rId6"/>
              </p:custDataLst>
            </p:nvPr>
          </p:nvCxnSpPr>
          <p:spPr bwMode="auto">
            <a:xfrm flipV="1">
              <a:off x="4615461" y="1755110"/>
              <a:ext cx="595313" cy="853777"/>
            </a:xfrm>
            <a:prstGeom prst="line">
              <a:avLst/>
            </a:prstGeom>
            <a:ln w="28575">
              <a:solidFill>
                <a:srgbClr val="F57E1B"/>
              </a:solidFill>
              <a:prstDash val="dash"/>
            </a:ln>
          </p:spPr>
          <p:style>
            <a:lnRef idx="1">
              <a:schemeClr val="accent1"/>
            </a:lnRef>
            <a:fillRef idx="0">
              <a:schemeClr val="accent1"/>
            </a:fillRef>
            <a:effectRef idx="0">
              <a:schemeClr val="accent1"/>
            </a:effectRef>
            <a:fontRef idx="minor">
              <a:schemeClr val="tx1"/>
            </a:fontRef>
          </p:style>
        </p:cxnSp>
        <p:cxnSp>
          <p:nvCxnSpPr>
            <p:cNvPr id="26" name="MH_Other_7"/>
            <p:cNvCxnSpPr/>
            <p:nvPr>
              <p:custDataLst>
                <p:tags r:id="rId7"/>
              </p:custDataLst>
            </p:nvPr>
          </p:nvCxnSpPr>
          <p:spPr bwMode="auto">
            <a:xfrm>
              <a:off x="5210773" y="1755110"/>
              <a:ext cx="577850" cy="0"/>
            </a:xfrm>
            <a:prstGeom prst="line">
              <a:avLst/>
            </a:prstGeom>
            <a:ln w="28575">
              <a:solidFill>
                <a:srgbClr val="F57E1B"/>
              </a:solidFill>
              <a:prstDash val="dash"/>
            </a:ln>
          </p:spPr>
          <p:style>
            <a:lnRef idx="1">
              <a:schemeClr val="accent1"/>
            </a:lnRef>
            <a:fillRef idx="0">
              <a:schemeClr val="accent1"/>
            </a:fillRef>
            <a:effectRef idx="0">
              <a:schemeClr val="accent1"/>
            </a:effectRef>
            <a:fontRef idx="minor">
              <a:schemeClr val="tx1"/>
            </a:fontRef>
          </p:style>
        </p:cxnSp>
        <p:sp>
          <p:nvSpPr>
            <p:cNvPr id="3090" name="MH_Other_16"/>
            <p:cNvSpPr>
              <a:spLocks noChangeArrowheads="1"/>
            </p:cNvSpPr>
            <p:nvPr>
              <p:custDataLst>
                <p:tags r:id="rId8"/>
              </p:custDataLst>
            </p:nvPr>
          </p:nvSpPr>
          <p:spPr bwMode="auto">
            <a:xfrm>
              <a:off x="5731473" y="1563638"/>
              <a:ext cx="709612" cy="389222"/>
            </a:xfrm>
            <a:prstGeom prst="rect">
              <a:avLst/>
            </a:prstGeom>
            <a:solidFill>
              <a:srgbClr val="F57E1B"/>
            </a:solidFill>
            <a:ln>
              <a:noFill/>
            </a:ln>
          </p:spPr>
          <p:txBody>
            <a:bodyPr anchor="ctr" anchorCtr="1"/>
            <a:lstStyle/>
            <a:p>
              <a:pPr algn="ctr" eaLnBrk="1" hangingPunct="1"/>
              <a:r>
                <a:rPr lang="en-US" altLang="zh-CN" sz="2000" b="1" dirty="0">
                  <a:solidFill>
                    <a:srgbClr val="FFFFFF"/>
                  </a:solidFill>
                </a:rPr>
                <a:t>3</a:t>
              </a:r>
              <a:endParaRPr lang="zh-CN" altLang="en-US" sz="2000" b="1" dirty="0">
                <a:solidFill>
                  <a:srgbClr val="FFFFFF"/>
                </a:solidFill>
              </a:endParaRPr>
            </a:p>
          </p:txBody>
        </p:sp>
      </p:grpSp>
      <p:grpSp>
        <p:nvGrpSpPr>
          <p:cNvPr id="8" name="组合 7"/>
          <p:cNvGrpSpPr/>
          <p:nvPr/>
        </p:nvGrpSpPr>
        <p:grpSpPr>
          <a:xfrm>
            <a:off x="6218836" y="2914928"/>
            <a:ext cx="1876424" cy="935387"/>
            <a:chOff x="6218836" y="2914928"/>
            <a:chExt cx="1876424" cy="935387"/>
          </a:xfrm>
        </p:grpSpPr>
        <p:cxnSp>
          <p:nvCxnSpPr>
            <p:cNvPr id="21" name="MH_Other_10"/>
            <p:cNvCxnSpPr/>
            <p:nvPr>
              <p:custDataLst>
                <p:tags r:id="rId3"/>
              </p:custDataLst>
            </p:nvPr>
          </p:nvCxnSpPr>
          <p:spPr bwMode="auto">
            <a:xfrm>
              <a:off x="6218836" y="2914928"/>
              <a:ext cx="595313" cy="756471"/>
            </a:xfrm>
            <a:prstGeom prst="line">
              <a:avLst/>
            </a:prstGeom>
            <a:ln w="28575">
              <a:solidFill>
                <a:srgbClr val="71B657"/>
              </a:solidFill>
              <a:prstDash val="dash"/>
            </a:ln>
          </p:spPr>
          <p:style>
            <a:lnRef idx="1">
              <a:schemeClr val="accent1"/>
            </a:lnRef>
            <a:fillRef idx="0">
              <a:schemeClr val="accent1"/>
            </a:fillRef>
            <a:effectRef idx="0">
              <a:schemeClr val="accent1"/>
            </a:effectRef>
            <a:fontRef idx="minor">
              <a:schemeClr val="tx1"/>
            </a:fontRef>
          </p:style>
        </p:cxnSp>
        <p:cxnSp>
          <p:nvCxnSpPr>
            <p:cNvPr id="22" name="MH_Other_11"/>
            <p:cNvCxnSpPr/>
            <p:nvPr>
              <p:custDataLst>
                <p:tags r:id="rId4"/>
              </p:custDataLst>
            </p:nvPr>
          </p:nvCxnSpPr>
          <p:spPr bwMode="auto">
            <a:xfrm flipV="1">
              <a:off x="6814148" y="3671399"/>
              <a:ext cx="577850" cy="0"/>
            </a:xfrm>
            <a:prstGeom prst="line">
              <a:avLst/>
            </a:prstGeom>
            <a:ln w="28575">
              <a:solidFill>
                <a:srgbClr val="71B657"/>
              </a:solidFill>
              <a:prstDash val="dash"/>
            </a:ln>
          </p:spPr>
          <p:style>
            <a:lnRef idx="1">
              <a:schemeClr val="accent1"/>
            </a:lnRef>
            <a:fillRef idx="0">
              <a:schemeClr val="accent1"/>
            </a:fillRef>
            <a:effectRef idx="0">
              <a:schemeClr val="accent1"/>
            </a:effectRef>
            <a:fontRef idx="minor">
              <a:schemeClr val="tx1"/>
            </a:fontRef>
          </p:style>
        </p:cxnSp>
        <p:sp>
          <p:nvSpPr>
            <p:cNvPr id="3091" name="MH_Other_17"/>
            <p:cNvSpPr>
              <a:spLocks noChangeArrowheads="1"/>
            </p:cNvSpPr>
            <p:nvPr>
              <p:custDataLst>
                <p:tags r:id="rId5"/>
              </p:custDataLst>
            </p:nvPr>
          </p:nvSpPr>
          <p:spPr bwMode="auto">
            <a:xfrm>
              <a:off x="7391998" y="3462663"/>
              <a:ext cx="703262" cy="387652"/>
            </a:xfrm>
            <a:prstGeom prst="rect">
              <a:avLst/>
            </a:prstGeom>
            <a:solidFill>
              <a:srgbClr val="71B657"/>
            </a:solidFill>
            <a:ln>
              <a:noFill/>
            </a:ln>
          </p:spPr>
          <p:txBody>
            <a:bodyPr anchor="ctr" anchorCtr="1"/>
            <a:lstStyle/>
            <a:p>
              <a:pPr algn="ctr" eaLnBrk="1" hangingPunct="1"/>
              <a:r>
                <a:rPr lang="en-US" altLang="zh-CN" sz="2000" b="1">
                  <a:solidFill>
                    <a:srgbClr val="FFFFFF"/>
                  </a:solidFill>
                </a:rPr>
                <a:t>4</a:t>
              </a:r>
              <a:endParaRPr lang="zh-CN" altLang="en-US" sz="2000" b="1">
                <a:solidFill>
                  <a:srgbClr val="FFFFFF"/>
                </a:solidFill>
              </a:endParaRPr>
            </a:p>
          </p:txBody>
        </p:sp>
      </p:grpSp>
      <p:sp>
        <p:nvSpPr>
          <p:cNvPr id="27" name="文本框 39"/>
          <p:cNvSpPr txBox="1"/>
          <p:nvPr/>
        </p:nvSpPr>
        <p:spPr>
          <a:xfrm>
            <a:off x="1872310" y="2016764"/>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8" name="文本框 39"/>
          <p:cNvSpPr txBox="1"/>
          <p:nvPr/>
        </p:nvSpPr>
        <p:spPr>
          <a:xfrm>
            <a:off x="5229001" y="2029574"/>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9" name="文本框 39"/>
          <p:cNvSpPr txBox="1"/>
          <p:nvPr/>
        </p:nvSpPr>
        <p:spPr>
          <a:xfrm>
            <a:off x="3565728" y="3992372"/>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30" name="文本框 39"/>
          <p:cNvSpPr txBox="1"/>
          <p:nvPr/>
        </p:nvSpPr>
        <p:spPr>
          <a:xfrm>
            <a:off x="6882809" y="3999590"/>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grpSp>
        <p:nvGrpSpPr>
          <p:cNvPr id="55" name="组合 54"/>
          <p:cNvGrpSpPr/>
          <p:nvPr/>
        </p:nvGrpSpPr>
        <p:grpSpPr>
          <a:xfrm>
            <a:off x="323528" y="274810"/>
            <a:ext cx="2269029" cy="424732"/>
            <a:chOff x="617315" y="342254"/>
            <a:chExt cx="2269029" cy="424732"/>
          </a:xfrm>
        </p:grpSpPr>
        <p:sp>
          <p:nvSpPr>
            <p:cNvPr id="56" name="矩形 55"/>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57" name="矩形 56"/>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58" name="组合 57"/>
          <p:cNvGrpSpPr/>
          <p:nvPr/>
        </p:nvGrpSpPr>
        <p:grpSpPr>
          <a:xfrm>
            <a:off x="251520" y="653823"/>
            <a:ext cx="8676456" cy="45719"/>
            <a:chOff x="1" y="356632"/>
            <a:chExt cx="755577" cy="353539"/>
          </a:xfrm>
        </p:grpSpPr>
        <p:sp>
          <p:nvSpPr>
            <p:cNvPr id="59" name="矩形 58"/>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1600" y="1661362"/>
            <a:ext cx="1401761" cy="1400176"/>
            <a:chOff x="971600" y="1661362"/>
            <a:chExt cx="1401761" cy="1400176"/>
          </a:xfrm>
        </p:grpSpPr>
        <p:sp>
          <p:nvSpPr>
            <p:cNvPr id="38" name="Freeform 52"/>
            <p:cNvSpPr/>
            <p:nvPr/>
          </p:nvSpPr>
          <p:spPr bwMode="auto">
            <a:xfrm>
              <a:off x="971600" y="1669301"/>
              <a:ext cx="1393825" cy="1392237"/>
            </a:xfrm>
            <a:custGeom>
              <a:avLst/>
              <a:gdLst>
                <a:gd name="T0" fmla="*/ 2147483646 w 942"/>
                <a:gd name="T1" fmla="*/ 2147483646 h 942"/>
                <a:gd name="T2" fmla="*/ 2147483646 w 942"/>
                <a:gd name="T3" fmla="*/ 2147483646 h 942"/>
                <a:gd name="T4" fmla="*/ 2147483646 w 942"/>
                <a:gd name="T5" fmla="*/ 0 h 942"/>
                <a:gd name="T6" fmla="*/ 2147483646 w 942"/>
                <a:gd name="T7" fmla="*/ 0 h 942"/>
                <a:gd name="T8" fmla="*/ 0 w 942"/>
                <a:gd name="T9" fmla="*/ 2147483646 h 942"/>
                <a:gd name="T10" fmla="*/ 0 w 942"/>
                <a:gd name="T11" fmla="*/ 2147483646 h 942"/>
                <a:gd name="T12" fmla="*/ 2147483646 w 942"/>
                <a:gd name="T13" fmla="*/ 2147483646 h 942"/>
                <a:gd name="T14" fmla="*/ 2147483646 w 942"/>
                <a:gd name="T15" fmla="*/ 2147483646 h 942"/>
                <a:gd name="T16" fmla="*/ 2147483646 w 942"/>
                <a:gd name="T17" fmla="*/ 2147483646 h 9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2"/>
                <a:gd name="T28" fmla="*/ 0 h 942"/>
                <a:gd name="T29" fmla="*/ 942 w 942"/>
                <a:gd name="T30" fmla="*/ 942 h 9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adFill rotWithShape="1">
              <a:gsLst>
                <a:gs pos="0">
                  <a:srgbClr val="FD7DA7"/>
                </a:gs>
                <a:gs pos="100000">
                  <a:srgbClr val="FC629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lstStyle/>
            <a:p>
              <a:pPr algn="ctr" eaLnBrk="1" hangingPunct="1">
                <a:lnSpc>
                  <a:spcPct val="120000"/>
                </a:lnSpc>
              </a:pPr>
              <a:r>
                <a:rPr lang="zh-CN" altLang="en-US">
                  <a:solidFill>
                    <a:schemeClr val="bg1"/>
                  </a:solidFill>
                  <a:latin typeface="幼圆" panose="02010509060101010101" charset="-122"/>
                  <a:ea typeface="幼圆" panose="02010509060101010101" charset="-122"/>
                </a:rPr>
                <a:t>标题</a:t>
              </a:r>
              <a:endParaRPr lang="zh-CN" altLang="zh-CN">
                <a:solidFill>
                  <a:schemeClr val="bg1"/>
                </a:solidFill>
                <a:latin typeface="幼圆" panose="02010509060101010101" charset="-122"/>
                <a:ea typeface="幼圆" panose="02010509060101010101" charset="-122"/>
              </a:endParaRPr>
            </a:p>
          </p:txBody>
        </p:sp>
        <p:sp>
          <p:nvSpPr>
            <p:cNvPr id="39" name="Freeform 53"/>
            <p:cNvSpPr/>
            <p:nvPr/>
          </p:nvSpPr>
          <p:spPr bwMode="auto">
            <a:xfrm>
              <a:off x="1849486" y="2721812"/>
              <a:ext cx="425450" cy="339725"/>
            </a:xfrm>
            <a:custGeom>
              <a:avLst/>
              <a:gdLst>
                <a:gd name="T0" fmla="*/ 0 w 288"/>
                <a:gd name="T1" fmla="*/ 2147483646 h 231"/>
                <a:gd name="T2" fmla="*/ 0 w 288"/>
                <a:gd name="T3" fmla="*/ 2147483646 h 231"/>
                <a:gd name="T4" fmla="*/ 2147483646 w 288"/>
                <a:gd name="T5" fmla="*/ 2147483646 h 231"/>
                <a:gd name="T6" fmla="*/ 2147483646 w 288"/>
                <a:gd name="T7" fmla="*/ 0 h 231"/>
                <a:gd name="T8" fmla="*/ 2147483646 w 288"/>
                <a:gd name="T9" fmla="*/ 0 h 231"/>
                <a:gd name="T10" fmla="*/ 0 w 288"/>
                <a:gd name="T11" fmla="*/ 2147483646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adFill rotWithShape="1">
              <a:gsLst>
                <a:gs pos="0">
                  <a:srgbClr val="FD7DA7"/>
                </a:gs>
                <a:gs pos="100000">
                  <a:srgbClr val="FC629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lstStyle/>
            <a:p>
              <a:endParaRPr lang="zh-CN" altLang="en-US"/>
            </a:p>
          </p:txBody>
        </p:sp>
        <p:sp>
          <p:nvSpPr>
            <p:cNvPr id="40" name="Freeform 54"/>
            <p:cNvSpPr/>
            <p:nvPr/>
          </p:nvSpPr>
          <p:spPr bwMode="auto">
            <a:xfrm>
              <a:off x="971600" y="1661362"/>
              <a:ext cx="1393825" cy="573088"/>
            </a:xfrm>
            <a:custGeom>
              <a:avLst/>
              <a:gdLst>
                <a:gd name="T0" fmla="*/ 2147483646 w 942"/>
                <a:gd name="T1" fmla="*/ 0 h 388"/>
                <a:gd name="T2" fmla="*/ 2147483646 w 942"/>
                <a:gd name="T3" fmla="*/ 0 h 388"/>
                <a:gd name="T4" fmla="*/ 0 w 942"/>
                <a:gd name="T5" fmla="*/ 2147483646 h 388"/>
                <a:gd name="T6" fmla="*/ 0 w 942"/>
                <a:gd name="T7" fmla="*/ 2147483646 h 388"/>
                <a:gd name="T8" fmla="*/ 2147483646 w 942"/>
                <a:gd name="T9" fmla="*/ 2147483646 h 388"/>
                <a:gd name="T10" fmla="*/ 2147483646 w 942"/>
                <a:gd name="T11" fmla="*/ 2147483646 h 388"/>
                <a:gd name="T12" fmla="*/ 2147483646 w 942"/>
                <a:gd name="T13" fmla="*/ 2147483646 h 388"/>
                <a:gd name="T14" fmla="*/ 2147483646 w 942"/>
                <a:gd name="T15" fmla="*/ 0 h 388"/>
                <a:gd name="T16" fmla="*/ 0 60000 65536"/>
                <a:gd name="T17" fmla="*/ 0 60000 65536"/>
                <a:gd name="T18" fmla="*/ 0 60000 65536"/>
                <a:gd name="T19" fmla="*/ 0 60000 65536"/>
                <a:gd name="T20" fmla="*/ 0 60000 65536"/>
                <a:gd name="T21" fmla="*/ 0 60000 65536"/>
                <a:gd name="T22" fmla="*/ 0 60000 65536"/>
                <a:gd name="T23" fmla="*/ 0 60000 65536"/>
                <a:gd name="T24" fmla="*/ 0 w 942"/>
                <a:gd name="T25" fmla="*/ 0 h 388"/>
                <a:gd name="T26" fmla="*/ 942 w 942"/>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adFill rotWithShape="1">
              <a:gsLst>
                <a:gs pos="0">
                  <a:srgbClr val="FD7DA7">
                    <a:alpha val="0"/>
                  </a:srgbClr>
                </a:gs>
                <a:gs pos="100000">
                  <a:srgbClr val="FC629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pPr eaLnBrk="1" hangingPunct="1"/>
              <a:r>
                <a:rPr lang="en-US" altLang="zh-CN" sz="3600">
                  <a:solidFill>
                    <a:schemeClr val="bg1"/>
                  </a:solidFill>
                  <a:ea typeface="微软雅黑" panose="020B0503020204020204" pitchFamily="34" charset="-122"/>
                </a:rPr>
                <a:t>01</a:t>
              </a:r>
              <a:endParaRPr lang="zh-CN" altLang="zh-CN" sz="3600">
                <a:solidFill>
                  <a:schemeClr val="bg1"/>
                </a:solidFill>
                <a:ea typeface="微软雅黑" panose="020B0503020204020204" pitchFamily="34" charset="-122"/>
              </a:endParaRPr>
            </a:p>
          </p:txBody>
        </p:sp>
        <p:sp>
          <p:nvSpPr>
            <p:cNvPr id="41" name="Freeform 55"/>
            <p:cNvSpPr/>
            <p:nvPr/>
          </p:nvSpPr>
          <p:spPr bwMode="auto">
            <a:xfrm>
              <a:off x="1946323" y="2634501"/>
              <a:ext cx="427038" cy="427037"/>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gradFill rotWithShape="1">
              <a:gsLst>
                <a:gs pos="0">
                  <a:schemeClr val="bg1"/>
                </a:gs>
                <a:gs pos="100000">
                  <a:schemeClr val="bg1">
                    <a:gamma/>
                    <a:shade val="72941"/>
                    <a:invGamma/>
                  </a:schemeClr>
                </a:gs>
              </a:gsLst>
              <a:lin ang="2700000" scaled="1"/>
            </a:gradFill>
            <a:ln w="9525">
              <a:noFill/>
              <a:round/>
            </a:ln>
          </p:spPr>
          <p:txBody>
            <a:bodyPr/>
            <a:lstStyle/>
            <a:p>
              <a:pPr eaLnBrk="1" fontAlgn="auto" hangingPunct="1">
                <a:spcBef>
                  <a:spcPts val="0"/>
                </a:spcBef>
                <a:spcAft>
                  <a:spcPts val="0"/>
                </a:spcAft>
                <a:defRPr/>
              </a:pPr>
              <a:endParaRPr lang="zh-CN" altLang="zh-CN">
                <a:solidFill>
                  <a:srgbClr val="000000"/>
                </a:solidFill>
                <a:latin typeface="+mn-lt"/>
                <a:ea typeface="+mn-ea"/>
              </a:endParaRPr>
            </a:p>
          </p:txBody>
        </p:sp>
      </p:grpSp>
      <p:sp>
        <p:nvSpPr>
          <p:cNvPr id="42" name="文本框 45"/>
          <p:cNvSpPr txBox="1"/>
          <p:nvPr/>
        </p:nvSpPr>
        <p:spPr>
          <a:xfrm>
            <a:off x="971600" y="3201238"/>
            <a:ext cx="1380407" cy="738664"/>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p>
        </p:txBody>
      </p:sp>
      <p:grpSp>
        <p:nvGrpSpPr>
          <p:cNvPr id="3" name="组合 2"/>
          <p:cNvGrpSpPr/>
          <p:nvPr/>
        </p:nvGrpSpPr>
        <p:grpSpPr>
          <a:xfrm>
            <a:off x="2890886" y="1661362"/>
            <a:ext cx="1401764" cy="1400176"/>
            <a:chOff x="2890886" y="1661362"/>
            <a:chExt cx="1401764" cy="1400176"/>
          </a:xfrm>
        </p:grpSpPr>
        <p:sp>
          <p:nvSpPr>
            <p:cNvPr id="43" name="Freeform 42"/>
            <p:cNvSpPr/>
            <p:nvPr/>
          </p:nvSpPr>
          <p:spPr bwMode="auto">
            <a:xfrm>
              <a:off x="2890888" y="1669301"/>
              <a:ext cx="1392237" cy="1392237"/>
            </a:xfrm>
            <a:custGeom>
              <a:avLst/>
              <a:gdLst>
                <a:gd name="T0" fmla="*/ 2147483646 w 942"/>
                <a:gd name="T1" fmla="*/ 2147483646 h 942"/>
                <a:gd name="T2" fmla="*/ 2147483646 w 942"/>
                <a:gd name="T3" fmla="*/ 2147483646 h 942"/>
                <a:gd name="T4" fmla="*/ 2147483646 w 942"/>
                <a:gd name="T5" fmla="*/ 0 h 942"/>
                <a:gd name="T6" fmla="*/ 2147483646 w 942"/>
                <a:gd name="T7" fmla="*/ 0 h 942"/>
                <a:gd name="T8" fmla="*/ 0 w 942"/>
                <a:gd name="T9" fmla="*/ 2147483646 h 942"/>
                <a:gd name="T10" fmla="*/ 0 w 942"/>
                <a:gd name="T11" fmla="*/ 2147483646 h 942"/>
                <a:gd name="T12" fmla="*/ 2147483646 w 942"/>
                <a:gd name="T13" fmla="*/ 2147483646 h 942"/>
                <a:gd name="T14" fmla="*/ 2147483646 w 942"/>
                <a:gd name="T15" fmla="*/ 2147483646 h 942"/>
                <a:gd name="T16" fmla="*/ 2147483646 w 942"/>
                <a:gd name="T17" fmla="*/ 2147483646 h 9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2"/>
                <a:gd name="T28" fmla="*/ 0 h 942"/>
                <a:gd name="T29" fmla="*/ 942 w 942"/>
                <a:gd name="T30" fmla="*/ 942 h 9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adFill rotWithShape="1">
              <a:gsLst>
                <a:gs pos="0">
                  <a:srgbClr val="8ECC4B"/>
                </a:gs>
                <a:gs pos="100000">
                  <a:srgbClr val="78B63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lstStyle/>
            <a:p>
              <a:pPr algn="ctr" eaLnBrk="1" hangingPunct="1">
                <a:lnSpc>
                  <a:spcPct val="120000"/>
                </a:lnSpc>
              </a:pPr>
              <a:r>
                <a:rPr lang="zh-CN" altLang="en-US">
                  <a:solidFill>
                    <a:schemeClr val="bg1"/>
                  </a:solidFill>
                  <a:latin typeface="幼圆" panose="02010509060101010101" charset="-122"/>
                  <a:ea typeface="幼圆" panose="02010509060101010101" charset="-122"/>
                </a:rPr>
                <a:t>标题</a:t>
              </a:r>
            </a:p>
          </p:txBody>
        </p:sp>
        <p:sp>
          <p:nvSpPr>
            <p:cNvPr id="44" name="Freeform 43"/>
            <p:cNvSpPr/>
            <p:nvPr/>
          </p:nvSpPr>
          <p:spPr bwMode="auto">
            <a:xfrm>
              <a:off x="3768773" y="2720226"/>
              <a:ext cx="425450" cy="341312"/>
            </a:xfrm>
            <a:custGeom>
              <a:avLst/>
              <a:gdLst>
                <a:gd name="T0" fmla="*/ 0 w 288"/>
                <a:gd name="T1" fmla="*/ 2147483646 h 231"/>
                <a:gd name="T2" fmla="*/ 0 w 288"/>
                <a:gd name="T3" fmla="*/ 2147483646 h 231"/>
                <a:gd name="T4" fmla="*/ 2147483646 w 288"/>
                <a:gd name="T5" fmla="*/ 2147483646 h 231"/>
                <a:gd name="T6" fmla="*/ 2147483646 w 288"/>
                <a:gd name="T7" fmla="*/ 0 h 231"/>
                <a:gd name="T8" fmla="*/ 2147483646 w 288"/>
                <a:gd name="T9" fmla="*/ 0 h 231"/>
                <a:gd name="T10" fmla="*/ 0 w 288"/>
                <a:gd name="T11" fmla="*/ 2147483646 h 231"/>
                <a:gd name="T12" fmla="*/ 0 60000 65536"/>
                <a:gd name="T13" fmla="*/ 0 60000 65536"/>
                <a:gd name="T14" fmla="*/ 0 60000 65536"/>
                <a:gd name="T15" fmla="*/ 0 60000 65536"/>
                <a:gd name="T16" fmla="*/ 0 60000 65536"/>
                <a:gd name="T17" fmla="*/ 0 60000 65536"/>
                <a:gd name="T18" fmla="*/ 0 w 288"/>
                <a:gd name="T19" fmla="*/ 0 h 231"/>
                <a:gd name="T20" fmla="*/ 288 w 288"/>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adFill rotWithShape="1">
              <a:gsLst>
                <a:gs pos="0">
                  <a:srgbClr val="8ECC4B"/>
                </a:gs>
                <a:gs pos="100000">
                  <a:srgbClr val="78B63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lstStyle/>
            <a:p>
              <a:endParaRPr lang="zh-CN" altLang="en-US"/>
            </a:p>
          </p:txBody>
        </p:sp>
        <p:sp>
          <p:nvSpPr>
            <p:cNvPr id="45" name="Freeform 44"/>
            <p:cNvSpPr/>
            <p:nvPr/>
          </p:nvSpPr>
          <p:spPr bwMode="auto">
            <a:xfrm>
              <a:off x="2890886" y="1661362"/>
              <a:ext cx="1393825" cy="573088"/>
            </a:xfrm>
            <a:custGeom>
              <a:avLst/>
              <a:gdLst>
                <a:gd name="T0" fmla="*/ 2147483646 w 942"/>
                <a:gd name="T1" fmla="*/ 0 h 388"/>
                <a:gd name="T2" fmla="*/ 2147483646 w 942"/>
                <a:gd name="T3" fmla="*/ 0 h 388"/>
                <a:gd name="T4" fmla="*/ 0 w 942"/>
                <a:gd name="T5" fmla="*/ 2147483646 h 388"/>
                <a:gd name="T6" fmla="*/ 0 w 942"/>
                <a:gd name="T7" fmla="*/ 2147483646 h 388"/>
                <a:gd name="T8" fmla="*/ 2147483646 w 942"/>
                <a:gd name="T9" fmla="*/ 2147483646 h 388"/>
                <a:gd name="T10" fmla="*/ 2147483646 w 942"/>
                <a:gd name="T11" fmla="*/ 2147483646 h 388"/>
                <a:gd name="T12" fmla="*/ 2147483646 w 942"/>
                <a:gd name="T13" fmla="*/ 2147483646 h 388"/>
                <a:gd name="T14" fmla="*/ 2147483646 w 942"/>
                <a:gd name="T15" fmla="*/ 0 h 388"/>
                <a:gd name="T16" fmla="*/ 0 60000 65536"/>
                <a:gd name="T17" fmla="*/ 0 60000 65536"/>
                <a:gd name="T18" fmla="*/ 0 60000 65536"/>
                <a:gd name="T19" fmla="*/ 0 60000 65536"/>
                <a:gd name="T20" fmla="*/ 0 60000 65536"/>
                <a:gd name="T21" fmla="*/ 0 60000 65536"/>
                <a:gd name="T22" fmla="*/ 0 60000 65536"/>
                <a:gd name="T23" fmla="*/ 0 60000 65536"/>
                <a:gd name="T24" fmla="*/ 0 w 942"/>
                <a:gd name="T25" fmla="*/ 0 h 388"/>
                <a:gd name="T26" fmla="*/ 942 w 942"/>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adFill rotWithShape="1">
              <a:gsLst>
                <a:gs pos="0">
                  <a:srgbClr val="8ECC4B"/>
                </a:gs>
                <a:gs pos="100000">
                  <a:srgbClr val="78B63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pPr eaLnBrk="1" hangingPunct="1"/>
              <a:r>
                <a:rPr lang="en-US" altLang="zh-CN" sz="3600">
                  <a:solidFill>
                    <a:schemeClr val="bg1"/>
                  </a:solidFill>
                  <a:ea typeface="微软雅黑" panose="020B0503020204020204" pitchFamily="34" charset="-122"/>
                </a:rPr>
                <a:t>02</a:t>
              </a:r>
              <a:endParaRPr lang="zh-CN" altLang="zh-CN" sz="3600">
                <a:solidFill>
                  <a:schemeClr val="bg1"/>
                </a:solidFill>
                <a:ea typeface="微软雅黑" panose="020B0503020204020204" pitchFamily="34" charset="-122"/>
              </a:endParaRPr>
            </a:p>
          </p:txBody>
        </p:sp>
        <p:sp>
          <p:nvSpPr>
            <p:cNvPr id="46" name="Freeform 45"/>
            <p:cNvSpPr/>
            <p:nvPr/>
          </p:nvSpPr>
          <p:spPr bwMode="auto">
            <a:xfrm>
              <a:off x="3865613" y="2636087"/>
              <a:ext cx="427037" cy="425451"/>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gradFill rotWithShape="1">
              <a:gsLst>
                <a:gs pos="0">
                  <a:schemeClr val="bg1"/>
                </a:gs>
                <a:gs pos="100000">
                  <a:schemeClr val="bg1">
                    <a:gamma/>
                    <a:shade val="72941"/>
                    <a:invGamma/>
                  </a:schemeClr>
                </a:gs>
              </a:gsLst>
              <a:lin ang="2700000" scaled="1"/>
            </a:gradFill>
            <a:ln w="9525">
              <a:noFill/>
              <a:round/>
            </a:ln>
          </p:spPr>
          <p:txBody>
            <a:bodyPr/>
            <a:lstStyle/>
            <a:p>
              <a:pPr eaLnBrk="1" fontAlgn="auto" hangingPunct="1">
                <a:spcBef>
                  <a:spcPts val="0"/>
                </a:spcBef>
                <a:spcAft>
                  <a:spcPts val="0"/>
                </a:spcAft>
                <a:defRPr/>
              </a:pPr>
              <a:endParaRPr lang="zh-CN" altLang="zh-CN">
                <a:solidFill>
                  <a:srgbClr val="000000"/>
                </a:solidFill>
                <a:latin typeface="+mn-lt"/>
                <a:ea typeface="+mn-ea"/>
              </a:endParaRPr>
            </a:p>
          </p:txBody>
        </p:sp>
      </p:grpSp>
      <p:sp>
        <p:nvSpPr>
          <p:cNvPr id="47" name="文本框 46"/>
          <p:cNvSpPr txBox="1"/>
          <p:nvPr/>
        </p:nvSpPr>
        <p:spPr>
          <a:xfrm>
            <a:off x="2987824" y="3201238"/>
            <a:ext cx="1333328" cy="738664"/>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p>
        </p:txBody>
      </p:sp>
      <p:grpSp>
        <p:nvGrpSpPr>
          <p:cNvPr id="4" name="组合 3"/>
          <p:cNvGrpSpPr/>
          <p:nvPr/>
        </p:nvGrpSpPr>
        <p:grpSpPr>
          <a:xfrm>
            <a:off x="4810173" y="1661362"/>
            <a:ext cx="1401763" cy="1400176"/>
            <a:chOff x="4810173" y="1661362"/>
            <a:chExt cx="1401763" cy="1400176"/>
          </a:xfrm>
        </p:grpSpPr>
        <p:sp>
          <p:nvSpPr>
            <p:cNvPr id="48" name="Freeform 47"/>
            <p:cNvSpPr/>
            <p:nvPr/>
          </p:nvSpPr>
          <p:spPr bwMode="auto">
            <a:xfrm>
              <a:off x="4810173" y="1669301"/>
              <a:ext cx="1392238" cy="1392237"/>
            </a:xfrm>
            <a:custGeom>
              <a:avLst/>
              <a:gdLst>
                <a:gd name="T0" fmla="*/ 2147483646 w 942"/>
                <a:gd name="T1" fmla="*/ 2147483646 h 942"/>
                <a:gd name="T2" fmla="*/ 2147483646 w 942"/>
                <a:gd name="T3" fmla="*/ 2147483646 h 942"/>
                <a:gd name="T4" fmla="*/ 2147483646 w 942"/>
                <a:gd name="T5" fmla="*/ 0 h 942"/>
                <a:gd name="T6" fmla="*/ 2147483646 w 942"/>
                <a:gd name="T7" fmla="*/ 0 h 942"/>
                <a:gd name="T8" fmla="*/ 0 w 942"/>
                <a:gd name="T9" fmla="*/ 2147483646 h 942"/>
                <a:gd name="T10" fmla="*/ 0 w 942"/>
                <a:gd name="T11" fmla="*/ 2147483646 h 942"/>
                <a:gd name="T12" fmla="*/ 2147483646 w 942"/>
                <a:gd name="T13" fmla="*/ 2147483646 h 942"/>
                <a:gd name="T14" fmla="*/ 2147483646 w 942"/>
                <a:gd name="T15" fmla="*/ 2147483646 h 942"/>
                <a:gd name="T16" fmla="*/ 2147483646 w 942"/>
                <a:gd name="T17" fmla="*/ 2147483646 h 9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2"/>
                <a:gd name="T28" fmla="*/ 0 h 942"/>
                <a:gd name="T29" fmla="*/ 942 w 942"/>
                <a:gd name="T30" fmla="*/ 942 h 9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adFill rotWithShape="1">
              <a:gsLst>
                <a:gs pos="0">
                  <a:srgbClr val="50BDCC"/>
                </a:gs>
                <a:gs pos="100000">
                  <a:srgbClr val="38B2C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lstStyle/>
            <a:p>
              <a:pPr algn="ctr" eaLnBrk="1" hangingPunct="1">
                <a:lnSpc>
                  <a:spcPct val="120000"/>
                </a:lnSpc>
              </a:pPr>
              <a:r>
                <a:rPr lang="zh-CN" altLang="en-US">
                  <a:solidFill>
                    <a:schemeClr val="bg1"/>
                  </a:solidFill>
                  <a:latin typeface="幼圆" panose="02010509060101010101" charset="-122"/>
                  <a:ea typeface="幼圆" panose="02010509060101010101" charset="-122"/>
                </a:rPr>
                <a:t>标题</a:t>
              </a:r>
              <a:endParaRPr lang="zh-CN" altLang="zh-CN">
                <a:solidFill>
                  <a:schemeClr val="bg1"/>
                </a:solidFill>
                <a:latin typeface="幼圆" panose="02010509060101010101" charset="-122"/>
                <a:ea typeface="幼圆" panose="02010509060101010101" charset="-122"/>
              </a:endParaRPr>
            </a:p>
          </p:txBody>
        </p:sp>
        <p:sp>
          <p:nvSpPr>
            <p:cNvPr id="49" name="Freeform 48"/>
            <p:cNvSpPr/>
            <p:nvPr/>
          </p:nvSpPr>
          <p:spPr bwMode="auto">
            <a:xfrm>
              <a:off x="5686473" y="2720226"/>
              <a:ext cx="427038" cy="341312"/>
            </a:xfrm>
            <a:custGeom>
              <a:avLst/>
              <a:gdLst>
                <a:gd name="T0" fmla="*/ 0 w 288"/>
                <a:gd name="T1" fmla="*/ 2147483646 h 231"/>
                <a:gd name="T2" fmla="*/ 0 w 288"/>
                <a:gd name="T3" fmla="*/ 2147483646 h 231"/>
                <a:gd name="T4" fmla="*/ 2147483646 w 288"/>
                <a:gd name="T5" fmla="*/ 2147483646 h 231"/>
                <a:gd name="T6" fmla="*/ 2147483646 w 288"/>
                <a:gd name="T7" fmla="*/ 0 h 231"/>
                <a:gd name="T8" fmla="*/ 2147483646 w 288"/>
                <a:gd name="T9" fmla="*/ 0 h 231"/>
                <a:gd name="T10" fmla="*/ 0 w 288"/>
                <a:gd name="T11" fmla="*/ 2147483646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adFill rotWithShape="1">
              <a:gsLst>
                <a:gs pos="0">
                  <a:srgbClr val="50BDCC"/>
                </a:gs>
                <a:gs pos="100000">
                  <a:srgbClr val="38B2C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lstStyle/>
            <a:p>
              <a:endParaRPr lang="zh-CN" altLang="en-US"/>
            </a:p>
          </p:txBody>
        </p:sp>
        <p:sp>
          <p:nvSpPr>
            <p:cNvPr id="50" name="Freeform 49"/>
            <p:cNvSpPr/>
            <p:nvPr/>
          </p:nvSpPr>
          <p:spPr bwMode="auto">
            <a:xfrm>
              <a:off x="4810173" y="1661362"/>
              <a:ext cx="1392238" cy="573088"/>
            </a:xfrm>
            <a:custGeom>
              <a:avLst/>
              <a:gdLst>
                <a:gd name="T0" fmla="*/ 2147483646 w 942"/>
                <a:gd name="T1" fmla="*/ 0 h 388"/>
                <a:gd name="T2" fmla="*/ 2147483646 w 942"/>
                <a:gd name="T3" fmla="*/ 0 h 388"/>
                <a:gd name="T4" fmla="*/ 0 w 942"/>
                <a:gd name="T5" fmla="*/ 2147483646 h 388"/>
                <a:gd name="T6" fmla="*/ 0 w 942"/>
                <a:gd name="T7" fmla="*/ 2147483646 h 388"/>
                <a:gd name="T8" fmla="*/ 2147483646 w 942"/>
                <a:gd name="T9" fmla="*/ 2147483646 h 388"/>
                <a:gd name="T10" fmla="*/ 2147483646 w 942"/>
                <a:gd name="T11" fmla="*/ 2147483646 h 388"/>
                <a:gd name="T12" fmla="*/ 2147483646 w 942"/>
                <a:gd name="T13" fmla="*/ 2147483646 h 388"/>
                <a:gd name="T14" fmla="*/ 2147483646 w 942"/>
                <a:gd name="T15" fmla="*/ 0 h 388"/>
                <a:gd name="T16" fmla="*/ 0 60000 65536"/>
                <a:gd name="T17" fmla="*/ 0 60000 65536"/>
                <a:gd name="T18" fmla="*/ 0 60000 65536"/>
                <a:gd name="T19" fmla="*/ 0 60000 65536"/>
                <a:gd name="T20" fmla="*/ 0 60000 65536"/>
                <a:gd name="T21" fmla="*/ 0 60000 65536"/>
                <a:gd name="T22" fmla="*/ 0 60000 65536"/>
                <a:gd name="T23" fmla="*/ 0 60000 65536"/>
                <a:gd name="T24" fmla="*/ 0 w 942"/>
                <a:gd name="T25" fmla="*/ 0 h 388"/>
                <a:gd name="T26" fmla="*/ 942 w 942"/>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adFill rotWithShape="1">
              <a:gsLst>
                <a:gs pos="0">
                  <a:srgbClr val="50BDCC"/>
                </a:gs>
                <a:gs pos="100000">
                  <a:srgbClr val="38B2C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pPr eaLnBrk="1" hangingPunct="1"/>
              <a:r>
                <a:rPr lang="en-US" altLang="zh-CN" sz="3600">
                  <a:solidFill>
                    <a:schemeClr val="bg1"/>
                  </a:solidFill>
                  <a:ea typeface="微软雅黑" panose="020B0503020204020204" pitchFamily="34" charset="-122"/>
                </a:rPr>
                <a:t>03</a:t>
              </a:r>
              <a:endParaRPr lang="zh-CN" altLang="zh-CN" sz="3600">
                <a:solidFill>
                  <a:schemeClr val="bg1"/>
                </a:solidFill>
                <a:ea typeface="微软雅黑" panose="020B0503020204020204" pitchFamily="34" charset="-122"/>
              </a:endParaRPr>
            </a:p>
          </p:txBody>
        </p:sp>
        <p:sp>
          <p:nvSpPr>
            <p:cNvPr id="51" name="Freeform 50"/>
            <p:cNvSpPr/>
            <p:nvPr/>
          </p:nvSpPr>
          <p:spPr bwMode="auto">
            <a:xfrm>
              <a:off x="5784898" y="2636087"/>
              <a:ext cx="427038" cy="425451"/>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gradFill rotWithShape="1">
              <a:gsLst>
                <a:gs pos="0">
                  <a:schemeClr val="bg1"/>
                </a:gs>
                <a:gs pos="100000">
                  <a:schemeClr val="bg1">
                    <a:gamma/>
                    <a:shade val="72941"/>
                    <a:invGamma/>
                  </a:schemeClr>
                </a:gs>
              </a:gsLst>
              <a:lin ang="2700000" scaled="1"/>
            </a:gradFill>
            <a:ln w="9525">
              <a:noFill/>
              <a:round/>
            </a:ln>
          </p:spPr>
          <p:txBody>
            <a:bodyPr/>
            <a:lstStyle/>
            <a:p>
              <a:pPr eaLnBrk="1" fontAlgn="auto" hangingPunct="1">
                <a:spcBef>
                  <a:spcPts val="0"/>
                </a:spcBef>
                <a:spcAft>
                  <a:spcPts val="0"/>
                </a:spcAft>
                <a:defRPr/>
              </a:pPr>
              <a:endParaRPr lang="zh-CN" altLang="zh-CN">
                <a:solidFill>
                  <a:srgbClr val="000000"/>
                </a:solidFill>
                <a:latin typeface="+mn-lt"/>
                <a:ea typeface="+mn-ea"/>
              </a:endParaRPr>
            </a:p>
          </p:txBody>
        </p:sp>
      </p:grpSp>
      <p:sp>
        <p:nvSpPr>
          <p:cNvPr id="52" name="文本框 47"/>
          <p:cNvSpPr txBox="1"/>
          <p:nvPr/>
        </p:nvSpPr>
        <p:spPr>
          <a:xfrm>
            <a:off x="4860032" y="3201238"/>
            <a:ext cx="1270000" cy="738664"/>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p>
        </p:txBody>
      </p:sp>
      <p:grpSp>
        <p:nvGrpSpPr>
          <p:cNvPr id="5" name="组合 4"/>
          <p:cNvGrpSpPr/>
          <p:nvPr/>
        </p:nvGrpSpPr>
        <p:grpSpPr>
          <a:xfrm>
            <a:off x="6729463" y="1661362"/>
            <a:ext cx="1401762" cy="1400176"/>
            <a:chOff x="6729463" y="1661362"/>
            <a:chExt cx="1401762" cy="1400176"/>
          </a:xfrm>
        </p:grpSpPr>
        <p:sp>
          <p:nvSpPr>
            <p:cNvPr id="53" name="Freeform 47"/>
            <p:cNvSpPr/>
            <p:nvPr/>
          </p:nvSpPr>
          <p:spPr bwMode="auto">
            <a:xfrm>
              <a:off x="6729463" y="1669301"/>
              <a:ext cx="1392237" cy="1392237"/>
            </a:xfrm>
            <a:custGeom>
              <a:avLst/>
              <a:gdLst>
                <a:gd name="T0" fmla="*/ 2147483646 w 942"/>
                <a:gd name="T1" fmla="*/ 2147483646 h 942"/>
                <a:gd name="T2" fmla="*/ 2147483646 w 942"/>
                <a:gd name="T3" fmla="*/ 2147483646 h 942"/>
                <a:gd name="T4" fmla="*/ 2147483646 w 942"/>
                <a:gd name="T5" fmla="*/ 0 h 942"/>
                <a:gd name="T6" fmla="*/ 2147483646 w 942"/>
                <a:gd name="T7" fmla="*/ 0 h 942"/>
                <a:gd name="T8" fmla="*/ 0 w 942"/>
                <a:gd name="T9" fmla="*/ 2147483646 h 942"/>
                <a:gd name="T10" fmla="*/ 0 w 942"/>
                <a:gd name="T11" fmla="*/ 2147483646 h 942"/>
                <a:gd name="T12" fmla="*/ 2147483646 w 942"/>
                <a:gd name="T13" fmla="*/ 2147483646 h 942"/>
                <a:gd name="T14" fmla="*/ 2147483646 w 942"/>
                <a:gd name="T15" fmla="*/ 2147483646 h 942"/>
                <a:gd name="T16" fmla="*/ 2147483646 w 942"/>
                <a:gd name="T17" fmla="*/ 2147483646 h 9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2"/>
                <a:gd name="T28" fmla="*/ 0 h 942"/>
                <a:gd name="T29" fmla="*/ 942 w 942"/>
                <a:gd name="T30" fmla="*/ 942 h 9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2" h="942">
                  <a:moveTo>
                    <a:pt x="942" y="654"/>
                  </a:moveTo>
                  <a:cubicBezTo>
                    <a:pt x="942" y="57"/>
                    <a:pt x="942" y="57"/>
                    <a:pt x="942" y="57"/>
                  </a:cubicBezTo>
                  <a:cubicBezTo>
                    <a:pt x="942" y="25"/>
                    <a:pt x="917" y="0"/>
                    <a:pt x="885" y="0"/>
                  </a:cubicBezTo>
                  <a:cubicBezTo>
                    <a:pt x="57" y="0"/>
                    <a:pt x="57" y="0"/>
                    <a:pt x="57" y="0"/>
                  </a:cubicBezTo>
                  <a:cubicBezTo>
                    <a:pt x="26" y="0"/>
                    <a:pt x="0" y="25"/>
                    <a:pt x="0" y="57"/>
                  </a:cubicBezTo>
                  <a:cubicBezTo>
                    <a:pt x="0" y="885"/>
                    <a:pt x="0" y="885"/>
                    <a:pt x="0" y="885"/>
                  </a:cubicBezTo>
                  <a:cubicBezTo>
                    <a:pt x="0" y="916"/>
                    <a:pt x="26" y="942"/>
                    <a:pt x="57" y="942"/>
                  </a:cubicBezTo>
                  <a:cubicBezTo>
                    <a:pt x="654" y="942"/>
                    <a:pt x="654" y="942"/>
                    <a:pt x="654" y="942"/>
                  </a:cubicBezTo>
                  <a:lnTo>
                    <a:pt x="942" y="654"/>
                  </a:lnTo>
                  <a:close/>
                </a:path>
              </a:pathLst>
            </a:custGeom>
            <a:gradFill rotWithShape="0">
              <a:gsLst>
                <a:gs pos="0">
                  <a:srgbClr val="FEE38C"/>
                </a:gs>
                <a:gs pos="100000">
                  <a:srgbClr val="FECE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nchorCtr="1"/>
            <a:lstStyle/>
            <a:p>
              <a:pPr eaLnBrk="1" hangingPunct="1"/>
              <a:r>
                <a:rPr lang="zh-CN" altLang="en-US">
                  <a:solidFill>
                    <a:schemeClr val="bg1"/>
                  </a:solidFill>
                  <a:latin typeface="幼圆" panose="02010509060101010101" charset="-122"/>
                  <a:ea typeface="幼圆" panose="02010509060101010101" charset="-122"/>
                </a:rPr>
                <a:t>标题</a:t>
              </a:r>
              <a:endParaRPr lang="zh-CN" altLang="zh-CN">
                <a:solidFill>
                  <a:schemeClr val="bg1"/>
                </a:solidFill>
                <a:latin typeface="幼圆" panose="02010509060101010101" charset="-122"/>
                <a:ea typeface="幼圆" panose="02010509060101010101" charset="-122"/>
              </a:endParaRPr>
            </a:p>
          </p:txBody>
        </p:sp>
        <p:sp>
          <p:nvSpPr>
            <p:cNvPr id="54" name="Freeform 48"/>
            <p:cNvSpPr/>
            <p:nvPr/>
          </p:nvSpPr>
          <p:spPr bwMode="auto">
            <a:xfrm>
              <a:off x="7605763" y="2720226"/>
              <a:ext cx="427037" cy="341312"/>
            </a:xfrm>
            <a:custGeom>
              <a:avLst/>
              <a:gdLst>
                <a:gd name="T0" fmla="*/ 0 w 288"/>
                <a:gd name="T1" fmla="*/ 2147483646 h 231"/>
                <a:gd name="T2" fmla="*/ 0 w 288"/>
                <a:gd name="T3" fmla="*/ 2147483646 h 231"/>
                <a:gd name="T4" fmla="*/ 2147483646 w 288"/>
                <a:gd name="T5" fmla="*/ 2147483646 h 231"/>
                <a:gd name="T6" fmla="*/ 2147483646 w 288"/>
                <a:gd name="T7" fmla="*/ 0 h 231"/>
                <a:gd name="T8" fmla="*/ 2147483646 w 288"/>
                <a:gd name="T9" fmla="*/ 0 h 231"/>
                <a:gd name="T10" fmla="*/ 0 w 288"/>
                <a:gd name="T11" fmla="*/ 2147483646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231">
                  <a:moveTo>
                    <a:pt x="0" y="57"/>
                  </a:moveTo>
                  <a:cubicBezTo>
                    <a:pt x="0" y="231"/>
                    <a:pt x="0" y="231"/>
                    <a:pt x="0" y="231"/>
                  </a:cubicBezTo>
                  <a:cubicBezTo>
                    <a:pt x="57" y="231"/>
                    <a:pt x="57" y="231"/>
                    <a:pt x="57" y="231"/>
                  </a:cubicBezTo>
                  <a:cubicBezTo>
                    <a:pt x="288" y="0"/>
                    <a:pt x="288" y="0"/>
                    <a:pt x="288" y="0"/>
                  </a:cubicBezTo>
                  <a:cubicBezTo>
                    <a:pt x="57" y="0"/>
                    <a:pt x="57" y="0"/>
                    <a:pt x="57" y="0"/>
                  </a:cubicBezTo>
                  <a:cubicBezTo>
                    <a:pt x="25" y="0"/>
                    <a:pt x="0" y="26"/>
                    <a:pt x="0" y="57"/>
                  </a:cubicBezTo>
                  <a:close/>
                </a:path>
              </a:pathLst>
            </a:custGeom>
            <a:gradFill rotWithShape="0">
              <a:gsLst>
                <a:gs pos="0">
                  <a:srgbClr val="FEE38C"/>
                </a:gs>
                <a:gs pos="100000">
                  <a:srgbClr val="FECE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72000" tIns="324000" rIns="72000" bIns="0" anchor="ctr" anchorCtr="1"/>
            <a:lstStyle/>
            <a:p>
              <a:endParaRPr lang="zh-CN" altLang="en-US"/>
            </a:p>
          </p:txBody>
        </p:sp>
        <p:sp>
          <p:nvSpPr>
            <p:cNvPr id="55" name="Freeform 49"/>
            <p:cNvSpPr/>
            <p:nvPr/>
          </p:nvSpPr>
          <p:spPr bwMode="auto">
            <a:xfrm>
              <a:off x="6729463" y="1661362"/>
              <a:ext cx="1392237" cy="573088"/>
            </a:xfrm>
            <a:custGeom>
              <a:avLst/>
              <a:gdLst>
                <a:gd name="T0" fmla="*/ 2147483646 w 942"/>
                <a:gd name="T1" fmla="*/ 0 h 388"/>
                <a:gd name="T2" fmla="*/ 2147483646 w 942"/>
                <a:gd name="T3" fmla="*/ 0 h 388"/>
                <a:gd name="T4" fmla="*/ 0 w 942"/>
                <a:gd name="T5" fmla="*/ 2147483646 h 388"/>
                <a:gd name="T6" fmla="*/ 0 w 942"/>
                <a:gd name="T7" fmla="*/ 2147483646 h 388"/>
                <a:gd name="T8" fmla="*/ 2147483646 w 942"/>
                <a:gd name="T9" fmla="*/ 2147483646 h 388"/>
                <a:gd name="T10" fmla="*/ 2147483646 w 942"/>
                <a:gd name="T11" fmla="*/ 2147483646 h 388"/>
                <a:gd name="T12" fmla="*/ 2147483646 w 942"/>
                <a:gd name="T13" fmla="*/ 2147483646 h 388"/>
                <a:gd name="T14" fmla="*/ 2147483646 w 942"/>
                <a:gd name="T15" fmla="*/ 0 h 388"/>
                <a:gd name="T16" fmla="*/ 0 60000 65536"/>
                <a:gd name="T17" fmla="*/ 0 60000 65536"/>
                <a:gd name="T18" fmla="*/ 0 60000 65536"/>
                <a:gd name="T19" fmla="*/ 0 60000 65536"/>
                <a:gd name="T20" fmla="*/ 0 60000 65536"/>
                <a:gd name="T21" fmla="*/ 0 60000 65536"/>
                <a:gd name="T22" fmla="*/ 0 60000 65536"/>
                <a:gd name="T23" fmla="*/ 0 60000 65536"/>
                <a:gd name="T24" fmla="*/ 0 w 942"/>
                <a:gd name="T25" fmla="*/ 0 h 388"/>
                <a:gd name="T26" fmla="*/ 942 w 942"/>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2" h="388">
                  <a:moveTo>
                    <a:pt x="885" y="0"/>
                  </a:moveTo>
                  <a:cubicBezTo>
                    <a:pt x="57" y="0"/>
                    <a:pt x="57" y="0"/>
                    <a:pt x="57" y="0"/>
                  </a:cubicBezTo>
                  <a:cubicBezTo>
                    <a:pt x="26" y="0"/>
                    <a:pt x="0" y="26"/>
                    <a:pt x="0" y="57"/>
                  </a:cubicBezTo>
                  <a:cubicBezTo>
                    <a:pt x="0" y="353"/>
                    <a:pt x="0" y="353"/>
                    <a:pt x="0" y="353"/>
                  </a:cubicBezTo>
                  <a:cubicBezTo>
                    <a:pt x="109" y="376"/>
                    <a:pt x="232" y="388"/>
                    <a:pt x="362" y="388"/>
                  </a:cubicBezTo>
                  <a:cubicBezTo>
                    <a:pt x="589" y="388"/>
                    <a:pt x="794" y="350"/>
                    <a:pt x="942" y="287"/>
                  </a:cubicBezTo>
                  <a:cubicBezTo>
                    <a:pt x="942" y="57"/>
                    <a:pt x="942" y="57"/>
                    <a:pt x="942" y="57"/>
                  </a:cubicBezTo>
                  <a:cubicBezTo>
                    <a:pt x="942" y="26"/>
                    <a:pt x="917" y="0"/>
                    <a:pt x="885" y="0"/>
                  </a:cubicBezTo>
                  <a:close/>
                </a:path>
              </a:pathLst>
            </a:custGeom>
            <a:gradFill rotWithShape="0">
              <a:gsLst>
                <a:gs pos="0">
                  <a:srgbClr val="FEE38C"/>
                </a:gs>
                <a:gs pos="100000">
                  <a:srgbClr val="FECE3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0" tIns="0" rIns="0" bIns="0" anchor="ctr" anchorCtr="1"/>
            <a:lstStyle/>
            <a:p>
              <a:pPr eaLnBrk="1" hangingPunct="1"/>
              <a:r>
                <a:rPr lang="en-US" altLang="zh-CN" sz="3600">
                  <a:solidFill>
                    <a:schemeClr val="bg1"/>
                  </a:solidFill>
                  <a:ea typeface="微软雅黑" panose="020B0503020204020204" pitchFamily="34" charset="-122"/>
                </a:rPr>
                <a:t>04</a:t>
              </a:r>
              <a:endParaRPr lang="zh-CN" altLang="zh-CN" sz="3600">
                <a:solidFill>
                  <a:schemeClr val="bg1"/>
                </a:solidFill>
                <a:ea typeface="微软雅黑" panose="020B0503020204020204" pitchFamily="34" charset="-122"/>
              </a:endParaRPr>
            </a:p>
          </p:txBody>
        </p:sp>
        <p:sp>
          <p:nvSpPr>
            <p:cNvPr id="56" name="Freeform 50"/>
            <p:cNvSpPr/>
            <p:nvPr/>
          </p:nvSpPr>
          <p:spPr bwMode="auto">
            <a:xfrm>
              <a:off x="7704188" y="2636087"/>
              <a:ext cx="427037" cy="425451"/>
            </a:xfrm>
            <a:custGeom>
              <a:avLst/>
              <a:gdLst/>
              <a:ahLst/>
              <a:cxnLst>
                <a:cxn ang="0">
                  <a:pos x="288" y="0"/>
                </a:cxn>
                <a:cxn ang="0">
                  <a:pos x="57" y="0"/>
                </a:cxn>
                <a:cxn ang="0">
                  <a:pos x="0" y="57"/>
                </a:cxn>
                <a:cxn ang="0">
                  <a:pos x="0" y="288"/>
                </a:cxn>
                <a:cxn ang="0">
                  <a:pos x="288" y="0"/>
                </a:cxn>
              </a:cxnLst>
              <a:rect l="0" t="0" r="r" b="b"/>
              <a:pathLst>
                <a:path w="288" h="288">
                  <a:moveTo>
                    <a:pt x="288" y="0"/>
                  </a:moveTo>
                  <a:cubicBezTo>
                    <a:pt x="57" y="0"/>
                    <a:pt x="57" y="0"/>
                    <a:pt x="57" y="0"/>
                  </a:cubicBezTo>
                  <a:cubicBezTo>
                    <a:pt x="26" y="0"/>
                    <a:pt x="0" y="26"/>
                    <a:pt x="0" y="57"/>
                  </a:cubicBezTo>
                  <a:cubicBezTo>
                    <a:pt x="0" y="288"/>
                    <a:pt x="0" y="288"/>
                    <a:pt x="0" y="288"/>
                  </a:cubicBezTo>
                  <a:lnTo>
                    <a:pt x="288" y="0"/>
                  </a:lnTo>
                  <a:close/>
                </a:path>
              </a:pathLst>
            </a:custGeom>
            <a:gradFill rotWithShape="1">
              <a:gsLst>
                <a:gs pos="0">
                  <a:schemeClr val="bg1"/>
                </a:gs>
                <a:gs pos="100000">
                  <a:schemeClr val="bg1">
                    <a:gamma/>
                    <a:shade val="72941"/>
                    <a:invGamma/>
                  </a:schemeClr>
                </a:gs>
              </a:gsLst>
              <a:lin ang="2700000" scaled="1"/>
            </a:gradFill>
            <a:ln w="9525">
              <a:noFill/>
              <a:round/>
            </a:ln>
          </p:spPr>
          <p:txBody>
            <a:bodyPr/>
            <a:lstStyle/>
            <a:p>
              <a:pPr eaLnBrk="1" fontAlgn="auto" hangingPunct="1">
                <a:spcBef>
                  <a:spcPts val="0"/>
                </a:spcBef>
                <a:spcAft>
                  <a:spcPts val="0"/>
                </a:spcAft>
                <a:defRPr/>
              </a:pPr>
              <a:endParaRPr lang="zh-CN" altLang="zh-CN">
                <a:solidFill>
                  <a:srgbClr val="000000"/>
                </a:solidFill>
                <a:latin typeface="+mn-lt"/>
                <a:ea typeface="+mn-ea"/>
              </a:endParaRPr>
            </a:p>
          </p:txBody>
        </p:sp>
      </p:grpSp>
      <p:sp>
        <p:nvSpPr>
          <p:cNvPr id="57" name="文本框 47"/>
          <p:cNvSpPr txBox="1"/>
          <p:nvPr/>
        </p:nvSpPr>
        <p:spPr>
          <a:xfrm>
            <a:off x="6861223" y="3201238"/>
            <a:ext cx="1270002" cy="738664"/>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请在此处输入您的文本</a:t>
            </a:r>
          </a:p>
        </p:txBody>
      </p:sp>
      <p:grpSp>
        <p:nvGrpSpPr>
          <p:cNvPr id="58" name="组合 57"/>
          <p:cNvGrpSpPr/>
          <p:nvPr/>
        </p:nvGrpSpPr>
        <p:grpSpPr>
          <a:xfrm>
            <a:off x="323528" y="274810"/>
            <a:ext cx="2269029" cy="424732"/>
            <a:chOff x="617315" y="342254"/>
            <a:chExt cx="2269029" cy="424732"/>
          </a:xfrm>
        </p:grpSpPr>
        <p:sp>
          <p:nvSpPr>
            <p:cNvPr id="59" name="矩形 58"/>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60" name="矩形 59"/>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61" name="组合 60"/>
          <p:cNvGrpSpPr/>
          <p:nvPr/>
        </p:nvGrpSpPr>
        <p:grpSpPr>
          <a:xfrm>
            <a:off x="251520" y="653823"/>
            <a:ext cx="8676456" cy="45719"/>
            <a:chOff x="1" y="356632"/>
            <a:chExt cx="755577" cy="353539"/>
          </a:xfrm>
        </p:grpSpPr>
        <p:sp>
          <p:nvSpPr>
            <p:cNvPr id="62" name="矩形 61"/>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5"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000"/>
                                        <p:tgtEl>
                                          <p:spTgt spid="52"/>
                                        </p:tgtEl>
                                      </p:cBhvr>
                                    </p:animEffect>
                                    <p:anim calcmode="lin" valueType="num">
                                      <p:cBhvr>
                                        <p:cTn id="41" dur="1000" fill="hold"/>
                                        <p:tgtEl>
                                          <p:spTgt spid="52"/>
                                        </p:tgtEl>
                                        <p:attrNameLst>
                                          <p:attrName>ppt_x</p:attrName>
                                        </p:attrNameLst>
                                      </p:cBhvr>
                                      <p:tavLst>
                                        <p:tav tm="0">
                                          <p:val>
                                            <p:strVal val="#ppt_x"/>
                                          </p:val>
                                        </p:tav>
                                        <p:tav tm="100000">
                                          <p:val>
                                            <p:strVal val="#ppt_x"/>
                                          </p:val>
                                        </p:tav>
                                      </p:tavLst>
                                    </p:anim>
                                    <p:anim calcmode="lin" valueType="num">
                                      <p:cBhvr>
                                        <p:cTn id="42" dur="1000" fill="hold"/>
                                        <p:tgtEl>
                                          <p:spTgt spid="5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52"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2"/>
            </p:custDataLst>
          </p:nvPr>
        </p:nvSpPr>
        <p:spPr>
          <a:xfrm>
            <a:off x="3209259" y="2160317"/>
            <a:ext cx="1130300" cy="955785"/>
          </a:xfrm>
          <a:prstGeom prst="pie">
            <a:avLst>
              <a:gd name="adj1" fmla="val 5364922"/>
              <a:gd name="adj2" fmla="val 16200000"/>
            </a:avLst>
          </a:prstGeom>
          <a:solidFill>
            <a:srgbClr val="1AB3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540000" bIns="45720" numCol="1" spcCol="0" rtlCol="0" fromWordArt="0" anchor="ctr" anchorCtr="0" forceAA="0" compatLnSpc="1">
            <a:noAutofit/>
          </a:bodyPr>
          <a:lstStyle/>
          <a:p>
            <a:pPr algn="ctr"/>
            <a:r>
              <a:rPr lang="en-US" altLang="zh-CN" sz="2800" dirty="0">
                <a:solidFill>
                  <a:srgbClr val="FFFFFF"/>
                </a:solidFill>
                <a:latin typeface="Impact" panose="020B0806030902050204" pitchFamily="34" charset="0"/>
                <a:ea typeface="幼圆" panose="02010509060101010101" charset="-122"/>
              </a:rPr>
              <a:t>A</a:t>
            </a:r>
            <a:endParaRPr lang="zh-CN" altLang="en-US" sz="2800" dirty="0">
              <a:solidFill>
                <a:srgbClr val="FFFFFF"/>
              </a:solidFill>
              <a:latin typeface="Impact" panose="020B0806030902050204" pitchFamily="34" charset="0"/>
              <a:ea typeface="幼圆" panose="02010509060101010101" charset="-122"/>
            </a:endParaRPr>
          </a:p>
        </p:txBody>
      </p:sp>
      <p:sp>
        <p:nvSpPr>
          <p:cNvPr id="4" name="MH_Other_2"/>
          <p:cNvSpPr/>
          <p:nvPr>
            <p:custDataLst>
              <p:tags r:id="rId3"/>
            </p:custDataLst>
          </p:nvPr>
        </p:nvSpPr>
        <p:spPr>
          <a:xfrm>
            <a:off x="3810591" y="2160317"/>
            <a:ext cx="673100" cy="955785"/>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45720" numCol="1" spcCol="0" rtlCol="0" fromWordArt="0" anchor="ctr" anchorCtr="0" forceAA="0" compatLnSpc="1">
            <a:noAutofit/>
          </a:bodyPr>
          <a:lstStyle/>
          <a:p>
            <a:pPr algn="ctr"/>
            <a:r>
              <a:rPr lang="en-US" altLang="zh-CN" sz="2800" dirty="0">
                <a:solidFill>
                  <a:srgbClr val="FFFFFF"/>
                </a:solidFill>
                <a:latin typeface="Impact" panose="020B0806030902050204" pitchFamily="34" charset="0"/>
                <a:ea typeface="幼圆" panose="02010509060101010101" charset="-122"/>
              </a:rPr>
              <a:t>B</a:t>
            </a:r>
            <a:endParaRPr lang="zh-CN" altLang="en-US" sz="2800" dirty="0">
              <a:solidFill>
                <a:srgbClr val="FFFFFF"/>
              </a:solidFill>
              <a:latin typeface="Impact" panose="020B0806030902050204" pitchFamily="34" charset="0"/>
              <a:ea typeface="幼圆" panose="02010509060101010101" charset="-122"/>
            </a:endParaRPr>
          </a:p>
        </p:txBody>
      </p:sp>
      <p:sp>
        <p:nvSpPr>
          <p:cNvPr id="5" name="MH_Other_3"/>
          <p:cNvSpPr/>
          <p:nvPr>
            <p:custDataLst>
              <p:tags r:id="rId4"/>
            </p:custDataLst>
          </p:nvPr>
        </p:nvSpPr>
        <p:spPr>
          <a:xfrm>
            <a:off x="4524156" y="2160317"/>
            <a:ext cx="673100" cy="955785"/>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45720" numCol="1" spcCol="0" rtlCol="0" fromWordArt="0" anchor="ctr" anchorCtr="0" forceAA="0" compatLnSpc="1">
            <a:noAutofit/>
          </a:bodyPr>
          <a:lstStyle/>
          <a:p>
            <a:pPr algn="ctr"/>
            <a:r>
              <a:rPr lang="en-US" altLang="zh-CN" sz="2800" dirty="0">
                <a:solidFill>
                  <a:srgbClr val="FFFFFF"/>
                </a:solidFill>
                <a:latin typeface="Impact" panose="020B0806030902050204" pitchFamily="34" charset="0"/>
                <a:ea typeface="幼圆" panose="02010509060101010101" charset="-122"/>
              </a:rPr>
              <a:t>C</a:t>
            </a:r>
            <a:endParaRPr lang="zh-CN" altLang="en-US" sz="2800" dirty="0">
              <a:solidFill>
                <a:srgbClr val="FFFFFF"/>
              </a:solidFill>
              <a:latin typeface="Impact" panose="020B0806030902050204" pitchFamily="34" charset="0"/>
              <a:ea typeface="幼圆" panose="02010509060101010101" charset="-122"/>
            </a:endParaRPr>
          </a:p>
        </p:txBody>
      </p:sp>
      <p:sp>
        <p:nvSpPr>
          <p:cNvPr id="6" name="MH_Other_4"/>
          <p:cNvSpPr/>
          <p:nvPr>
            <p:custDataLst>
              <p:tags r:id="rId5"/>
            </p:custDataLst>
          </p:nvPr>
        </p:nvSpPr>
        <p:spPr>
          <a:xfrm flipH="1">
            <a:off x="4665592" y="2160317"/>
            <a:ext cx="1130300" cy="955785"/>
          </a:xfrm>
          <a:prstGeom prst="pie">
            <a:avLst>
              <a:gd name="adj1" fmla="val 5364922"/>
              <a:gd name="adj2" fmla="val 16200000"/>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0" bIns="45720" numCol="1" spcCol="0" rtlCol="0" fromWordArt="0" anchor="ctr" anchorCtr="0" forceAA="0" compatLnSpc="1">
            <a:noAutofit/>
          </a:bodyPr>
          <a:lstStyle/>
          <a:p>
            <a:pPr algn="ctr"/>
            <a:r>
              <a:rPr lang="en-US" altLang="zh-CN" sz="2800" dirty="0">
                <a:solidFill>
                  <a:srgbClr val="FFFFFF"/>
                </a:solidFill>
                <a:latin typeface="Impact" panose="020B0806030902050204" pitchFamily="34" charset="0"/>
                <a:ea typeface="幼圆" panose="02010509060101010101" charset="-122"/>
              </a:rPr>
              <a:t>D</a:t>
            </a:r>
            <a:endParaRPr lang="zh-CN" altLang="en-US" sz="2800" dirty="0">
              <a:solidFill>
                <a:srgbClr val="FFFFFF"/>
              </a:solidFill>
              <a:latin typeface="Impact" panose="020B0806030902050204" pitchFamily="34" charset="0"/>
              <a:ea typeface="幼圆" panose="02010509060101010101" charset="-122"/>
            </a:endParaRPr>
          </a:p>
        </p:txBody>
      </p:sp>
      <p:grpSp>
        <p:nvGrpSpPr>
          <p:cNvPr id="11" name="组合 10"/>
          <p:cNvGrpSpPr/>
          <p:nvPr/>
        </p:nvGrpSpPr>
        <p:grpSpPr>
          <a:xfrm>
            <a:off x="5370520" y="1897564"/>
            <a:ext cx="2844566" cy="478540"/>
            <a:chOff x="5370520" y="1897564"/>
            <a:chExt cx="2844566" cy="478540"/>
          </a:xfrm>
        </p:grpSpPr>
        <p:cxnSp>
          <p:nvCxnSpPr>
            <p:cNvPr id="8" name="MH_Other_5"/>
            <p:cNvCxnSpPr/>
            <p:nvPr>
              <p:custDataLst>
                <p:tags r:id="rId20"/>
              </p:custDataLst>
            </p:nvPr>
          </p:nvCxnSpPr>
          <p:spPr>
            <a:xfrm flipV="1">
              <a:off x="5370520"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10" name="MH_Other_6"/>
            <p:cNvCxnSpPr/>
            <p:nvPr>
              <p:custDataLst>
                <p:tags r:id="rId21"/>
              </p:custDataLst>
            </p:nvPr>
          </p:nvCxnSpPr>
          <p:spPr>
            <a:xfrm>
              <a:off x="5632360" y="1897564"/>
              <a:ext cx="2582726" cy="0"/>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860706" y="2990361"/>
            <a:ext cx="3354385" cy="465358"/>
            <a:chOff x="4860706" y="2990361"/>
            <a:chExt cx="3354385" cy="465358"/>
          </a:xfrm>
        </p:grpSpPr>
        <p:cxnSp>
          <p:nvCxnSpPr>
            <p:cNvPr id="35" name="MH_Other_7"/>
            <p:cNvCxnSpPr/>
            <p:nvPr>
              <p:custDataLst>
                <p:tags r:id="rId18"/>
              </p:custDataLst>
            </p:nvPr>
          </p:nvCxnSpPr>
          <p:spPr>
            <a:xfrm>
              <a:off x="4860706"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36" name="MH_Other_8"/>
            <p:cNvCxnSpPr/>
            <p:nvPr>
              <p:custDataLst>
                <p:tags r:id="rId19"/>
              </p:custDataLst>
            </p:nvPr>
          </p:nvCxnSpPr>
          <p:spPr>
            <a:xfrm flipV="1">
              <a:off x="5140976" y="3455710"/>
              <a:ext cx="3074115" cy="9"/>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sp>
        <p:nvSpPr>
          <p:cNvPr id="33" name="MH_SubTitle_4"/>
          <p:cNvSpPr txBox="1"/>
          <p:nvPr>
            <p:custDataLst>
              <p:tags r:id="rId6"/>
            </p:custDataLst>
          </p:nvPr>
        </p:nvSpPr>
        <p:spPr>
          <a:xfrm>
            <a:off x="6019826" y="2952626"/>
            <a:ext cx="2196000" cy="503081"/>
          </a:xfrm>
          <a:prstGeom prst="rect">
            <a:avLst/>
          </a:prstGeom>
          <a:noFill/>
        </p:spPr>
        <p:txBody>
          <a:bodyPr wrap="square" rtlCol="0" anchor="b" anchorCtr="0">
            <a:normAutofit/>
          </a:bodyPr>
          <a:lstStyle/>
          <a:p>
            <a:pPr algn="r"/>
            <a:r>
              <a:rPr lang="en-US" altLang="zh-CN" sz="1600" b="1" dirty="0">
                <a:solidFill>
                  <a:srgbClr val="AE43A0"/>
                </a:solidFill>
                <a:latin typeface="微软雅黑" panose="020B0503020204020204" pitchFamily="34" charset="-122"/>
                <a:ea typeface="微软雅黑" panose="020B0503020204020204" pitchFamily="34" charset="-122"/>
              </a:rPr>
              <a:t>LOREM IPSUM</a:t>
            </a:r>
            <a:endParaRPr lang="zh-CN" altLang="en-US" sz="1600" b="1" dirty="0">
              <a:solidFill>
                <a:srgbClr val="AE43A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57781" y="1897564"/>
            <a:ext cx="2505310" cy="478540"/>
            <a:chOff x="1057781" y="1897564"/>
            <a:chExt cx="2505310" cy="478540"/>
          </a:xfrm>
        </p:grpSpPr>
        <p:cxnSp>
          <p:nvCxnSpPr>
            <p:cNvPr id="41" name="MH_Other_9"/>
            <p:cNvCxnSpPr/>
            <p:nvPr>
              <p:custDataLst>
                <p:tags r:id="rId16"/>
              </p:custDataLst>
            </p:nvPr>
          </p:nvCxnSpPr>
          <p:spPr>
            <a:xfrm flipH="1" flipV="1">
              <a:off x="3308871"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42" name="MH_Other_10"/>
            <p:cNvCxnSpPr/>
            <p:nvPr>
              <p:custDataLst>
                <p:tags r:id="rId17"/>
              </p:custDataLst>
            </p:nvPr>
          </p:nvCxnSpPr>
          <p:spPr>
            <a:xfrm flipH="1">
              <a:off x="1057781" y="1897564"/>
              <a:ext cx="224347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39" name="MH_SubTitle_1"/>
          <p:cNvSpPr txBox="1"/>
          <p:nvPr>
            <p:custDataLst>
              <p:tags r:id="rId7"/>
            </p:custDataLst>
          </p:nvPr>
        </p:nvSpPr>
        <p:spPr>
          <a:xfrm flipH="1">
            <a:off x="1065622" y="1394474"/>
            <a:ext cx="2196000" cy="503081"/>
          </a:xfrm>
          <a:prstGeom prst="rect">
            <a:avLst/>
          </a:prstGeom>
          <a:noFill/>
        </p:spPr>
        <p:txBody>
          <a:bodyPr wrap="square" rtlCol="0" anchor="b" anchorCtr="0">
            <a:normAutofit/>
          </a:bodyPr>
          <a:lstStyle/>
          <a:p>
            <a:r>
              <a:rPr lang="en-US" altLang="zh-CN" sz="1600" b="1" dirty="0">
                <a:solidFill>
                  <a:srgbClr val="23A3DF"/>
                </a:solidFill>
                <a:latin typeface="微软雅黑" panose="020B0503020204020204" pitchFamily="34" charset="-122"/>
                <a:ea typeface="微软雅黑" panose="020B0503020204020204" pitchFamily="34" charset="-122"/>
              </a:rPr>
              <a:t>LOREM IPSUM</a:t>
            </a:r>
            <a:endParaRPr lang="zh-CN" altLang="en-US" sz="1600" b="1" dirty="0">
              <a:solidFill>
                <a:srgbClr val="23A3D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93615" y="2990361"/>
            <a:ext cx="3049445" cy="465355"/>
            <a:chOff x="1093615" y="2990361"/>
            <a:chExt cx="3049445" cy="465355"/>
          </a:xfrm>
        </p:grpSpPr>
        <p:cxnSp>
          <p:nvCxnSpPr>
            <p:cNvPr id="47" name="MH_Other_11"/>
            <p:cNvCxnSpPr/>
            <p:nvPr>
              <p:custDataLst>
                <p:tags r:id="rId14"/>
              </p:custDataLst>
            </p:nvPr>
          </p:nvCxnSpPr>
          <p:spPr>
            <a:xfrm flipH="1">
              <a:off x="3888840"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48" name="MH_Other_12"/>
            <p:cNvCxnSpPr/>
            <p:nvPr>
              <p:custDataLst>
                <p:tags r:id="rId15"/>
              </p:custDataLst>
            </p:nvPr>
          </p:nvCxnSpPr>
          <p:spPr>
            <a:xfrm flipH="1">
              <a:off x="1093615" y="3455716"/>
              <a:ext cx="276918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45" name="MH_SubTitle_2"/>
          <p:cNvSpPr txBox="1"/>
          <p:nvPr>
            <p:custDataLst>
              <p:tags r:id="rId8"/>
            </p:custDataLst>
          </p:nvPr>
        </p:nvSpPr>
        <p:spPr>
          <a:xfrm flipH="1">
            <a:off x="1065622" y="2952626"/>
            <a:ext cx="2196000" cy="503081"/>
          </a:xfrm>
          <a:prstGeom prst="rect">
            <a:avLst/>
          </a:prstGeom>
          <a:noFill/>
        </p:spPr>
        <p:txBody>
          <a:bodyPr wrap="square" rtlCol="0" anchor="b" anchorCtr="0">
            <a:normAutofit/>
          </a:bodyPr>
          <a:lstStyle/>
          <a:p>
            <a:r>
              <a:rPr lang="en-US" altLang="zh-CN" sz="1600" b="1" dirty="0">
                <a:solidFill>
                  <a:srgbClr val="71B657"/>
                </a:solidFill>
                <a:latin typeface="微软雅黑" panose="020B0503020204020204" pitchFamily="34" charset="-122"/>
                <a:ea typeface="微软雅黑" panose="020B0503020204020204" pitchFamily="34" charset="-122"/>
              </a:rPr>
              <a:t>LOREM IPSUM</a:t>
            </a:r>
            <a:endParaRPr lang="zh-CN" altLang="en-US" sz="1600" b="1" dirty="0">
              <a:solidFill>
                <a:srgbClr val="71B657"/>
              </a:solidFill>
              <a:latin typeface="微软雅黑" panose="020B0503020204020204" pitchFamily="34" charset="-122"/>
              <a:ea typeface="微软雅黑" panose="020B0503020204020204" pitchFamily="34" charset="-122"/>
            </a:endParaRPr>
          </a:p>
        </p:txBody>
      </p:sp>
      <p:sp>
        <p:nvSpPr>
          <p:cNvPr id="23" name="MH_SubTitle_3"/>
          <p:cNvSpPr txBox="1"/>
          <p:nvPr>
            <p:custDataLst>
              <p:tags r:id="rId9"/>
            </p:custDataLst>
          </p:nvPr>
        </p:nvSpPr>
        <p:spPr>
          <a:xfrm>
            <a:off x="6019826" y="1394341"/>
            <a:ext cx="2196000" cy="503081"/>
          </a:xfrm>
          <a:prstGeom prst="rect">
            <a:avLst/>
          </a:prstGeom>
          <a:noFill/>
        </p:spPr>
        <p:txBody>
          <a:bodyPr wrap="square" rtlCol="0" anchor="b" anchorCtr="0">
            <a:normAutofit/>
          </a:bodyPr>
          <a:lstStyle/>
          <a:p>
            <a:pPr algn="r"/>
            <a:r>
              <a:rPr lang="en-US" altLang="zh-CN" sz="1600" b="1" dirty="0">
                <a:solidFill>
                  <a:srgbClr val="F57E1B"/>
                </a:solidFill>
                <a:latin typeface="微软雅黑" panose="020B0503020204020204" pitchFamily="34" charset="-122"/>
                <a:ea typeface="微软雅黑" panose="020B0503020204020204" pitchFamily="34" charset="-122"/>
              </a:rPr>
              <a:t>LOREM IPSUM</a:t>
            </a:r>
            <a:endParaRPr lang="zh-CN" altLang="en-US" sz="1600" b="1" dirty="0">
              <a:solidFill>
                <a:srgbClr val="F57E1B"/>
              </a:solidFill>
              <a:latin typeface="微软雅黑" panose="020B0503020204020204" pitchFamily="34" charset="-122"/>
              <a:ea typeface="微软雅黑" panose="020B0503020204020204" pitchFamily="34" charset="-122"/>
            </a:endParaRPr>
          </a:p>
        </p:txBody>
      </p:sp>
      <p:sp>
        <p:nvSpPr>
          <p:cNvPr id="24" name="MH_Text_3"/>
          <p:cNvSpPr txBox="1"/>
          <p:nvPr>
            <p:custDataLst>
              <p:tags r:id="rId10"/>
            </p:custDataLst>
          </p:nvPr>
        </p:nvSpPr>
        <p:spPr>
          <a:xfrm>
            <a:off x="6372431" y="1911673"/>
            <a:ext cx="2088000" cy="974134"/>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sp>
        <p:nvSpPr>
          <p:cNvPr id="25" name="MH_Text_4"/>
          <p:cNvSpPr txBox="1"/>
          <p:nvPr>
            <p:custDataLst>
              <p:tags r:id="rId11"/>
            </p:custDataLst>
          </p:nvPr>
        </p:nvSpPr>
        <p:spPr>
          <a:xfrm>
            <a:off x="6372432" y="3469821"/>
            <a:ext cx="2088000" cy="974134"/>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sp>
        <p:nvSpPr>
          <p:cNvPr id="26" name="MH_Text_1"/>
          <p:cNvSpPr txBox="1"/>
          <p:nvPr>
            <p:custDataLst>
              <p:tags r:id="rId12"/>
            </p:custDataLst>
          </p:nvPr>
        </p:nvSpPr>
        <p:spPr>
          <a:xfrm flipH="1">
            <a:off x="827584" y="1911669"/>
            <a:ext cx="2088000" cy="974134"/>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sp>
        <p:nvSpPr>
          <p:cNvPr id="27" name="MH_Text_2"/>
          <p:cNvSpPr txBox="1"/>
          <p:nvPr>
            <p:custDataLst>
              <p:tags r:id="rId13"/>
            </p:custDataLst>
          </p:nvPr>
        </p:nvSpPr>
        <p:spPr>
          <a:xfrm flipH="1">
            <a:off x="827588" y="3469824"/>
            <a:ext cx="2088000" cy="974134"/>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grpSp>
        <p:nvGrpSpPr>
          <p:cNvPr id="59" name="组合 58"/>
          <p:cNvGrpSpPr/>
          <p:nvPr/>
        </p:nvGrpSpPr>
        <p:grpSpPr>
          <a:xfrm>
            <a:off x="323528" y="274810"/>
            <a:ext cx="2269029" cy="424732"/>
            <a:chOff x="617315" y="342254"/>
            <a:chExt cx="2269029" cy="424732"/>
          </a:xfrm>
        </p:grpSpPr>
        <p:sp>
          <p:nvSpPr>
            <p:cNvPr id="60" name="矩形 59"/>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61" name="矩形 60"/>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62" name="组合 61"/>
          <p:cNvGrpSpPr/>
          <p:nvPr/>
        </p:nvGrpSpPr>
        <p:grpSpPr>
          <a:xfrm>
            <a:off x="251520" y="653823"/>
            <a:ext cx="8676456" cy="45719"/>
            <a:chOff x="1" y="356632"/>
            <a:chExt cx="755577" cy="353539"/>
          </a:xfrm>
        </p:grpSpPr>
        <p:sp>
          <p:nvSpPr>
            <p:cNvPr id="63" name="矩形 62"/>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par>
                                <p:cTn id="67" presetID="53" presetClass="entr" presetSubtype="16" fill="hold" grpId="0" nodeType="withEffect">
                                  <p:stCondLst>
                                    <p:cond delay="50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grpId="0" nodeType="withEffect">
                                  <p:stCondLst>
                                    <p:cond delay="5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3" grpId="0"/>
      <p:bldP spid="39" grpId="0"/>
      <p:bldP spid="45" grpId="0"/>
      <p:bldP spid="23" grpId="0"/>
      <p:bldP spid="24"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MH_Other_1"/>
          <p:cNvCxnSpPr/>
          <p:nvPr>
            <p:custDataLst>
              <p:tags r:id="rId2"/>
            </p:custDataLst>
          </p:nvPr>
        </p:nvCxnSpPr>
        <p:spPr>
          <a:xfrm>
            <a:off x="1371353" y="1547181"/>
            <a:ext cx="2383001" cy="0"/>
          </a:xfrm>
          <a:prstGeom prst="line">
            <a:avLst/>
          </a:prstGeom>
          <a:ln w="9525">
            <a:solidFill>
              <a:srgbClr val="AE43A0"/>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5" name="MH_Other_2"/>
          <p:cNvCxnSpPr/>
          <p:nvPr>
            <p:custDataLst>
              <p:tags r:id="rId3"/>
            </p:custDataLst>
          </p:nvPr>
        </p:nvCxnSpPr>
        <p:spPr>
          <a:xfrm>
            <a:off x="5719134" y="2018747"/>
            <a:ext cx="2313872" cy="0"/>
          </a:xfrm>
          <a:prstGeom prst="line">
            <a:avLst/>
          </a:prstGeom>
          <a:ln w="9525">
            <a:solidFill>
              <a:srgbClr val="F57E1B"/>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9" name="MH_Other_3"/>
          <p:cNvCxnSpPr/>
          <p:nvPr>
            <p:custDataLst>
              <p:tags r:id="rId4"/>
            </p:custDataLst>
          </p:nvPr>
        </p:nvCxnSpPr>
        <p:spPr>
          <a:xfrm>
            <a:off x="971600" y="3232916"/>
            <a:ext cx="2250816" cy="0"/>
          </a:xfrm>
          <a:prstGeom prst="line">
            <a:avLst/>
          </a:prstGeom>
          <a:ln w="9525">
            <a:solidFill>
              <a:srgbClr val="23A3DF"/>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MH_Other_4"/>
          <p:cNvCxnSpPr/>
          <p:nvPr>
            <p:custDataLst>
              <p:tags r:id="rId5"/>
            </p:custDataLst>
          </p:nvPr>
        </p:nvCxnSpPr>
        <p:spPr>
          <a:xfrm>
            <a:off x="5294005" y="3688258"/>
            <a:ext cx="2313872" cy="0"/>
          </a:xfrm>
          <a:prstGeom prst="line">
            <a:avLst/>
          </a:prstGeom>
          <a:ln w="9525">
            <a:solidFill>
              <a:srgbClr val="71B657"/>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131215" y="1347614"/>
            <a:ext cx="2749670" cy="2627042"/>
            <a:chOff x="3131215" y="1347614"/>
            <a:chExt cx="2749670" cy="2627042"/>
          </a:xfrm>
        </p:grpSpPr>
        <p:sp>
          <p:nvSpPr>
            <p:cNvPr id="11" name="MH_SubTitle_1"/>
            <p:cNvSpPr/>
            <p:nvPr>
              <p:custDataLst>
                <p:tags r:id="rId10"/>
              </p:custDataLst>
            </p:nvPr>
          </p:nvSpPr>
          <p:spPr>
            <a:xfrm rot="18218127">
              <a:off x="3865819" y="1162291"/>
              <a:ext cx="1053707" cy="1424354"/>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2" name="MH_SubTitle_2"/>
            <p:cNvSpPr/>
            <p:nvPr>
              <p:custDataLst>
                <p:tags r:id="rId11"/>
              </p:custDataLst>
            </p:nvPr>
          </p:nvSpPr>
          <p:spPr>
            <a:xfrm rot="1955786">
              <a:off x="4767402" y="1863098"/>
              <a:ext cx="1113483" cy="134788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3" name="MH_SubTitle_3"/>
            <p:cNvSpPr/>
            <p:nvPr>
              <p:custDataLst>
                <p:tags r:id="rId12"/>
              </p:custDataLst>
            </p:nvPr>
          </p:nvSpPr>
          <p:spPr>
            <a:xfrm rot="7109777">
              <a:off x="4148318" y="2735626"/>
              <a:ext cx="1053707" cy="1424354"/>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MH_SubTitle_4"/>
            <p:cNvSpPr/>
            <p:nvPr>
              <p:custDataLst>
                <p:tags r:id="rId13"/>
              </p:custDataLst>
            </p:nvPr>
          </p:nvSpPr>
          <p:spPr>
            <a:xfrm rot="12790540">
              <a:off x="3131215" y="2123513"/>
              <a:ext cx="1113483" cy="1347889"/>
            </a:xfrm>
            <a:custGeom>
              <a:avLst/>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8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dirty="0">
                <a:solidFill>
                  <a:srgbClr val="FFFFFF"/>
                </a:solidFill>
                <a:latin typeface="微软雅黑" panose="020B0503020204020204" pitchFamily="34" charset="-122"/>
                <a:ea typeface="微软雅黑" panose="020B0503020204020204" pitchFamily="34" charset="-122"/>
              </a:endParaRPr>
            </a:p>
          </p:txBody>
        </p:sp>
      </p:grpSp>
      <p:sp>
        <p:nvSpPr>
          <p:cNvPr id="15" name="MH_Text_1"/>
          <p:cNvSpPr txBox="1"/>
          <p:nvPr>
            <p:custDataLst>
              <p:tags r:id="rId6"/>
            </p:custDataLst>
          </p:nvPr>
        </p:nvSpPr>
        <p:spPr>
          <a:xfrm>
            <a:off x="1365442" y="1755217"/>
            <a:ext cx="2115223" cy="870696"/>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sp>
        <p:nvSpPr>
          <p:cNvPr id="16" name="MH_Text_4"/>
          <p:cNvSpPr txBox="1"/>
          <p:nvPr>
            <p:custDataLst>
              <p:tags r:id="rId7"/>
            </p:custDataLst>
          </p:nvPr>
        </p:nvSpPr>
        <p:spPr>
          <a:xfrm>
            <a:off x="981506" y="3446697"/>
            <a:ext cx="2115223" cy="1039328"/>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sp>
        <p:nvSpPr>
          <p:cNvPr id="17" name="MH_Text_3"/>
          <p:cNvSpPr txBox="1"/>
          <p:nvPr>
            <p:custDataLst>
              <p:tags r:id="rId8"/>
            </p:custDataLst>
          </p:nvPr>
        </p:nvSpPr>
        <p:spPr>
          <a:xfrm>
            <a:off x="5491706" y="3867894"/>
            <a:ext cx="2115223" cy="907458"/>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sp>
        <p:nvSpPr>
          <p:cNvPr id="18" name="MH_Text_2"/>
          <p:cNvSpPr txBox="1"/>
          <p:nvPr>
            <p:custDataLst>
              <p:tags r:id="rId9"/>
            </p:custDataLst>
          </p:nvPr>
        </p:nvSpPr>
        <p:spPr>
          <a:xfrm>
            <a:off x="5917778" y="2225026"/>
            <a:ext cx="2115223" cy="1039328"/>
          </a:xfrm>
          <a:prstGeom prst="rect">
            <a:avLst/>
          </a:prstGeom>
          <a:noFill/>
        </p:spPr>
        <p:txBody>
          <a:bodyPr wrap="square" rtlCol="0">
            <a:normAutofit/>
          </a:bodyPr>
          <a:lstStyle/>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1400" dirty="0">
                <a:solidFill>
                  <a:schemeClr val="bg1"/>
                </a:solidFill>
                <a:latin typeface="微软雅黑" panose="020B0503020204020204" pitchFamily="34" charset="-122"/>
                <a:ea typeface="微软雅黑" panose="020B0503020204020204" pitchFamily="34" charset="-122"/>
              </a:rPr>
              <a:t>点击增加文字内容</a:t>
            </a:r>
          </a:p>
        </p:txBody>
      </p:sp>
      <p:grpSp>
        <p:nvGrpSpPr>
          <p:cNvPr id="41" name="组合 40"/>
          <p:cNvGrpSpPr/>
          <p:nvPr/>
        </p:nvGrpSpPr>
        <p:grpSpPr>
          <a:xfrm>
            <a:off x="323528" y="274810"/>
            <a:ext cx="2269029" cy="424732"/>
            <a:chOff x="617315" y="342254"/>
            <a:chExt cx="2269029" cy="424732"/>
          </a:xfrm>
        </p:grpSpPr>
        <p:sp>
          <p:nvSpPr>
            <p:cNvPr id="42" name="矩形 41"/>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43" name="矩形 42"/>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44" name="组合 43"/>
          <p:cNvGrpSpPr/>
          <p:nvPr/>
        </p:nvGrpSpPr>
        <p:grpSpPr>
          <a:xfrm>
            <a:off x="251520" y="653823"/>
            <a:ext cx="8676456" cy="45719"/>
            <a:chOff x="1" y="356632"/>
            <a:chExt cx="755577" cy="353539"/>
          </a:xfrm>
        </p:grpSpPr>
        <p:sp>
          <p:nvSpPr>
            <p:cNvPr id="45" name="矩形 44"/>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right)">
                                      <p:cBhvr>
                                        <p:cTn id="14" dur="500"/>
                                        <p:tgtEl>
                                          <p:spTgt spid="31"/>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right)">
                                      <p:cBhvr>
                                        <p:cTn id="22" dur="500"/>
                                        <p:tgtEl>
                                          <p:spTgt spid="59"/>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文本框 2"/>
          <p:cNvSpPr txBox="1"/>
          <p:nvPr/>
        </p:nvSpPr>
        <p:spPr>
          <a:xfrm>
            <a:off x="3990975" y="3067050"/>
            <a:ext cx="3432222" cy="461665"/>
          </a:xfrm>
          <a:prstGeom prst="rect">
            <a:avLst/>
          </a:prstGeom>
          <a:noFill/>
        </p:spPr>
        <p:txBody>
          <a:bodyPr wrap="none" rtlCol="0">
            <a:spAutoFit/>
          </a:bodyPr>
          <a:lstStyle/>
          <a:p>
            <a:r>
              <a:rPr lang="zh-CN" altLang="en-US" sz="2400" b="1" dirty="0">
                <a:solidFill>
                  <a:srgbClr val="FFCD3E"/>
                </a:solidFill>
                <a:latin typeface="微软雅黑" panose="020B0503020204020204" pitchFamily="34" charset="-122"/>
                <a:ea typeface="微软雅黑" panose="020B0503020204020204" pitchFamily="34" charset="-122"/>
              </a:rPr>
              <a:t>感谢观看 </a:t>
            </a:r>
            <a:r>
              <a:rPr lang="en-US" altLang="zh-CN" sz="2400" b="1" dirty="0">
                <a:solidFill>
                  <a:srgbClr val="FFCD3E"/>
                </a:solidFill>
                <a:latin typeface="微软雅黑" panose="020B0503020204020204" pitchFamily="34" charset="-122"/>
                <a:ea typeface="微软雅黑" panose="020B0503020204020204" pitchFamily="34" charset="-122"/>
              </a:rPr>
              <a:t>THANK YOU</a:t>
            </a:r>
            <a:endParaRPr lang="zh-CN" altLang="en-US" sz="2400" b="1" dirty="0">
              <a:solidFill>
                <a:srgbClr val="FFCD3E"/>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378101" y="3504605"/>
            <a:ext cx="2884123" cy="338554"/>
          </a:xfrm>
          <a:prstGeom prst="rect">
            <a:avLst/>
          </a:prstGeom>
          <a:noFill/>
        </p:spPr>
        <p:txBody>
          <a:bodyPr wrap="none" rtlCol="0">
            <a:spAutoFit/>
          </a:bodyPr>
          <a:lstStyle/>
          <a:p>
            <a:r>
              <a:rPr lang="en-US" altLang="zh-CN" sz="1600" dirty="0">
                <a:solidFill>
                  <a:srgbClr val="A0FFFE"/>
                </a:solidFill>
                <a:latin typeface="微软雅黑" panose="020B0503020204020204" pitchFamily="34" charset="-122"/>
                <a:ea typeface="微软雅黑" panose="020B0503020204020204" pitchFamily="34" charset="-122"/>
              </a:rPr>
              <a:t>—</a:t>
            </a:r>
            <a:r>
              <a:rPr lang="zh-CN" altLang="en-US" sz="1600" dirty="0">
                <a:solidFill>
                  <a:srgbClr val="A0FFFE"/>
                </a:solidFill>
                <a:latin typeface="微软雅黑" panose="020B0503020204020204" pitchFamily="34" charset="-122"/>
                <a:ea typeface="微软雅黑" panose="020B0503020204020204" pitchFamily="34" charset="-122"/>
              </a:rPr>
              <a:t>单击此处添加您的副标题</a:t>
            </a:r>
            <a:r>
              <a:rPr lang="en-US" altLang="zh-CN" sz="1600" dirty="0">
                <a:solidFill>
                  <a:srgbClr val="A0FFFE"/>
                </a:solidFill>
                <a:latin typeface="微软雅黑" panose="020B0503020204020204" pitchFamily="34" charset="-122"/>
                <a:ea typeface="微软雅黑" panose="020B0503020204020204" pitchFamily="34" charset="-122"/>
              </a:rPr>
              <a:t>—</a:t>
            </a:r>
            <a:endParaRPr lang="zh-CN" altLang="en-US" sz="1600" dirty="0">
              <a:solidFill>
                <a:srgbClr val="A0FFF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938639" y="2819400"/>
            <a:ext cx="1745615" cy="337185"/>
          </a:xfrm>
          <a:prstGeom prst="rect">
            <a:avLst/>
          </a:prstGeom>
          <a:noFill/>
        </p:spPr>
        <p:txBody>
          <a:bodyPr wrap="none" rtlCol="0">
            <a:spAutoFit/>
          </a:bodyPr>
          <a:lstStyle/>
          <a:p>
            <a:r>
              <a:rPr lang="en-US" altLang="zh-CN" sz="1600" dirty="0">
                <a:solidFill>
                  <a:srgbClr val="A0FFFE"/>
                </a:solidFill>
              </a:rPr>
              <a:t>202XPOWERPOINT</a:t>
            </a:r>
            <a:endParaRPr lang="zh-CN" altLang="en-US" sz="1600" dirty="0">
              <a:solidFill>
                <a:srgbClr val="A0FFFE"/>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par>
                          <p:cTn id="22" fill="hold">
                            <p:stCondLst>
                              <p:cond delay="215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476655" y="656094"/>
            <a:ext cx="1517515" cy="830997"/>
          </a:xfrm>
          <a:prstGeom prst="rect">
            <a:avLst/>
          </a:prstGeom>
          <a:noFill/>
        </p:spPr>
        <p:txBody>
          <a:bodyPr wrap="square" rtlCol="0">
            <a:spAutoFit/>
          </a:bodyPr>
          <a:lstStyle/>
          <a:p>
            <a:pPr algn="ctr"/>
            <a:r>
              <a:rPr lang="zh-CN" altLang="en-US" sz="2400" b="1" dirty="0">
                <a:solidFill>
                  <a:srgbClr val="A0FFFE"/>
                </a:solidFill>
                <a:latin typeface="微软雅黑" panose="020B0503020204020204" pitchFamily="34" charset="-122"/>
                <a:ea typeface="微软雅黑" panose="020B0503020204020204" pitchFamily="34" charset="-122"/>
              </a:rPr>
              <a:t>目  录</a:t>
            </a:r>
          </a:p>
          <a:p>
            <a:r>
              <a:rPr lang="en-US" altLang="zh-CN" sz="2400" b="1" dirty="0">
                <a:solidFill>
                  <a:srgbClr val="A0FFFE"/>
                </a:solidFill>
                <a:latin typeface="微软雅黑" panose="020B0503020204020204" pitchFamily="34" charset="-122"/>
                <a:ea typeface="微软雅黑" panose="020B0503020204020204" pitchFamily="34" charset="-122"/>
              </a:rPr>
              <a:t>contents</a:t>
            </a:r>
            <a:endParaRPr lang="zh-CN" altLang="en-US" sz="2400" b="1" dirty="0">
              <a:solidFill>
                <a:srgbClr val="A0FFFE"/>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
            </p:custDataLst>
          </p:nvPr>
        </p:nvSpPr>
        <p:spPr>
          <a:xfrm>
            <a:off x="3286014" y="1402880"/>
            <a:ext cx="1408078" cy="577081"/>
          </a:xfrm>
          <a:prstGeom prst="rect">
            <a:avLst/>
          </a:prstGeom>
          <a:noFill/>
        </p:spPr>
        <p:txBody>
          <a:bodyPr wrap="none" rtlCol="0">
            <a:noAutofit/>
          </a:bodyPr>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lgn="ctr">
              <a:defRPr/>
            </a:pPr>
            <a:r>
              <a:rPr lang="zh-CN" altLang="en-US" sz="3300" b="1" kern="0" dirty="0">
                <a:blipFill dpi="0" rotWithShape="1">
                  <a:blip r:embed="rId8"/>
                  <a:srcRect/>
                  <a:stretch>
                    <a:fillRect/>
                  </a:stretch>
                </a:blipFill>
              </a:rPr>
              <a:t>第一章</a:t>
            </a:r>
          </a:p>
        </p:txBody>
      </p:sp>
      <p:sp>
        <p:nvSpPr>
          <p:cNvPr id="21" name="任意多边形 20"/>
          <p:cNvSpPr/>
          <p:nvPr>
            <p:custDataLst>
              <p:tags r:id="rId2"/>
            </p:custDataLst>
          </p:nvPr>
        </p:nvSpPr>
        <p:spPr>
          <a:xfrm>
            <a:off x="284507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2" name="任意多边形 21"/>
          <p:cNvSpPr/>
          <p:nvPr>
            <p:custDataLst>
              <p:tags r:id="rId3"/>
            </p:custDataLst>
          </p:nvPr>
        </p:nvSpPr>
        <p:spPr>
          <a:xfrm flipH="1">
            <a:off x="473102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3" name="文本框 22"/>
          <p:cNvSpPr txBox="1"/>
          <p:nvPr>
            <p:custDataLst>
              <p:tags r:id="rId4"/>
            </p:custDataLst>
          </p:nvPr>
        </p:nvSpPr>
        <p:spPr>
          <a:xfrm>
            <a:off x="4218572" y="2523901"/>
            <a:ext cx="2931527" cy="1299827"/>
          </a:xfrm>
          <a:prstGeom prst="rect">
            <a:avLst/>
          </a:prstGeom>
          <a:noFill/>
        </p:spPr>
        <p:txBody>
          <a:bodyPr wrap="square" rtlCol="0">
            <a:noAutofit/>
          </a:bodyPr>
          <a:lstStyle/>
          <a:p>
            <a:pPr>
              <a:lnSpc>
                <a:spcPct val="130000"/>
              </a:lnSpc>
            </a:pPr>
            <a:r>
              <a:rPr lang="zh-CN" altLang="en-US" sz="1050" dirty="0">
                <a:solidFill>
                  <a:schemeClr val="bg1"/>
                </a:solidFill>
                <a:latin typeface="幼圆" panose="02010509060101010101" charset="-122"/>
                <a:ea typeface="幼圆" panose="02010509060101010101" charset="-122"/>
              </a:rPr>
              <a:t>您的内容请写在这里您的内容请写在这里您的内容请写在这里您的内容您的内容请写在这里您的内容请写在这里您的内容请写在这里您的内容您的内容请写在这里您的内容请写在这里您的内容请写在这里您的内容</a:t>
            </a:r>
          </a:p>
        </p:txBody>
      </p:sp>
      <p:sp>
        <p:nvSpPr>
          <p:cNvPr id="24" name="文本框 23"/>
          <p:cNvSpPr txBox="1"/>
          <p:nvPr>
            <p:custDataLst>
              <p:tags r:id="rId5"/>
            </p:custDataLst>
          </p:nvPr>
        </p:nvSpPr>
        <p:spPr>
          <a:xfrm rot="5400000">
            <a:off x="2882471" y="2903990"/>
            <a:ext cx="2141289" cy="530915"/>
          </a:xfrm>
          <a:prstGeom prst="rect">
            <a:avLst/>
          </a:prstGeom>
          <a:noFill/>
        </p:spPr>
        <p:txBody>
          <a:bodyPr wrap="square" rtlCol="0">
            <a:noAutofit/>
          </a:bodyPr>
          <a:lstStyle/>
          <a:p>
            <a:r>
              <a:rPr lang="en-US" altLang="zh-CN" sz="3000" dirty="0">
                <a:solidFill>
                  <a:srgbClr val="E0E0E0"/>
                </a:solidFill>
                <a:latin typeface="Baskerville Old Face" panose="02020602080505020303" pitchFamily="18" charset="0"/>
              </a:rPr>
              <a:t>PART ONE</a:t>
            </a:r>
            <a:endParaRPr lang="zh-CN" altLang="en-US" sz="3000" dirty="0">
              <a:solidFill>
                <a:srgbClr val="E0E0E0"/>
              </a:solidFill>
              <a:latin typeface="Baskerville Old Face" panose="02020602080505020303"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anim calcmode="lin" valueType="num">
                                      <p:cBhvr>
                                        <p:cTn id="35" dur="750" fill="hold"/>
                                        <p:tgtEl>
                                          <p:spTgt spid="23"/>
                                        </p:tgtEl>
                                        <p:attrNameLst>
                                          <p:attrName>ppt_x</p:attrName>
                                        </p:attrNameLst>
                                      </p:cBhvr>
                                      <p:tavLst>
                                        <p:tav tm="0">
                                          <p:val>
                                            <p:strVal val="#ppt_x"/>
                                          </p:val>
                                        </p:tav>
                                        <p:tav tm="100000">
                                          <p:val>
                                            <p:strVal val="#ppt_x"/>
                                          </p:val>
                                        </p:tav>
                                      </p:tavLst>
                                    </p:anim>
                                    <p:anim calcmode="lin" valueType="num">
                                      <p:cBhvr>
                                        <p:cTn id="36"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3239475" y="1779662"/>
            <a:ext cx="1640499" cy="153035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85000" y="1791140"/>
            <a:ext cx="1727200" cy="1518872"/>
          </a:xfrm>
          <a:prstGeom prst="rect">
            <a:avLst/>
          </a:prstGeom>
          <a:noFill/>
          <a:ln w="9525">
            <a:noFill/>
            <a:miter lim="800000"/>
            <a:headEnd/>
            <a:tailEnd/>
          </a:ln>
        </p:spPr>
      </p:pic>
      <p:sp>
        <p:nvSpPr>
          <p:cNvPr id="10" name="矩形 9"/>
          <p:cNvSpPr/>
          <p:nvPr/>
        </p:nvSpPr>
        <p:spPr>
          <a:xfrm>
            <a:off x="755577" y="1411386"/>
            <a:ext cx="2051968" cy="307975"/>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a:solidFill>
                  <a:schemeClr val="bg1"/>
                </a:solidFill>
                <a:latin typeface="微软雅黑" panose="020B0503020204020204" pitchFamily="34" charset="-122"/>
                <a:ea typeface="微软雅黑" panose="020B0503020204020204" pitchFamily="34" charset="-122"/>
              </a:rPr>
              <a:t> 增加标题内容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55576" y="1833667"/>
            <a:ext cx="2339975" cy="954107"/>
          </a:xfrm>
          <a:prstGeom prst="rect">
            <a:avLst/>
          </a:prstGeom>
        </p:spPr>
        <p:txBody>
          <a:bodyPr>
            <a:spAutoFit/>
          </a:bodyPr>
          <a:lstStyle/>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12" name="矩形 11"/>
          <p:cNvSpPr/>
          <p:nvPr/>
        </p:nvSpPr>
        <p:spPr>
          <a:xfrm>
            <a:off x="755577" y="3121124"/>
            <a:ext cx="2051968" cy="307975"/>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a:solidFill>
                  <a:schemeClr val="bg1"/>
                </a:solidFill>
                <a:latin typeface="微软雅黑" panose="020B0503020204020204" pitchFamily="34" charset="-122"/>
                <a:ea typeface="微软雅黑" panose="020B0503020204020204" pitchFamily="34" charset="-122"/>
              </a:rPr>
              <a:t> 增加标题内容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55576" y="3561859"/>
            <a:ext cx="2339975" cy="954107"/>
          </a:xfrm>
          <a:prstGeom prst="rect">
            <a:avLst/>
          </a:prstGeom>
        </p:spPr>
        <p:txBody>
          <a:bodyPr>
            <a:spAutoFit/>
          </a:bodyPr>
          <a:lstStyle/>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cxnSp>
        <p:nvCxnSpPr>
          <p:cNvPr id="14" name="直接连接符 13"/>
          <p:cNvCxnSpPr/>
          <p:nvPr/>
        </p:nvCxnSpPr>
        <p:spPr>
          <a:xfrm>
            <a:off x="2951163" y="1411386"/>
            <a:ext cx="0" cy="3060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39"/>
          <p:cNvSpPr txBox="1"/>
          <p:nvPr/>
        </p:nvSpPr>
        <p:spPr>
          <a:xfrm>
            <a:off x="3158336" y="3660106"/>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16" name="文本框 39"/>
          <p:cNvSpPr txBox="1"/>
          <p:nvPr/>
        </p:nvSpPr>
        <p:spPr>
          <a:xfrm>
            <a:off x="5078293" y="3675420"/>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17" name="文本框 39"/>
          <p:cNvSpPr txBox="1"/>
          <p:nvPr/>
        </p:nvSpPr>
        <p:spPr>
          <a:xfrm>
            <a:off x="6990561" y="3675420"/>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pic>
        <p:nvPicPr>
          <p:cNvPr id="18"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78294" y="1791140"/>
            <a:ext cx="1721638" cy="1518872"/>
          </a:xfrm>
          <a:prstGeom prst="rect">
            <a:avLst/>
          </a:prstGeom>
          <a:noFill/>
          <a:ln w="9525">
            <a:noFill/>
            <a:miter lim="800000"/>
            <a:headEnd/>
            <a:tailEnd/>
          </a:ln>
        </p:spPr>
      </p:pic>
      <p:grpSp>
        <p:nvGrpSpPr>
          <p:cNvPr id="38" name="组合 37"/>
          <p:cNvGrpSpPr/>
          <p:nvPr/>
        </p:nvGrpSpPr>
        <p:grpSpPr>
          <a:xfrm>
            <a:off x="323528" y="274810"/>
            <a:ext cx="2269029" cy="424732"/>
            <a:chOff x="617315" y="342254"/>
            <a:chExt cx="2269029" cy="424732"/>
          </a:xfrm>
        </p:grpSpPr>
        <p:sp>
          <p:nvSpPr>
            <p:cNvPr id="39" name="矩形 38"/>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40" name="矩形 39"/>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41" name="组合 40"/>
          <p:cNvGrpSpPr/>
          <p:nvPr/>
        </p:nvGrpSpPr>
        <p:grpSpPr>
          <a:xfrm>
            <a:off x="251520" y="653823"/>
            <a:ext cx="8676456" cy="45719"/>
            <a:chOff x="1" y="356632"/>
            <a:chExt cx="755577" cy="353539"/>
          </a:xfrm>
        </p:grpSpPr>
        <p:sp>
          <p:nvSpPr>
            <p:cNvPr id="42" name="矩形 41"/>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49" presetClass="entr" presetSubtype="0" decel="100000" fill="hold"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par>
                                <p:cTn id="32" presetID="53" presetClass="entr" presetSubtype="16"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49" presetClass="entr" presetSubtype="0" decel="10000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81318" y="1419622"/>
            <a:ext cx="1637329" cy="1585913"/>
            <a:chOff x="2681318" y="1419622"/>
            <a:chExt cx="1637329" cy="1585913"/>
          </a:xfrm>
        </p:grpSpPr>
        <p:sp>
          <p:nvSpPr>
            <p:cNvPr id="37" name="MH_Other_2"/>
            <p:cNvSpPr/>
            <p:nvPr>
              <p:custDataLst>
                <p:tags r:id="rId8"/>
              </p:custDataLst>
            </p:nvPr>
          </p:nvSpPr>
          <p:spPr>
            <a:xfrm>
              <a:off x="2681318" y="1419622"/>
              <a:ext cx="1637329" cy="1585913"/>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1" name="MH_SubTitle_2"/>
            <p:cNvSpPr/>
            <p:nvPr>
              <p:custDataLst>
                <p:tags r:id="rId9"/>
              </p:custDataLst>
            </p:nvPr>
          </p:nvSpPr>
          <p:spPr>
            <a:xfrm>
              <a:off x="2682847" y="2605485"/>
              <a:ext cx="163427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dirty="0">
                  <a:solidFill>
                    <a:srgbClr val="71B657"/>
                  </a:solidFill>
                  <a:ea typeface="微软雅黑" panose="020B0503020204020204" pitchFamily="34" charset="-122"/>
                </a:rPr>
                <a:t>LOREM</a:t>
              </a:r>
              <a:endParaRPr lang="zh-CN" altLang="en-US" dirty="0">
                <a:solidFill>
                  <a:srgbClr val="71B657"/>
                </a:solidFill>
                <a:ea typeface="微软雅黑" panose="020B0503020204020204" pitchFamily="34" charset="-122"/>
              </a:endParaRPr>
            </a:p>
          </p:txBody>
        </p:sp>
        <p:pic>
          <p:nvPicPr>
            <p:cNvPr id="44" name="图片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06678" y="1527002"/>
              <a:ext cx="1386607" cy="1100138"/>
            </a:xfrm>
            <a:prstGeom prst="rect">
              <a:avLst/>
            </a:prstGeom>
          </p:spPr>
        </p:pic>
      </p:grpSp>
      <p:grpSp>
        <p:nvGrpSpPr>
          <p:cNvPr id="10" name="组合 9"/>
          <p:cNvGrpSpPr/>
          <p:nvPr/>
        </p:nvGrpSpPr>
        <p:grpSpPr>
          <a:xfrm>
            <a:off x="4680968" y="1419622"/>
            <a:ext cx="1637329" cy="1585913"/>
            <a:chOff x="4680968" y="1419622"/>
            <a:chExt cx="1637329" cy="1585913"/>
          </a:xfrm>
        </p:grpSpPr>
        <p:sp>
          <p:nvSpPr>
            <p:cNvPr id="38" name="MH_Other_3"/>
            <p:cNvSpPr/>
            <p:nvPr>
              <p:custDataLst>
                <p:tags r:id="rId6"/>
              </p:custDataLst>
            </p:nvPr>
          </p:nvSpPr>
          <p:spPr>
            <a:xfrm>
              <a:off x="4680968" y="1419622"/>
              <a:ext cx="1637329" cy="1585913"/>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2" name="MH_SubTitle_3"/>
            <p:cNvSpPr/>
            <p:nvPr>
              <p:custDataLst>
                <p:tags r:id="rId7"/>
              </p:custDataLst>
            </p:nvPr>
          </p:nvSpPr>
          <p:spPr>
            <a:xfrm>
              <a:off x="4682497" y="2605485"/>
              <a:ext cx="163427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dirty="0">
                  <a:solidFill>
                    <a:srgbClr val="F57E1B"/>
                  </a:solidFill>
                  <a:ea typeface="微软雅黑" panose="020B0503020204020204" pitchFamily="34" charset="-122"/>
                </a:rPr>
                <a:t>LOREM</a:t>
              </a:r>
              <a:endParaRPr lang="zh-CN" altLang="en-US" dirty="0">
                <a:solidFill>
                  <a:srgbClr val="F57E1B"/>
                </a:solidFill>
                <a:ea typeface="微软雅黑" panose="020B0503020204020204" pitchFamily="34" charset="-122"/>
              </a:endParaRPr>
            </a:p>
          </p:txBody>
        </p:sp>
        <p:pic>
          <p:nvPicPr>
            <p:cNvPr id="45" name="图片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6328" y="1505347"/>
              <a:ext cx="1386607" cy="1078483"/>
            </a:xfrm>
            <a:prstGeom prst="rect">
              <a:avLst/>
            </a:prstGeom>
          </p:spPr>
        </p:pic>
      </p:grpSp>
      <p:grpSp>
        <p:nvGrpSpPr>
          <p:cNvPr id="11" name="组合 10"/>
          <p:cNvGrpSpPr/>
          <p:nvPr/>
        </p:nvGrpSpPr>
        <p:grpSpPr>
          <a:xfrm>
            <a:off x="6679088" y="1419622"/>
            <a:ext cx="1637328" cy="1585913"/>
            <a:chOff x="6679088" y="1419622"/>
            <a:chExt cx="1637328" cy="1585913"/>
          </a:xfrm>
        </p:grpSpPr>
        <p:sp>
          <p:nvSpPr>
            <p:cNvPr id="39" name="MH_Other_4"/>
            <p:cNvSpPr/>
            <p:nvPr>
              <p:custDataLst>
                <p:tags r:id="rId4"/>
              </p:custDataLst>
            </p:nvPr>
          </p:nvSpPr>
          <p:spPr>
            <a:xfrm>
              <a:off x="6679088" y="1419622"/>
              <a:ext cx="1637328" cy="1585913"/>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3" name="MH_SubTitle_4"/>
            <p:cNvSpPr/>
            <p:nvPr>
              <p:custDataLst>
                <p:tags r:id="rId5"/>
              </p:custDataLst>
            </p:nvPr>
          </p:nvSpPr>
          <p:spPr>
            <a:xfrm>
              <a:off x="6680617" y="2605485"/>
              <a:ext cx="1634271"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dirty="0">
                  <a:solidFill>
                    <a:srgbClr val="AE43A0"/>
                  </a:solidFill>
                  <a:ea typeface="微软雅黑" panose="020B0503020204020204" pitchFamily="34" charset="-122"/>
                </a:rPr>
                <a:t>LOREM</a:t>
              </a:r>
              <a:endParaRPr lang="zh-CN" altLang="en-US" dirty="0">
                <a:solidFill>
                  <a:srgbClr val="AE43A0"/>
                </a:solidFill>
                <a:ea typeface="微软雅黑" panose="020B0503020204020204" pitchFamily="34" charset="-122"/>
              </a:endParaRPr>
            </a:p>
          </p:txBody>
        </p:sp>
        <p:pic>
          <p:nvPicPr>
            <p:cNvPr id="46" name="图片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04449" y="1533985"/>
              <a:ext cx="1386606" cy="1086172"/>
            </a:xfrm>
            <a:prstGeom prst="rect">
              <a:avLst/>
            </a:prstGeom>
          </p:spPr>
        </p:pic>
      </p:grpSp>
      <p:grpSp>
        <p:nvGrpSpPr>
          <p:cNvPr id="3" name="组合 2"/>
          <p:cNvGrpSpPr/>
          <p:nvPr/>
        </p:nvGrpSpPr>
        <p:grpSpPr>
          <a:xfrm>
            <a:off x="683196" y="1419622"/>
            <a:ext cx="1637328" cy="1585913"/>
            <a:chOff x="683196" y="1419622"/>
            <a:chExt cx="1637328" cy="1585913"/>
          </a:xfrm>
        </p:grpSpPr>
        <p:sp>
          <p:nvSpPr>
            <p:cNvPr id="36" name="MH_Other_1"/>
            <p:cNvSpPr/>
            <p:nvPr>
              <p:custDataLst>
                <p:tags r:id="rId2"/>
              </p:custDataLst>
            </p:nvPr>
          </p:nvSpPr>
          <p:spPr>
            <a:xfrm>
              <a:off x="683196" y="1419622"/>
              <a:ext cx="1637328" cy="1585913"/>
            </a:xfrm>
            <a:prstGeom prst="rect">
              <a:avLst/>
            </a:prstGeom>
            <a:solidFill>
              <a:srgbClr val="EAEAEA"/>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0" name="MH_SubTitle_1"/>
            <p:cNvSpPr/>
            <p:nvPr>
              <p:custDataLst>
                <p:tags r:id="rId3"/>
              </p:custDataLst>
            </p:nvPr>
          </p:nvSpPr>
          <p:spPr>
            <a:xfrm>
              <a:off x="684724" y="2605485"/>
              <a:ext cx="1634271"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en-US" altLang="zh-CN" dirty="0">
                  <a:solidFill>
                    <a:srgbClr val="00B0F0"/>
                  </a:solidFill>
                  <a:ea typeface="微软雅黑" panose="020B0503020204020204" pitchFamily="34" charset="-122"/>
                </a:rPr>
                <a:t>LOREM</a:t>
              </a:r>
              <a:endParaRPr lang="zh-CN" altLang="en-US" dirty="0">
                <a:solidFill>
                  <a:srgbClr val="00B0F0"/>
                </a:solidFill>
                <a:ea typeface="微软雅黑" panose="020B0503020204020204" pitchFamily="34" charset="-122"/>
              </a:endParaRPr>
            </a:p>
          </p:txBody>
        </p:sp>
        <p:pic>
          <p:nvPicPr>
            <p:cNvPr id="47" name="图片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8557" y="1549103"/>
              <a:ext cx="1413497" cy="1049845"/>
            </a:xfrm>
            <a:prstGeom prst="rect">
              <a:avLst/>
            </a:prstGeom>
          </p:spPr>
        </p:pic>
      </p:grpSp>
      <p:sp>
        <p:nvSpPr>
          <p:cNvPr id="48" name="TextBox 76"/>
          <p:cNvSpPr txBox="1"/>
          <p:nvPr/>
        </p:nvSpPr>
        <p:spPr>
          <a:xfrm>
            <a:off x="1055245" y="3291830"/>
            <a:ext cx="7169151" cy="1139180"/>
          </a:xfrm>
          <a:prstGeom prst="rect">
            <a:avLst/>
          </a:prstGeom>
          <a:noFill/>
        </p:spPr>
        <p:txBody>
          <a:bodyPr lIns="91428" tIns="45714" rIns="91428" bIns="45714" anchor="ctr"/>
          <a:lstStyle/>
          <a:p>
            <a:pPr algn="just">
              <a:lnSpc>
                <a:spcPct val="13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9" name="Freeform 5"/>
          <p:cNvSpPr>
            <a:spLocks noEditPoints="1"/>
          </p:cNvSpPr>
          <p:nvPr/>
        </p:nvSpPr>
        <p:spPr bwMode="auto">
          <a:xfrm>
            <a:off x="703570" y="3336728"/>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E58905"/>
          </a:solidFill>
          <a:ln>
            <a:noFill/>
          </a:ln>
          <a:extLst>
            <a:ext uri="{91240B29-F687-4F45-9708-019B960494DF}">
              <a14:hiddenLine xmlns:a14="http://schemas.microsoft.com/office/drawing/2010/main" w="0">
                <a:solidFill>
                  <a:srgbClr val="000000"/>
                </a:solidFill>
                <a:prstDash val="solid"/>
                <a:round/>
              </a14:hiddenLine>
            </a:ext>
          </a:extLst>
        </p:spPr>
        <p:txBody>
          <a:bodyPr lIns="91428" tIns="45714" rIns="91428" bIns="45714"/>
          <a:lstStyle/>
          <a:p>
            <a:endParaRPr lang="zh-CN" altLang="en-US">
              <a:solidFill>
                <a:schemeClr val="tx1">
                  <a:lumMod val="50000"/>
                  <a:lumOff val="50000"/>
                </a:schemeClr>
              </a:solidFill>
            </a:endParaRPr>
          </a:p>
        </p:txBody>
      </p:sp>
      <p:sp>
        <p:nvSpPr>
          <p:cNvPr id="50" name="Freeform 5"/>
          <p:cNvSpPr>
            <a:spLocks noEditPoints="1"/>
          </p:cNvSpPr>
          <p:nvPr/>
        </p:nvSpPr>
        <p:spPr bwMode="auto">
          <a:xfrm rot="10800000">
            <a:off x="8100392" y="4169346"/>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E58905"/>
          </a:solidFill>
          <a:ln>
            <a:noFill/>
          </a:ln>
          <a:extLst>
            <a:ext uri="{91240B29-F687-4F45-9708-019B960494DF}">
              <a14:hiddenLine xmlns:a14="http://schemas.microsoft.com/office/drawing/2010/main" w="0">
                <a:solidFill>
                  <a:srgbClr val="000000"/>
                </a:solidFill>
                <a:prstDash val="solid"/>
                <a:round/>
              </a14:hiddenLine>
            </a:ext>
          </a:extLst>
        </p:spPr>
        <p:txBody>
          <a:bodyPr lIns="91428" tIns="45714" rIns="91428" bIns="45714"/>
          <a:lstStyle/>
          <a:p>
            <a:endParaRPr lang="zh-CN" altLang="en-US"/>
          </a:p>
        </p:txBody>
      </p:sp>
      <p:grpSp>
        <p:nvGrpSpPr>
          <p:cNvPr id="54" name="组合 53"/>
          <p:cNvGrpSpPr/>
          <p:nvPr/>
        </p:nvGrpSpPr>
        <p:grpSpPr>
          <a:xfrm>
            <a:off x="323528" y="274810"/>
            <a:ext cx="2269029" cy="424732"/>
            <a:chOff x="617315" y="342254"/>
            <a:chExt cx="2269029" cy="424732"/>
          </a:xfrm>
        </p:grpSpPr>
        <p:sp>
          <p:nvSpPr>
            <p:cNvPr id="55" name="矩形 54"/>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56" name="矩形 55"/>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57" name="组合 56"/>
          <p:cNvGrpSpPr/>
          <p:nvPr/>
        </p:nvGrpSpPr>
        <p:grpSpPr>
          <a:xfrm>
            <a:off x="251520" y="653823"/>
            <a:ext cx="8676456" cy="45719"/>
            <a:chOff x="1" y="356632"/>
            <a:chExt cx="755577" cy="353539"/>
          </a:xfrm>
        </p:grpSpPr>
        <p:sp>
          <p:nvSpPr>
            <p:cNvPr id="58" name="矩形 57"/>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0-#ppt_w/2"/>
                                          </p:val>
                                        </p:tav>
                                        <p:tav tm="100000">
                                          <p:val>
                                            <p:strVal val="#ppt_x"/>
                                          </p:val>
                                        </p:tav>
                                      </p:tavLst>
                                    </p:anim>
                                    <p:anim calcmode="lin" valueType="num">
                                      <p:cBhvr additive="base">
                                        <p:cTn id="12" dur="12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0-#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250" fill="hold"/>
                                        <p:tgtEl>
                                          <p:spTgt spid="11"/>
                                        </p:tgtEl>
                                        <p:attrNameLst>
                                          <p:attrName>ppt_x</p:attrName>
                                        </p:attrNameLst>
                                      </p:cBhvr>
                                      <p:tavLst>
                                        <p:tav tm="0">
                                          <p:val>
                                            <p:strVal val="0-#ppt_w/2"/>
                                          </p:val>
                                        </p:tav>
                                        <p:tav tm="100000">
                                          <p:val>
                                            <p:strVal val="#ppt_x"/>
                                          </p:val>
                                        </p:tav>
                                      </p:tavLst>
                                    </p:anim>
                                    <p:anim calcmode="lin" valueType="num">
                                      <p:cBhvr additive="base">
                                        <p:cTn id="20" dur="125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48">
                                            <p:txEl>
                                              <p:pRg st="0" end="0"/>
                                            </p:txEl>
                                          </p:spTgt>
                                        </p:tgtEl>
                                        <p:attrNameLst>
                                          <p:attrName>style.visibility</p:attrName>
                                        </p:attrNameLst>
                                      </p:cBhvr>
                                      <p:to>
                                        <p:strVal val="visible"/>
                                      </p:to>
                                    </p:set>
                                    <p:animEffect transition="in" filter="wipe(left)">
                                      <p:cBhvr>
                                        <p:cTn id="36" dur="500"/>
                                        <p:tgtEl>
                                          <p:spTgt spid="48">
                                            <p:txEl>
                                              <p:pRg st="0" end="0"/>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48">
                                            <p:txEl>
                                              <p:pRg st="1" end="1"/>
                                            </p:txEl>
                                          </p:spTgt>
                                        </p:tgtEl>
                                        <p:attrNameLst>
                                          <p:attrName>style.visibility</p:attrName>
                                        </p:attrNameLst>
                                      </p:cBhvr>
                                      <p:to>
                                        <p:strVal val="visible"/>
                                      </p:to>
                                    </p:set>
                                    <p:animEffect transition="in" filter="wipe(left)">
                                      <p:cBhvr>
                                        <p:cTn id="40" dur="500"/>
                                        <p:tgtEl>
                                          <p:spTgt spid="48">
                                            <p:txEl>
                                              <p:pRg st="1" end="1"/>
                                            </p:txEl>
                                          </p:spTgt>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48">
                                            <p:txEl>
                                              <p:pRg st="2" end="2"/>
                                            </p:txEl>
                                          </p:spTgt>
                                        </p:tgtEl>
                                        <p:attrNameLst>
                                          <p:attrName>style.visibility</p:attrName>
                                        </p:attrNameLst>
                                      </p:cBhvr>
                                      <p:to>
                                        <p:strVal val="visible"/>
                                      </p:to>
                                    </p:set>
                                    <p:animEffect transition="in" filter="wipe(left)">
                                      <p:cBhvr>
                                        <p:cTn id="44" dur="500"/>
                                        <p:tgtEl>
                                          <p:spTgt spid="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MH_Other_1"/>
          <p:cNvSpPr txBox="1">
            <a:spLocks noChangeArrowheads="1"/>
          </p:cNvSpPr>
          <p:nvPr>
            <p:custDataLst>
              <p:tags r:id="rId2"/>
            </p:custDataLst>
          </p:nvPr>
        </p:nvSpPr>
        <p:spPr bwMode="auto">
          <a:xfrm>
            <a:off x="3624264" y="2523346"/>
            <a:ext cx="668337"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lumMod val="85000"/>
                  </a:schemeClr>
                </a:solidFill>
                <a:latin typeface="Impact" panose="020B0806030902050204" pitchFamily="34" charset="0"/>
                <a:ea typeface="幼圆" panose="02010509060101010101" charset="-122"/>
              </a:rPr>
              <a:t>04</a:t>
            </a:r>
            <a:endParaRPr lang="zh-CN" altLang="en-US" sz="2800" dirty="0">
              <a:solidFill>
                <a:schemeClr val="bg1">
                  <a:lumMod val="85000"/>
                </a:schemeClr>
              </a:solidFill>
              <a:latin typeface="Impact" panose="020B0806030902050204" pitchFamily="34" charset="0"/>
              <a:ea typeface="幼圆" panose="02010509060101010101" charset="-122"/>
            </a:endParaRPr>
          </a:p>
        </p:txBody>
      </p:sp>
      <p:sp>
        <p:nvSpPr>
          <p:cNvPr id="3078" name="MH_Other_2"/>
          <p:cNvSpPr txBox="1">
            <a:spLocks noChangeArrowheads="1"/>
          </p:cNvSpPr>
          <p:nvPr>
            <p:custDataLst>
              <p:tags r:id="rId3"/>
            </p:custDataLst>
          </p:nvPr>
        </p:nvSpPr>
        <p:spPr bwMode="auto">
          <a:xfrm>
            <a:off x="3624264" y="3832675"/>
            <a:ext cx="668337"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chemeClr val="bg1">
                    <a:lumMod val="85000"/>
                  </a:schemeClr>
                </a:solidFill>
                <a:latin typeface="Impact" panose="020B0806030902050204" pitchFamily="34" charset="0"/>
                <a:ea typeface="幼圆" panose="02010509060101010101" charset="-122"/>
              </a:rPr>
              <a:t>02</a:t>
            </a:r>
            <a:endParaRPr lang="zh-CN" altLang="en-US" sz="2800">
              <a:solidFill>
                <a:schemeClr val="bg1">
                  <a:lumMod val="85000"/>
                </a:schemeClr>
              </a:solidFill>
              <a:latin typeface="Impact" panose="020B0806030902050204" pitchFamily="34" charset="0"/>
              <a:ea typeface="幼圆" panose="02010509060101010101" charset="-122"/>
            </a:endParaRPr>
          </a:p>
        </p:txBody>
      </p:sp>
      <p:sp>
        <p:nvSpPr>
          <p:cNvPr id="3081" name="MH_Other_3"/>
          <p:cNvSpPr txBox="1">
            <a:spLocks noChangeArrowheads="1"/>
          </p:cNvSpPr>
          <p:nvPr>
            <p:custDataLst>
              <p:tags r:id="rId4"/>
            </p:custDataLst>
          </p:nvPr>
        </p:nvSpPr>
        <p:spPr bwMode="auto">
          <a:xfrm>
            <a:off x="4851400" y="1864104"/>
            <a:ext cx="66833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chemeClr val="bg1">
                    <a:lumMod val="85000"/>
                  </a:schemeClr>
                </a:solidFill>
                <a:latin typeface="Impact" panose="020B0806030902050204" pitchFamily="34" charset="0"/>
                <a:ea typeface="幼圆" panose="02010509060101010101" charset="-122"/>
              </a:rPr>
              <a:t>05</a:t>
            </a:r>
            <a:endParaRPr lang="zh-CN" altLang="en-US" sz="2800">
              <a:solidFill>
                <a:schemeClr val="bg1">
                  <a:lumMod val="85000"/>
                </a:schemeClr>
              </a:solidFill>
              <a:latin typeface="Impact" panose="020B0806030902050204" pitchFamily="34" charset="0"/>
              <a:ea typeface="幼圆" panose="02010509060101010101" charset="-122"/>
            </a:endParaRPr>
          </a:p>
        </p:txBody>
      </p:sp>
      <p:sp>
        <p:nvSpPr>
          <p:cNvPr id="3084" name="MH_Other_4"/>
          <p:cNvSpPr txBox="1">
            <a:spLocks noChangeArrowheads="1"/>
          </p:cNvSpPr>
          <p:nvPr>
            <p:custDataLst>
              <p:tags r:id="rId5"/>
            </p:custDataLst>
          </p:nvPr>
        </p:nvSpPr>
        <p:spPr bwMode="auto">
          <a:xfrm>
            <a:off x="4851400" y="3174957"/>
            <a:ext cx="66833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chemeClr val="bg1">
                    <a:lumMod val="85000"/>
                  </a:schemeClr>
                </a:solidFill>
                <a:latin typeface="Impact" panose="020B0806030902050204" pitchFamily="34" charset="0"/>
                <a:ea typeface="幼圆" panose="02010509060101010101" charset="-122"/>
              </a:rPr>
              <a:t>03</a:t>
            </a:r>
            <a:endParaRPr lang="zh-CN" altLang="en-US" sz="2800">
              <a:solidFill>
                <a:schemeClr val="bg1">
                  <a:lumMod val="85000"/>
                </a:schemeClr>
              </a:solidFill>
              <a:latin typeface="Impact" panose="020B0806030902050204" pitchFamily="34" charset="0"/>
              <a:ea typeface="幼圆" panose="02010509060101010101" charset="-122"/>
            </a:endParaRPr>
          </a:p>
        </p:txBody>
      </p:sp>
      <p:sp>
        <p:nvSpPr>
          <p:cNvPr id="3087" name="MH_Other_5"/>
          <p:cNvSpPr txBox="1">
            <a:spLocks noChangeArrowheads="1"/>
          </p:cNvSpPr>
          <p:nvPr>
            <p:custDataLst>
              <p:tags r:id="rId6"/>
            </p:custDataLst>
          </p:nvPr>
        </p:nvSpPr>
        <p:spPr bwMode="auto">
          <a:xfrm>
            <a:off x="4851400" y="4496494"/>
            <a:ext cx="66833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lumMod val="85000"/>
                  </a:schemeClr>
                </a:solidFill>
                <a:latin typeface="Impact" panose="020B0806030902050204" pitchFamily="34" charset="0"/>
                <a:ea typeface="幼圆" panose="02010509060101010101" charset="-122"/>
              </a:rPr>
              <a:t>01</a:t>
            </a:r>
            <a:endParaRPr lang="zh-CN" altLang="en-US" sz="2800" dirty="0">
              <a:solidFill>
                <a:schemeClr val="bg1">
                  <a:lumMod val="85000"/>
                </a:schemeClr>
              </a:solidFill>
              <a:latin typeface="Impact" panose="020B0806030902050204" pitchFamily="34" charset="0"/>
              <a:ea typeface="幼圆" panose="02010509060101010101" charset="-122"/>
            </a:endParaRPr>
          </a:p>
        </p:txBody>
      </p:sp>
      <p:sp>
        <p:nvSpPr>
          <p:cNvPr id="67" name="MH_Other_6"/>
          <p:cNvSpPr/>
          <p:nvPr>
            <p:custDataLst>
              <p:tags r:id="rId7"/>
            </p:custDataLst>
          </p:nvPr>
        </p:nvSpPr>
        <p:spPr>
          <a:xfrm>
            <a:off x="4457700" y="1351360"/>
            <a:ext cx="1455738" cy="1171986"/>
          </a:xfrm>
          <a:prstGeom prst="bentArrow">
            <a:avLst>
              <a:gd name="adj1" fmla="val 18510"/>
              <a:gd name="adj2" fmla="val 25000"/>
              <a:gd name="adj3" fmla="val 25000"/>
              <a:gd name="adj4" fmla="val 27631"/>
            </a:avLst>
          </a:prstGeom>
          <a:solidFill>
            <a:schemeClr val="bg1">
              <a:lumMod val="75000"/>
            </a:schemeClr>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chemeClr val="bg1">
                  <a:lumMod val="85000"/>
                </a:schemeClr>
              </a:solidFill>
              <a:latin typeface="Impact" panose="020B0806030902050204" pitchFamily="34" charset="0"/>
              <a:ea typeface="幼圆" panose="02010509060101010101" charset="-122"/>
            </a:endParaRPr>
          </a:p>
        </p:txBody>
      </p:sp>
      <p:sp>
        <p:nvSpPr>
          <p:cNvPr id="68" name="MH_Other_7"/>
          <p:cNvSpPr/>
          <p:nvPr>
            <p:custDataLst>
              <p:tags r:id="rId8"/>
            </p:custDataLst>
          </p:nvPr>
        </p:nvSpPr>
        <p:spPr>
          <a:xfrm flipH="1">
            <a:off x="3230564" y="2007550"/>
            <a:ext cx="1455737" cy="1171986"/>
          </a:xfrm>
          <a:prstGeom prst="bentArrow">
            <a:avLst>
              <a:gd name="adj1" fmla="val 18510"/>
              <a:gd name="adj2" fmla="val 25000"/>
              <a:gd name="adj3" fmla="val 25000"/>
              <a:gd name="adj4" fmla="val 27631"/>
            </a:avLst>
          </a:prstGeom>
          <a:solidFill>
            <a:srgbClr val="71B657"/>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chemeClr val="bg1">
                  <a:lumMod val="85000"/>
                </a:schemeClr>
              </a:solidFill>
              <a:latin typeface="Impact" panose="020B0806030902050204" pitchFamily="34" charset="0"/>
              <a:ea typeface="幼圆" panose="02010509060101010101" charset="-122"/>
            </a:endParaRPr>
          </a:p>
        </p:txBody>
      </p:sp>
      <p:sp>
        <p:nvSpPr>
          <p:cNvPr id="69" name="MH_Other_8"/>
          <p:cNvSpPr/>
          <p:nvPr>
            <p:custDataLst>
              <p:tags r:id="rId9"/>
            </p:custDataLst>
          </p:nvPr>
        </p:nvSpPr>
        <p:spPr>
          <a:xfrm>
            <a:off x="4457700" y="2663740"/>
            <a:ext cx="1455738" cy="1170460"/>
          </a:xfrm>
          <a:prstGeom prst="bentArrow">
            <a:avLst>
              <a:gd name="adj1" fmla="val 18510"/>
              <a:gd name="adj2" fmla="val 25000"/>
              <a:gd name="adj3" fmla="val 25000"/>
              <a:gd name="adj4" fmla="val 27631"/>
            </a:avLst>
          </a:prstGeom>
          <a:solidFill>
            <a:srgbClr val="AE43A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chemeClr val="bg1">
                  <a:lumMod val="85000"/>
                </a:schemeClr>
              </a:solidFill>
              <a:latin typeface="Impact" panose="020B0806030902050204" pitchFamily="34" charset="0"/>
              <a:ea typeface="幼圆" panose="02010509060101010101" charset="-122"/>
            </a:endParaRPr>
          </a:p>
        </p:txBody>
      </p:sp>
      <p:sp>
        <p:nvSpPr>
          <p:cNvPr id="70" name="MH_Other_9"/>
          <p:cNvSpPr/>
          <p:nvPr>
            <p:custDataLst>
              <p:tags r:id="rId10"/>
            </p:custDataLst>
          </p:nvPr>
        </p:nvSpPr>
        <p:spPr>
          <a:xfrm flipH="1">
            <a:off x="3230564" y="3318403"/>
            <a:ext cx="1455737" cy="1171986"/>
          </a:xfrm>
          <a:prstGeom prst="bentArrow">
            <a:avLst>
              <a:gd name="adj1" fmla="val 18510"/>
              <a:gd name="adj2" fmla="val 25000"/>
              <a:gd name="adj3" fmla="val 25000"/>
              <a:gd name="adj4" fmla="val 27631"/>
            </a:avLst>
          </a:prstGeom>
          <a:solidFill>
            <a:srgbClr val="23A3D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chemeClr val="bg1">
                  <a:lumMod val="85000"/>
                </a:schemeClr>
              </a:solidFill>
              <a:latin typeface="Impact" panose="020B0806030902050204" pitchFamily="34" charset="0"/>
              <a:ea typeface="幼圆" panose="02010509060101010101" charset="-122"/>
            </a:endParaRPr>
          </a:p>
        </p:txBody>
      </p:sp>
      <p:sp>
        <p:nvSpPr>
          <p:cNvPr id="71" name="MH_Other_10"/>
          <p:cNvSpPr/>
          <p:nvPr>
            <p:custDataLst>
              <p:tags r:id="rId11"/>
            </p:custDataLst>
          </p:nvPr>
        </p:nvSpPr>
        <p:spPr>
          <a:xfrm>
            <a:off x="4457700" y="3974594"/>
            <a:ext cx="1455738" cy="1171986"/>
          </a:xfrm>
          <a:prstGeom prst="bentArrow">
            <a:avLst>
              <a:gd name="adj1" fmla="val 18510"/>
              <a:gd name="adj2" fmla="val 25000"/>
              <a:gd name="adj3" fmla="val 25000"/>
              <a:gd name="adj4" fmla="val 27631"/>
            </a:avLst>
          </a:prstGeom>
          <a:solidFill>
            <a:srgbClr val="F57E1B"/>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chemeClr val="bg1">
                  <a:lumMod val="85000"/>
                </a:schemeClr>
              </a:solidFill>
              <a:latin typeface="Impact" panose="020B0806030902050204" pitchFamily="34" charset="0"/>
              <a:ea typeface="幼圆" panose="02010509060101010101" charset="-122"/>
            </a:endParaRPr>
          </a:p>
        </p:txBody>
      </p:sp>
      <p:sp>
        <p:nvSpPr>
          <p:cNvPr id="25" name="文本框 39"/>
          <p:cNvSpPr txBox="1"/>
          <p:nvPr/>
        </p:nvSpPr>
        <p:spPr>
          <a:xfrm>
            <a:off x="1187625" y="2001570"/>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6" name="文本框 39"/>
          <p:cNvSpPr txBox="1"/>
          <p:nvPr/>
        </p:nvSpPr>
        <p:spPr>
          <a:xfrm>
            <a:off x="1187624" y="3329248"/>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7" name="文本框 39"/>
          <p:cNvSpPr txBox="1"/>
          <p:nvPr/>
        </p:nvSpPr>
        <p:spPr>
          <a:xfrm>
            <a:off x="6228184" y="1351360"/>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8" name="文本框 39"/>
          <p:cNvSpPr txBox="1"/>
          <p:nvPr/>
        </p:nvSpPr>
        <p:spPr>
          <a:xfrm>
            <a:off x="6228184" y="2693282"/>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9" name="文本框 39"/>
          <p:cNvSpPr txBox="1"/>
          <p:nvPr/>
        </p:nvSpPr>
        <p:spPr>
          <a:xfrm>
            <a:off x="6253207" y="3961046"/>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grpSp>
        <p:nvGrpSpPr>
          <p:cNvPr id="47" name="组合 46"/>
          <p:cNvGrpSpPr/>
          <p:nvPr/>
        </p:nvGrpSpPr>
        <p:grpSpPr>
          <a:xfrm>
            <a:off x="323528" y="274810"/>
            <a:ext cx="2269029" cy="424732"/>
            <a:chOff x="617315" y="342254"/>
            <a:chExt cx="2269029" cy="424732"/>
          </a:xfrm>
        </p:grpSpPr>
        <p:sp>
          <p:nvSpPr>
            <p:cNvPr id="48" name="矩形 47"/>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49" name="矩形 48"/>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50" name="组合 49"/>
          <p:cNvGrpSpPr/>
          <p:nvPr/>
        </p:nvGrpSpPr>
        <p:grpSpPr>
          <a:xfrm>
            <a:off x="251520" y="653823"/>
            <a:ext cx="8676456" cy="45719"/>
            <a:chOff x="1" y="356632"/>
            <a:chExt cx="755577" cy="353539"/>
          </a:xfrm>
        </p:grpSpPr>
        <p:sp>
          <p:nvSpPr>
            <p:cNvPr id="51" name="矩形 50"/>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87"/>
                                        </p:tgtEl>
                                        <p:attrNameLst>
                                          <p:attrName>style.visibility</p:attrName>
                                        </p:attrNameLst>
                                      </p:cBhvr>
                                      <p:to>
                                        <p:strVal val="visible"/>
                                      </p:to>
                                    </p:set>
                                    <p:anim calcmode="lin" valueType="num">
                                      <p:cBhvr additive="base">
                                        <p:cTn id="7" dur="1000" fill="hold"/>
                                        <p:tgtEl>
                                          <p:spTgt spid="3087"/>
                                        </p:tgtEl>
                                        <p:attrNameLst>
                                          <p:attrName>ppt_x</p:attrName>
                                        </p:attrNameLst>
                                      </p:cBhvr>
                                      <p:tavLst>
                                        <p:tav tm="0">
                                          <p:val>
                                            <p:strVal val="#ppt_x"/>
                                          </p:val>
                                        </p:tav>
                                        <p:tav tm="100000">
                                          <p:val>
                                            <p:strVal val="#ppt_x"/>
                                          </p:val>
                                        </p:tav>
                                      </p:tavLst>
                                    </p:anim>
                                    <p:anim calcmode="lin" valueType="num">
                                      <p:cBhvr additive="base">
                                        <p:cTn id="8" dur="1000" fill="hold"/>
                                        <p:tgtEl>
                                          <p:spTgt spid="30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000" fill="hold"/>
                                        <p:tgtEl>
                                          <p:spTgt spid="71"/>
                                        </p:tgtEl>
                                        <p:attrNameLst>
                                          <p:attrName>ppt_x</p:attrName>
                                        </p:attrNameLst>
                                      </p:cBhvr>
                                      <p:tavLst>
                                        <p:tav tm="0">
                                          <p:val>
                                            <p:strVal val="#ppt_x"/>
                                          </p:val>
                                        </p:tav>
                                        <p:tav tm="100000">
                                          <p:val>
                                            <p:strVal val="#ppt_x"/>
                                          </p:val>
                                        </p:tav>
                                      </p:tavLst>
                                    </p:anim>
                                    <p:anim calcmode="lin" valueType="num">
                                      <p:cBhvr additive="base">
                                        <p:cTn id="12" dur="10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1000" fill="hold"/>
                                        <p:tgtEl>
                                          <p:spTgt spid="3078"/>
                                        </p:tgtEl>
                                        <p:attrNameLst>
                                          <p:attrName>ppt_x</p:attrName>
                                        </p:attrNameLst>
                                      </p:cBhvr>
                                      <p:tavLst>
                                        <p:tav tm="0">
                                          <p:val>
                                            <p:strVal val="#ppt_x"/>
                                          </p:val>
                                        </p:tav>
                                        <p:tav tm="100000">
                                          <p:val>
                                            <p:strVal val="#ppt_x"/>
                                          </p:val>
                                        </p:tav>
                                      </p:tavLst>
                                    </p:anim>
                                    <p:anim calcmode="lin" valueType="num">
                                      <p:cBhvr additive="base">
                                        <p:cTn id="16" dur="1000" fill="hold"/>
                                        <p:tgtEl>
                                          <p:spTgt spid="307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1000" fill="hold"/>
                                        <p:tgtEl>
                                          <p:spTgt spid="70"/>
                                        </p:tgtEl>
                                        <p:attrNameLst>
                                          <p:attrName>ppt_x</p:attrName>
                                        </p:attrNameLst>
                                      </p:cBhvr>
                                      <p:tavLst>
                                        <p:tav tm="0">
                                          <p:val>
                                            <p:strVal val="#ppt_x"/>
                                          </p:val>
                                        </p:tav>
                                        <p:tav tm="100000">
                                          <p:val>
                                            <p:strVal val="#ppt_x"/>
                                          </p:val>
                                        </p:tav>
                                      </p:tavLst>
                                    </p:anim>
                                    <p:anim calcmode="lin" valueType="num">
                                      <p:cBhvr additive="base">
                                        <p:cTn id="20" dur="1000" fill="hold"/>
                                        <p:tgtEl>
                                          <p:spTgt spid="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1000" fill="hold"/>
                                        <p:tgtEl>
                                          <p:spTgt spid="3084"/>
                                        </p:tgtEl>
                                        <p:attrNameLst>
                                          <p:attrName>ppt_x</p:attrName>
                                        </p:attrNameLst>
                                      </p:cBhvr>
                                      <p:tavLst>
                                        <p:tav tm="0">
                                          <p:val>
                                            <p:strVal val="#ppt_x"/>
                                          </p:val>
                                        </p:tav>
                                        <p:tav tm="100000">
                                          <p:val>
                                            <p:strVal val="#ppt_x"/>
                                          </p:val>
                                        </p:tav>
                                      </p:tavLst>
                                    </p:anim>
                                    <p:anim calcmode="lin" valueType="num">
                                      <p:cBhvr additive="base">
                                        <p:cTn id="24" dur="1000" fill="hold"/>
                                        <p:tgtEl>
                                          <p:spTgt spid="30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additive="base">
                                        <p:cTn id="27" dur="1000" fill="hold"/>
                                        <p:tgtEl>
                                          <p:spTgt spid="3075"/>
                                        </p:tgtEl>
                                        <p:attrNameLst>
                                          <p:attrName>ppt_x</p:attrName>
                                        </p:attrNameLst>
                                      </p:cBhvr>
                                      <p:tavLst>
                                        <p:tav tm="0">
                                          <p:val>
                                            <p:strVal val="#ppt_x"/>
                                          </p:val>
                                        </p:tav>
                                        <p:tav tm="100000">
                                          <p:val>
                                            <p:strVal val="#ppt_x"/>
                                          </p:val>
                                        </p:tav>
                                      </p:tavLst>
                                    </p:anim>
                                    <p:anim calcmode="lin" valueType="num">
                                      <p:cBhvr additive="base">
                                        <p:cTn id="28" dur="1000" fill="hold"/>
                                        <p:tgtEl>
                                          <p:spTgt spid="307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1000" fill="hold"/>
                                        <p:tgtEl>
                                          <p:spTgt spid="68"/>
                                        </p:tgtEl>
                                        <p:attrNameLst>
                                          <p:attrName>ppt_x</p:attrName>
                                        </p:attrNameLst>
                                      </p:cBhvr>
                                      <p:tavLst>
                                        <p:tav tm="0">
                                          <p:val>
                                            <p:strVal val="#ppt_x"/>
                                          </p:val>
                                        </p:tav>
                                        <p:tav tm="100000">
                                          <p:val>
                                            <p:strVal val="#ppt_x"/>
                                          </p:val>
                                        </p:tav>
                                      </p:tavLst>
                                    </p:anim>
                                    <p:anim calcmode="lin" valueType="num">
                                      <p:cBhvr additive="base">
                                        <p:cTn id="32" dur="10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81"/>
                                        </p:tgtEl>
                                        <p:attrNameLst>
                                          <p:attrName>style.visibility</p:attrName>
                                        </p:attrNameLst>
                                      </p:cBhvr>
                                      <p:to>
                                        <p:strVal val="visible"/>
                                      </p:to>
                                    </p:set>
                                    <p:anim calcmode="lin" valueType="num">
                                      <p:cBhvr additive="base">
                                        <p:cTn id="35" dur="1000" fill="hold"/>
                                        <p:tgtEl>
                                          <p:spTgt spid="3081"/>
                                        </p:tgtEl>
                                        <p:attrNameLst>
                                          <p:attrName>ppt_x</p:attrName>
                                        </p:attrNameLst>
                                      </p:cBhvr>
                                      <p:tavLst>
                                        <p:tav tm="0">
                                          <p:val>
                                            <p:strVal val="#ppt_x"/>
                                          </p:val>
                                        </p:tav>
                                        <p:tav tm="100000">
                                          <p:val>
                                            <p:strVal val="#ppt_x"/>
                                          </p:val>
                                        </p:tav>
                                      </p:tavLst>
                                    </p:anim>
                                    <p:anim calcmode="lin" valueType="num">
                                      <p:cBhvr additive="base">
                                        <p:cTn id="36" dur="1000" fill="hold"/>
                                        <p:tgtEl>
                                          <p:spTgt spid="308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1000" fill="hold"/>
                                        <p:tgtEl>
                                          <p:spTgt spid="67"/>
                                        </p:tgtEl>
                                        <p:attrNameLst>
                                          <p:attrName>ppt_x</p:attrName>
                                        </p:attrNameLst>
                                      </p:cBhvr>
                                      <p:tavLst>
                                        <p:tav tm="0">
                                          <p:val>
                                            <p:strVal val="#ppt_x"/>
                                          </p:val>
                                        </p:tav>
                                        <p:tav tm="100000">
                                          <p:val>
                                            <p:strVal val="#ppt_x"/>
                                          </p:val>
                                        </p:tav>
                                      </p:tavLst>
                                    </p:anim>
                                    <p:anim calcmode="lin" valueType="num">
                                      <p:cBhvr additive="base">
                                        <p:cTn id="40" dur="1000" fill="hold"/>
                                        <p:tgtEl>
                                          <p:spTgt spid="6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1000" fill="hold"/>
                                        <p:tgtEl>
                                          <p:spTgt spid="69"/>
                                        </p:tgtEl>
                                        <p:attrNameLst>
                                          <p:attrName>ppt_x</p:attrName>
                                        </p:attrNameLst>
                                      </p:cBhvr>
                                      <p:tavLst>
                                        <p:tav tm="0">
                                          <p:val>
                                            <p:strVal val="#ppt_x"/>
                                          </p:val>
                                        </p:tav>
                                        <p:tav tm="100000">
                                          <p:val>
                                            <p:strVal val="#ppt_x"/>
                                          </p:val>
                                        </p:tav>
                                      </p:tavLst>
                                    </p:anim>
                                    <p:anim calcmode="lin" valueType="num">
                                      <p:cBhvr additive="base">
                                        <p:cTn id="44" dur="1000" fill="hold"/>
                                        <p:tgtEl>
                                          <p:spTgt spid="69"/>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par>
                          <p:cTn id="69" fill="hold">
                            <p:stCondLst>
                              <p:cond delay="3000"/>
                            </p:stCondLst>
                            <p:childTnLst>
                              <p:par>
                                <p:cTn id="70" presetID="53" presetClass="entr" presetSubtype="16"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8" grpId="0"/>
      <p:bldP spid="3081" grpId="0"/>
      <p:bldP spid="3084" grpId="0"/>
      <p:bldP spid="3087" grpId="0"/>
      <p:bldP spid="67" grpId="0" animBg="1"/>
      <p:bldP spid="68" grpId="0" animBg="1"/>
      <p:bldP spid="69" grpId="0" animBg="1"/>
      <p:bldP spid="70" grpId="0" animBg="1"/>
      <p:bldP spid="71" grpId="0" animBg="1"/>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00" y="1226459"/>
            <a:ext cx="3744913" cy="3505532"/>
            <a:chOff x="2857500" y="1678781"/>
            <a:chExt cx="3744913" cy="2727723"/>
          </a:xfrm>
        </p:grpSpPr>
        <p:sp>
          <p:nvSpPr>
            <p:cNvPr id="3075" name="MH_Other_1"/>
            <p:cNvSpPr/>
            <p:nvPr>
              <p:custDataLst>
                <p:tags r:id="rId2"/>
              </p:custDataLst>
            </p:nvPr>
          </p:nvSpPr>
          <p:spPr bwMode="auto">
            <a:xfrm>
              <a:off x="3513139" y="2122885"/>
              <a:ext cx="2619375" cy="2283619"/>
            </a:xfrm>
            <a:custGeom>
              <a:avLst/>
              <a:gdLst>
                <a:gd name="T0" fmla="*/ 2147483646 w 5977"/>
                <a:gd name="T1" fmla="*/ 2147483646 h 6949"/>
                <a:gd name="T2" fmla="*/ 2147483646 w 5977"/>
                <a:gd name="T3" fmla="*/ 2147483646 h 6949"/>
                <a:gd name="T4" fmla="*/ 2147483646 w 5977"/>
                <a:gd name="T5" fmla="*/ 2147483646 h 6949"/>
                <a:gd name="T6" fmla="*/ 2147483646 w 5977"/>
                <a:gd name="T7" fmla="*/ 2147483646 h 6949"/>
                <a:gd name="T8" fmla="*/ 2147483646 w 5977"/>
                <a:gd name="T9" fmla="*/ 2147483646 h 6949"/>
                <a:gd name="T10" fmla="*/ 2147483646 w 5977"/>
                <a:gd name="T11" fmla="*/ 2147483646 h 6949"/>
                <a:gd name="T12" fmla="*/ 2147483646 w 5977"/>
                <a:gd name="T13" fmla="*/ 2147483646 h 6949"/>
                <a:gd name="T14" fmla="*/ 2147483646 w 5977"/>
                <a:gd name="T15" fmla="*/ 2147483646 h 6949"/>
                <a:gd name="T16" fmla="*/ 2147483646 w 5977"/>
                <a:gd name="T17" fmla="*/ 2147483646 h 6949"/>
                <a:gd name="T18" fmla="*/ 2147483646 w 5977"/>
                <a:gd name="T19" fmla="*/ 2147483646 h 6949"/>
                <a:gd name="T20" fmla="*/ 2147483646 w 5977"/>
                <a:gd name="T21" fmla="*/ 2147483646 h 6949"/>
                <a:gd name="T22" fmla="*/ 2147483646 w 5977"/>
                <a:gd name="T23" fmla="*/ 2147483646 h 6949"/>
                <a:gd name="T24" fmla="*/ 0 w 5977"/>
                <a:gd name="T25" fmla="*/ 2147483646 h 6949"/>
                <a:gd name="T26" fmla="*/ 2147483646 w 5977"/>
                <a:gd name="T27" fmla="*/ 2147483646 h 6949"/>
                <a:gd name="T28" fmla="*/ 2147483646 w 5977"/>
                <a:gd name="T29" fmla="*/ 2147483646 h 6949"/>
                <a:gd name="T30" fmla="*/ 2147483646 w 5977"/>
                <a:gd name="T31" fmla="*/ 2147483646 h 6949"/>
                <a:gd name="T32" fmla="*/ 2147483646 w 5977"/>
                <a:gd name="T33" fmla="*/ 2147483646 h 6949"/>
                <a:gd name="T34" fmla="*/ 2147483646 w 5977"/>
                <a:gd name="T35" fmla="*/ 2147483646 h 6949"/>
                <a:gd name="T36" fmla="*/ 2147483646 w 5977"/>
                <a:gd name="T37" fmla="*/ 2147483646 h 6949"/>
                <a:gd name="T38" fmla="*/ 2147483646 w 5977"/>
                <a:gd name="T39" fmla="*/ 2147483646 h 6949"/>
                <a:gd name="T40" fmla="*/ 2147483646 w 5977"/>
                <a:gd name="T41" fmla="*/ 2147483646 h 6949"/>
                <a:gd name="T42" fmla="*/ 2147483646 w 5977"/>
                <a:gd name="T43" fmla="*/ 2147483646 h 6949"/>
                <a:gd name="T44" fmla="*/ 2147483646 w 5977"/>
                <a:gd name="T45" fmla="*/ 2147483646 h 6949"/>
                <a:gd name="T46" fmla="*/ 2147483646 w 5977"/>
                <a:gd name="T47" fmla="*/ 2147483646 h 6949"/>
                <a:gd name="T48" fmla="*/ 2147483646 w 5977"/>
                <a:gd name="T49" fmla="*/ 2147483646 h 6949"/>
                <a:gd name="T50" fmla="*/ 2147483646 w 5977"/>
                <a:gd name="T51" fmla="*/ 2147483646 h 6949"/>
                <a:gd name="T52" fmla="*/ 2147483646 w 5977"/>
                <a:gd name="T53" fmla="*/ 2147483646 h 6949"/>
                <a:gd name="T54" fmla="*/ 2147483646 w 5977"/>
                <a:gd name="T55" fmla="*/ 2147483646 h 6949"/>
                <a:gd name="T56" fmla="*/ 2147483646 w 5977"/>
                <a:gd name="T57" fmla="*/ 2147483646 h 6949"/>
                <a:gd name="T58" fmla="*/ 2147483646 w 5977"/>
                <a:gd name="T59" fmla="*/ 2147483646 h 6949"/>
                <a:gd name="T60" fmla="*/ 2147483646 w 5977"/>
                <a:gd name="T61" fmla="*/ 2147483646 h 6949"/>
                <a:gd name="T62" fmla="*/ 2147483646 w 5977"/>
                <a:gd name="T63" fmla="*/ 2147483646 h 6949"/>
                <a:gd name="T64" fmla="*/ 2147483646 w 5977"/>
                <a:gd name="T65" fmla="*/ 2147483646 h 6949"/>
                <a:gd name="T66" fmla="*/ 2147483646 w 5977"/>
                <a:gd name="T67" fmla="*/ 2147483646 h 6949"/>
                <a:gd name="T68" fmla="*/ 2147483646 w 5977"/>
                <a:gd name="T69" fmla="*/ 2147483646 h 6949"/>
                <a:gd name="T70" fmla="*/ 2147483646 w 5977"/>
                <a:gd name="T71" fmla="*/ 2147483646 h 6949"/>
                <a:gd name="T72" fmla="*/ 2147483646 w 5977"/>
                <a:gd name="T73" fmla="*/ 2147483646 h 6949"/>
                <a:gd name="T74" fmla="*/ 2147483646 w 5977"/>
                <a:gd name="T75" fmla="*/ 2147483646 h 6949"/>
                <a:gd name="T76" fmla="*/ 214748364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75000"/>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076" name="MH_Other_2"/>
            <p:cNvSpPr>
              <a:spLocks noChangeArrowheads="1"/>
            </p:cNvSpPr>
            <p:nvPr>
              <p:custDataLst>
                <p:tags r:id="rId3"/>
              </p:custDataLst>
            </p:nvPr>
          </p:nvSpPr>
          <p:spPr bwMode="auto">
            <a:xfrm>
              <a:off x="2857500" y="3125392"/>
              <a:ext cx="711200" cy="534590"/>
            </a:xfrm>
            <a:prstGeom prst="ellipse">
              <a:avLst/>
            </a:prstGeom>
            <a:solidFill>
              <a:srgbClr val="AE43A0"/>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77" name="MH_Other_3"/>
            <p:cNvSpPr>
              <a:spLocks noChangeArrowheads="1"/>
            </p:cNvSpPr>
            <p:nvPr>
              <p:custDataLst>
                <p:tags r:id="rId4"/>
              </p:custDataLst>
            </p:nvPr>
          </p:nvSpPr>
          <p:spPr bwMode="auto">
            <a:xfrm>
              <a:off x="3052764" y="2402681"/>
              <a:ext cx="712787" cy="533400"/>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78" name="MH_Other_4"/>
            <p:cNvSpPr>
              <a:spLocks noChangeArrowheads="1"/>
            </p:cNvSpPr>
            <p:nvPr>
              <p:custDataLst>
                <p:tags r:id="rId5"/>
              </p:custDataLst>
            </p:nvPr>
          </p:nvSpPr>
          <p:spPr bwMode="auto">
            <a:xfrm>
              <a:off x="3673475" y="2006204"/>
              <a:ext cx="712788" cy="533400"/>
            </a:xfrm>
            <a:prstGeom prst="ellipse">
              <a:avLst/>
            </a:prstGeom>
            <a:solidFill>
              <a:srgbClr val="71B657"/>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79" name="MH_Other_5"/>
            <p:cNvSpPr>
              <a:spLocks noChangeArrowheads="1"/>
            </p:cNvSpPr>
            <p:nvPr>
              <p:custDataLst>
                <p:tags r:id="rId6"/>
              </p:custDataLst>
            </p:nvPr>
          </p:nvSpPr>
          <p:spPr bwMode="auto">
            <a:xfrm>
              <a:off x="4465639" y="1678781"/>
              <a:ext cx="712787" cy="534591"/>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80" name="MH_Other_6"/>
            <p:cNvSpPr>
              <a:spLocks noChangeArrowheads="1"/>
            </p:cNvSpPr>
            <p:nvPr>
              <p:custDataLst>
                <p:tags r:id="rId7"/>
              </p:custDataLst>
            </p:nvPr>
          </p:nvSpPr>
          <p:spPr bwMode="auto">
            <a:xfrm>
              <a:off x="5178425" y="2120504"/>
              <a:ext cx="712788" cy="534590"/>
            </a:xfrm>
            <a:prstGeom prst="ellipse">
              <a:avLst/>
            </a:prstGeom>
            <a:solidFill>
              <a:srgbClr val="23A3DF"/>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81" name="MH_Other_7"/>
            <p:cNvSpPr>
              <a:spLocks noChangeArrowheads="1"/>
            </p:cNvSpPr>
            <p:nvPr>
              <p:custDataLst>
                <p:tags r:id="rId8"/>
              </p:custDataLst>
            </p:nvPr>
          </p:nvSpPr>
          <p:spPr bwMode="auto">
            <a:xfrm>
              <a:off x="5775325" y="2584847"/>
              <a:ext cx="712788" cy="533400"/>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82" name="MH_Other_8"/>
            <p:cNvSpPr>
              <a:spLocks noChangeArrowheads="1"/>
            </p:cNvSpPr>
            <p:nvPr>
              <p:custDataLst>
                <p:tags r:id="rId9"/>
              </p:custDataLst>
            </p:nvPr>
          </p:nvSpPr>
          <p:spPr bwMode="auto">
            <a:xfrm>
              <a:off x="5891213" y="3264694"/>
              <a:ext cx="711200" cy="533400"/>
            </a:xfrm>
            <a:prstGeom prst="ellipse">
              <a:avLst/>
            </a:prstGeom>
            <a:solidFill>
              <a:srgbClr val="F57E1B"/>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19" name="MH_Other_9"/>
            <p:cNvSpPr/>
            <p:nvPr>
              <p:custDataLst>
                <p:tags r:id="rId10"/>
              </p:custDataLst>
            </p:nvPr>
          </p:nvSpPr>
          <p:spPr bwMode="auto">
            <a:xfrm>
              <a:off x="2982914" y="3248026"/>
              <a:ext cx="458787" cy="289322"/>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0" name="MH_Other_10"/>
            <p:cNvSpPr/>
            <p:nvPr>
              <p:custDataLst>
                <p:tags r:id="rId11"/>
              </p:custDataLst>
            </p:nvPr>
          </p:nvSpPr>
          <p:spPr bwMode="auto">
            <a:xfrm>
              <a:off x="3884614" y="2151460"/>
              <a:ext cx="288925" cy="242888"/>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2" name="MH_Other_11"/>
            <p:cNvSpPr/>
            <p:nvPr>
              <p:custDataLst>
                <p:tags r:id="rId12"/>
              </p:custDataLst>
            </p:nvPr>
          </p:nvSpPr>
          <p:spPr bwMode="auto">
            <a:xfrm>
              <a:off x="5345114" y="2243138"/>
              <a:ext cx="414337" cy="26431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23" name="MH_Other_12"/>
            <p:cNvSpPr>
              <a:spLocks noChangeArrowheads="1"/>
            </p:cNvSpPr>
            <p:nvPr>
              <p:custDataLst>
                <p:tags r:id="rId13"/>
              </p:custDataLst>
            </p:nvPr>
          </p:nvSpPr>
          <p:spPr bwMode="auto">
            <a:xfrm>
              <a:off x="6045201" y="3409950"/>
              <a:ext cx="403225" cy="242888"/>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grpSp>
      <p:sp>
        <p:nvSpPr>
          <p:cNvPr id="21" name="文本框 39"/>
          <p:cNvSpPr txBox="1"/>
          <p:nvPr/>
        </p:nvSpPr>
        <p:spPr>
          <a:xfrm>
            <a:off x="1380339" y="1676262"/>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4" name="文本框 39"/>
          <p:cNvSpPr txBox="1"/>
          <p:nvPr/>
        </p:nvSpPr>
        <p:spPr>
          <a:xfrm>
            <a:off x="6488113" y="1784036"/>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5" name="文本框 39"/>
          <p:cNvSpPr txBox="1"/>
          <p:nvPr/>
        </p:nvSpPr>
        <p:spPr>
          <a:xfrm>
            <a:off x="6643514" y="3339619"/>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sp>
        <p:nvSpPr>
          <p:cNvPr id="26" name="文本框 39"/>
          <p:cNvSpPr txBox="1"/>
          <p:nvPr/>
        </p:nvSpPr>
        <p:spPr>
          <a:xfrm>
            <a:off x="899592" y="3183546"/>
            <a:ext cx="1721639" cy="535448"/>
          </a:xfrm>
          <a:prstGeom prst="rect">
            <a:avLst/>
          </a:prstGeom>
          <a:noFill/>
        </p:spPr>
        <p:txBody>
          <a:bodyPr wrap="square" lIns="73067" tIns="36535" rIns="73067" bIns="36535" rtlCol="0">
            <a:spAutoFit/>
          </a:bodyPr>
          <a:lstStyle/>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endParaRPr lang="en-US" altLang="zh-CN" sz="1500" dirty="0">
              <a:solidFill>
                <a:schemeClr val="bg1">
                  <a:lumMod val="85000"/>
                </a:schemeClr>
              </a:solidFill>
              <a:latin typeface="微软雅黑" panose="020B0503020204020204" pitchFamily="34" charset="-122"/>
              <a:ea typeface="微软雅黑" panose="020B0503020204020204" pitchFamily="34" charset="-122"/>
            </a:endParaRPr>
          </a:p>
          <a:p>
            <a:pPr algn="just"/>
            <a:r>
              <a:rPr lang="zh-CN" altLang="en-US" sz="1500" dirty="0">
                <a:solidFill>
                  <a:schemeClr val="bg1">
                    <a:lumMod val="85000"/>
                  </a:schemeClr>
                </a:solidFill>
                <a:latin typeface="微软雅黑" panose="020B0503020204020204" pitchFamily="34" charset="-122"/>
                <a:ea typeface="微软雅黑" panose="020B0503020204020204" pitchFamily="34" charset="-122"/>
              </a:rPr>
              <a:t>文字说明文字说明</a:t>
            </a:r>
          </a:p>
        </p:txBody>
      </p:sp>
      <p:grpSp>
        <p:nvGrpSpPr>
          <p:cNvPr id="44" name="组合 43"/>
          <p:cNvGrpSpPr/>
          <p:nvPr/>
        </p:nvGrpSpPr>
        <p:grpSpPr>
          <a:xfrm>
            <a:off x="323528" y="274810"/>
            <a:ext cx="2269029" cy="424732"/>
            <a:chOff x="617315" y="342254"/>
            <a:chExt cx="2269029" cy="424732"/>
          </a:xfrm>
        </p:grpSpPr>
        <p:sp>
          <p:nvSpPr>
            <p:cNvPr id="45" name="矩形 44"/>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46" name="矩形 45"/>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47" name="组合 46"/>
          <p:cNvGrpSpPr/>
          <p:nvPr/>
        </p:nvGrpSpPr>
        <p:grpSpPr>
          <a:xfrm>
            <a:off x="251520" y="653823"/>
            <a:ext cx="8676456" cy="45719"/>
            <a:chOff x="1" y="356632"/>
            <a:chExt cx="755577" cy="353539"/>
          </a:xfrm>
        </p:grpSpPr>
        <p:sp>
          <p:nvSpPr>
            <p:cNvPr id="48" name="矩形 47"/>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15616" y="2519363"/>
            <a:ext cx="2547969" cy="282545"/>
            <a:chOff x="1323107" y="2593018"/>
            <a:chExt cx="2362199" cy="261945"/>
          </a:xfrm>
        </p:grpSpPr>
        <p:sp>
          <p:nvSpPr>
            <p:cNvPr id="73" name="MH_Other_1"/>
            <p:cNvSpPr/>
            <p:nvPr>
              <p:custDataLst>
                <p:tags r:id="rId40"/>
              </p:custDataLst>
            </p:nvPr>
          </p:nvSpPr>
          <p:spPr>
            <a:xfrm>
              <a:off x="1323107" y="2593018"/>
              <a:ext cx="179387" cy="261945"/>
            </a:xfrm>
            <a:prstGeom prst="parallelogram">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74" name="MH_Other_2"/>
            <p:cNvSpPr/>
            <p:nvPr>
              <p:custDataLst>
                <p:tags r:id="rId41"/>
              </p:custDataLst>
            </p:nvPr>
          </p:nvSpPr>
          <p:spPr>
            <a:xfrm>
              <a:off x="1499318" y="2593018"/>
              <a:ext cx="179388" cy="261945"/>
            </a:xfrm>
            <a:prstGeom prst="parallelogram">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75" name="MH_Other_3"/>
            <p:cNvSpPr/>
            <p:nvPr>
              <p:custDataLst>
                <p:tags r:id="rId42"/>
              </p:custDataLst>
            </p:nvPr>
          </p:nvSpPr>
          <p:spPr>
            <a:xfrm>
              <a:off x="1675532" y="2593018"/>
              <a:ext cx="179387" cy="261945"/>
            </a:xfrm>
            <a:prstGeom prst="parallelogram">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76" name="MH_Other_4"/>
            <p:cNvSpPr/>
            <p:nvPr>
              <p:custDataLst>
                <p:tags r:id="rId43"/>
              </p:custDataLst>
            </p:nvPr>
          </p:nvSpPr>
          <p:spPr>
            <a:xfrm>
              <a:off x="1850157" y="2593018"/>
              <a:ext cx="179387"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77" name="MH_Other_5"/>
            <p:cNvSpPr/>
            <p:nvPr>
              <p:custDataLst>
                <p:tags r:id="rId44"/>
              </p:custDataLst>
            </p:nvPr>
          </p:nvSpPr>
          <p:spPr>
            <a:xfrm>
              <a:off x="2026368" y="2593018"/>
              <a:ext cx="179388"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78" name="MH_Other_6"/>
            <p:cNvSpPr/>
            <p:nvPr>
              <p:custDataLst>
                <p:tags r:id="rId45"/>
              </p:custDataLst>
            </p:nvPr>
          </p:nvSpPr>
          <p:spPr>
            <a:xfrm>
              <a:off x="2202582" y="2593018"/>
              <a:ext cx="179387"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79" name="MH_Other_7"/>
            <p:cNvSpPr/>
            <p:nvPr>
              <p:custDataLst>
                <p:tags r:id="rId46"/>
              </p:custDataLst>
            </p:nvPr>
          </p:nvSpPr>
          <p:spPr>
            <a:xfrm>
              <a:off x="2729632" y="2593018"/>
              <a:ext cx="179387"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0" name="MH_Other_8"/>
            <p:cNvSpPr/>
            <p:nvPr>
              <p:custDataLst>
                <p:tags r:id="rId47"/>
              </p:custDataLst>
            </p:nvPr>
          </p:nvSpPr>
          <p:spPr>
            <a:xfrm>
              <a:off x="2377207" y="2593018"/>
              <a:ext cx="180975"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1" name="MH_Other_9"/>
            <p:cNvSpPr/>
            <p:nvPr>
              <p:custDataLst>
                <p:tags r:id="rId48"/>
              </p:custDataLst>
            </p:nvPr>
          </p:nvSpPr>
          <p:spPr>
            <a:xfrm>
              <a:off x="2905843" y="2593018"/>
              <a:ext cx="179388"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2" name="MH_Other_10"/>
            <p:cNvSpPr/>
            <p:nvPr>
              <p:custDataLst>
                <p:tags r:id="rId49"/>
              </p:custDataLst>
            </p:nvPr>
          </p:nvSpPr>
          <p:spPr>
            <a:xfrm>
              <a:off x="2553418" y="2593018"/>
              <a:ext cx="179388"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5142" name="MH_Text_1"/>
            <p:cNvSpPr txBox="1">
              <a:spLocks noChangeArrowheads="1"/>
            </p:cNvSpPr>
            <p:nvPr>
              <p:custDataLst>
                <p:tags r:id="rId50"/>
              </p:custDataLst>
            </p:nvPr>
          </p:nvSpPr>
          <p:spPr bwMode="auto">
            <a:xfrm>
              <a:off x="3026493" y="2593018"/>
              <a:ext cx="658813" cy="26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fontScale="8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defRPr/>
              </a:pPr>
              <a:r>
                <a:rPr lang="en-US" altLang="zh-CN" sz="1800">
                  <a:solidFill>
                    <a:schemeClr val="bg1">
                      <a:lumMod val="65000"/>
                    </a:schemeClr>
                  </a:solidFill>
                  <a:latin typeface="Agency FB" panose="020B0503020202020204" pitchFamily="34" charset="0"/>
                  <a:ea typeface="微软雅黑" panose="020B0503020204020204" pitchFamily="34" charset="-122"/>
                </a:rPr>
                <a:t>30</a:t>
              </a:r>
              <a:r>
                <a:rPr lang="en-US" altLang="zh-CN" sz="1400">
                  <a:solidFill>
                    <a:schemeClr val="bg1">
                      <a:lumMod val="65000"/>
                    </a:schemeClr>
                  </a:solidFill>
                  <a:latin typeface="Agency FB" panose="020B0503020202020204" pitchFamily="34" charset="0"/>
                  <a:ea typeface="微软雅黑" panose="020B0503020204020204" pitchFamily="34" charset="-122"/>
                </a:rPr>
                <a:t>%</a:t>
              </a:r>
              <a:endParaRPr lang="zh-CN" altLang="en-US" sz="1400">
                <a:solidFill>
                  <a:schemeClr val="bg1">
                    <a:lumMod val="65000"/>
                  </a:schemeClr>
                </a:solidFill>
                <a:latin typeface="Agency FB" panose="020B0503020202020204" pitchFamily="34" charset="0"/>
                <a:ea typeface="微软雅黑" panose="020B0503020204020204" pitchFamily="34" charset="-122"/>
              </a:endParaRPr>
            </a:p>
          </p:txBody>
        </p:sp>
      </p:grpSp>
      <p:grpSp>
        <p:nvGrpSpPr>
          <p:cNvPr id="6" name="组合 5"/>
          <p:cNvGrpSpPr/>
          <p:nvPr/>
        </p:nvGrpSpPr>
        <p:grpSpPr>
          <a:xfrm>
            <a:off x="1115616" y="3228019"/>
            <a:ext cx="2547969" cy="281019"/>
            <a:chOff x="1323107" y="3250006"/>
            <a:chExt cx="2362199" cy="260530"/>
          </a:xfrm>
        </p:grpSpPr>
        <p:sp>
          <p:nvSpPr>
            <p:cNvPr id="83" name="MH_Other_11"/>
            <p:cNvSpPr/>
            <p:nvPr>
              <p:custDataLst>
                <p:tags r:id="rId29"/>
              </p:custDataLst>
            </p:nvPr>
          </p:nvSpPr>
          <p:spPr>
            <a:xfrm>
              <a:off x="1323107" y="3250006"/>
              <a:ext cx="179387" cy="260530"/>
            </a:xfrm>
            <a:prstGeom prst="parallelogram">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4" name="MH_Other_12"/>
            <p:cNvSpPr/>
            <p:nvPr>
              <p:custDataLst>
                <p:tags r:id="rId30"/>
              </p:custDataLst>
            </p:nvPr>
          </p:nvSpPr>
          <p:spPr>
            <a:xfrm>
              <a:off x="1499318" y="3250006"/>
              <a:ext cx="179388" cy="260530"/>
            </a:xfrm>
            <a:prstGeom prst="parallelogram">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5" name="MH_Other_13"/>
            <p:cNvSpPr/>
            <p:nvPr>
              <p:custDataLst>
                <p:tags r:id="rId31"/>
              </p:custDataLst>
            </p:nvPr>
          </p:nvSpPr>
          <p:spPr>
            <a:xfrm>
              <a:off x="1675532" y="3250006"/>
              <a:ext cx="179387" cy="260530"/>
            </a:xfrm>
            <a:prstGeom prst="parallelogram">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6" name="MH_Other_14"/>
            <p:cNvSpPr/>
            <p:nvPr>
              <p:custDataLst>
                <p:tags r:id="rId32"/>
              </p:custDataLst>
            </p:nvPr>
          </p:nvSpPr>
          <p:spPr>
            <a:xfrm>
              <a:off x="1850157" y="3250006"/>
              <a:ext cx="179387" cy="260530"/>
            </a:xfrm>
            <a:prstGeom prst="parallelogram">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7" name="MH_Other_15"/>
            <p:cNvSpPr/>
            <p:nvPr>
              <p:custDataLst>
                <p:tags r:id="rId33"/>
              </p:custDataLst>
            </p:nvPr>
          </p:nvSpPr>
          <p:spPr>
            <a:xfrm>
              <a:off x="2026368" y="3250006"/>
              <a:ext cx="179388" cy="260530"/>
            </a:xfrm>
            <a:prstGeom prst="parallelogram">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8" name="MH_Other_16"/>
            <p:cNvSpPr/>
            <p:nvPr>
              <p:custDataLst>
                <p:tags r:id="rId34"/>
              </p:custDataLst>
            </p:nvPr>
          </p:nvSpPr>
          <p:spPr>
            <a:xfrm>
              <a:off x="2202582" y="3250006"/>
              <a:ext cx="179387" cy="260530"/>
            </a:xfrm>
            <a:prstGeom prst="parallelogram">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89" name="MH_Other_17"/>
            <p:cNvSpPr/>
            <p:nvPr>
              <p:custDataLst>
                <p:tags r:id="rId35"/>
              </p:custDataLst>
            </p:nvPr>
          </p:nvSpPr>
          <p:spPr>
            <a:xfrm>
              <a:off x="2729632" y="3250006"/>
              <a:ext cx="179387"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90" name="MH_Other_18"/>
            <p:cNvSpPr/>
            <p:nvPr>
              <p:custDataLst>
                <p:tags r:id="rId36"/>
              </p:custDataLst>
            </p:nvPr>
          </p:nvSpPr>
          <p:spPr>
            <a:xfrm>
              <a:off x="2377207" y="3250006"/>
              <a:ext cx="180975" cy="260530"/>
            </a:xfrm>
            <a:prstGeom prst="parallelogram">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91" name="MH_Other_19"/>
            <p:cNvSpPr/>
            <p:nvPr>
              <p:custDataLst>
                <p:tags r:id="rId37"/>
              </p:custDataLst>
            </p:nvPr>
          </p:nvSpPr>
          <p:spPr>
            <a:xfrm>
              <a:off x="2905843" y="3250006"/>
              <a:ext cx="179388"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92" name="MH_Other_20"/>
            <p:cNvSpPr/>
            <p:nvPr>
              <p:custDataLst>
                <p:tags r:id="rId38"/>
              </p:custDataLst>
            </p:nvPr>
          </p:nvSpPr>
          <p:spPr>
            <a:xfrm>
              <a:off x="2553418" y="3250006"/>
              <a:ext cx="179388"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5143" name="MH_Text_3"/>
            <p:cNvSpPr txBox="1">
              <a:spLocks noChangeArrowheads="1"/>
            </p:cNvSpPr>
            <p:nvPr>
              <p:custDataLst>
                <p:tags r:id="rId39"/>
              </p:custDataLst>
            </p:nvPr>
          </p:nvSpPr>
          <p:spPr bwMode="auto">
            <a:xfrm>
              <a:off x="3026493" y="3250006"/>
              <a:ext cx="658813" cy="26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fontScale="8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defRPr/>
              </a:pPr>
              <a:r>
                <a:rPr lang="en-US" altLang="zh-CN" sz="1800">
                  <a:solidFill>
                    <a:schemeClr val="bg1">
                      <a:lumMod val="65000"/>
                    </a:schemeClr>
                  </a:solidFill>
                  <a:latin typeface="Agency FB" panose="020B0503020202020204" pitchFamily="34" charset="0"/>
                  <a:ea typeface="微软雅黑" panose="020B0503020204020204" pitchFamily="34" charset="-122"/>
                </a:rPr>
                <a:t>70</a:t>
              </a:r>
              <a:r>
                <a:rPr lang="en-US" altLang="zh-CN" sz="1400">
                  <a:solidFill>
                    <a:schemeClr val="bg1">
                      <a:lumMod val="65000"/>
                    </a:schemeClr>
                  </a:solidFill>
                  <a:latin typeface="Agency FB" panose="020B0503020202020204" pitchFamily="34" charset="0"/>
                  <a:ea typeface="微软雅黑" panose="020B0503020204020204" pitchFamily="34" charset="-122"/>
                </a:rPr>
                <a:t>%</a:t>
              </a:r>
              <a:endParaRPr lang="zh-CN" altLang="en-US" sz="1400">
                <a:solidFill>
                  <a:schemeClr val="bg1">
                    <a:lumMod val="65000"/>
                  </a:schemeClr>
                </a:solidFill>
                <a:latin typeface="Agency FB" panose="020B0503020202020204" pitchFamily="34" charset="0"/>
                <a:ea typeface="微软雅黑" panose="020B0503020204020204" pitchFamily="34" charset="-122"/>
              </a:endParaRPr>
            </a:p>
          </p:txBody>
        </p:sp>
      </p:grpSp>
      <p:grpSp>
        <p:nvGrpSpPr>
          <p:cNvPr id="11" name="组合 10"/>
          <p:cNvGrpSpPr/>
          <p:nvPr/>
        </p:nvGrpSpPr>
        <p:grpSpPr>
          <a:xfrm>
            <a:off x="1120752" y="1952742"/>
            <a:ext cx="6876808" cy="310668"/>
            <a:chOff x="1120752" y="1952742"/>
            <a:chExt cx="6876808" cy="310668"/>
          </a:xfrm>
        </p:grpSpPr>
        <p:sp>
          <p:nvSpPr>
            <p:cNvPr id="5144" name="MH_SubTitle_1"/>
            <p:cNvSpPr txBox="1">
              <a:spLocks noChangeArrowheads="1"/>
            </p:cNvSpPr>
            <p:nvPr>
              <p:custDataLst>
                <p:tags r:id="rId25"/>
              </p:custDataLst>
            </p:nvPr>
          </p:nvSpPr>
          <p:spPr bwMode="auto">
            <a:xfrm>
              <a:off x="1198422" y="1999190"/>
              <a:ext cx="1895567" cy="2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chemeClr val="bg1">
                      <a:lumMod val="85000"/>
                    </a:schemeClr>
                  </a:solidFill>
                  <a:latin typeface="Agency FB" panose="020B0503020202020204" pitchFamily="34" charset="0"/>
                  <a:ea typeface="微软雅黑" panose="020B0503020204020204" pitchFamily="34" charset="-122"/>
                </a:rPr>
                <a:t>点击增加文本内容</a:t>
              </a:r>
            </a:p>
          </p:txBody>
        </p:sp>
        <p:cxnSp>
          <p:nvCxnSpPr>
            <p:cNvPr id="4" name="MH_Other_21"/>
            <p:cNvCxnSpPr/>
            <p:nvPr>
              <p:custDataLst>
                <p:tags r:id="rId26"/>
              </p:custDataLst>
            </p:nvPr>
          </p:nvCxnSpPr>
          <p:spPr>
            <a:xfrm>
              <a:off x="1120752" y="1952742"/>
              <a:ext cx="6839109" cy="0"/>
            </a:xfrm>
            <a:prstGeom prst="line">
              <a:avLst/>
            </a:prstGeom>
            <a:ln cap="rnd">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MH_Other_22"/>
            <p:cNvCxnSpPr/>
            <p:nvPr>
              <p:custDataLst>
                <p:tags r:id="rId27"/>
              </p:custDataLst>
            </p:nvPr>
          </p:nvCxnSpPr>
          <p:spPr>
            <a:xfrm>
              <a:off x="1120752" y="2216961"/>
              <a:ext cx="6839109" cy="0"/>
            </a:xfrm>
            <a:prstGeom prst="line">
              <a:avLst/>
            </a:prstGeom>
            <a:ln cap="rnd">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47" name="MH_SubTitle_2"/>
            <p:cNvSpPr txBox="1">
              <a:spLocks noChangeArrowheads="1"/>
            </p:cNvSpPr>
            <p:nvPr>
              <p:custDataLst>
                <p:tags r:id="rId28"/>
              </p:custDataLst>
            </p:nvPr>
          </p:nvSpPr>
          <p:spPr bwMode="auto">
            <a:xfrm>
              <a:off x="6561785" y="1999190"/>
              <a:ext cx="1435775" cy="2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lumMod val="85000"/>
                    </a:schemeClr>
                  </a:solidFill>
                  <a:latin typeface="Agency FB" panose="020B0503020202020204" pitchFamily="34" charset="0"/>
                  <a:ea typeface="微软雅黑" panose="020B0503020204020204" pitchFamily="34" charset="-122"/>
                </a:rPr>
                <a:t>点击增加文本内容</a:t>
              </a:r>
            </a:p>
          </p:txBody>
        </p:sp>
      </p:grpSp>
      <p:grpSp>
        <p:nvGrpSpPr>
          <p:cNvPr id="8" name="组合 7"/>
          <p:cNvGrpSpPr/>
          <p:nvPr/>
        </p:nvGrpSpPr>
        <p:grpSpPr>
          <a:xfrm>
            <a:off x="5410179" y="2519363"/>
            <a:ext cx="2549681" cy="282545"/>
            <a:chOff x="5304557" y="2593018"/>
            <a:chExt cx="2363786" cy="261945"/>
          </a:xfrm>
        </p:grpSpPr>
        <p:sp>
          <p:nvSpPr>
            <p:cNvPr id="31" name="MH_Other_23"/>
            <p:cNvSpPr/>
            <p:nvPr>
              <p:custDataLst>
                <p:tags r:id="rId14"/>
              </p:custDataLst>
            </p:nvPr>
          </p:nvSpPr>
          <p:spPr>
            <a:xfrm>
              <a:off x="5304557" y="2593018"/>
              <a:ext cx="180975" cy="261945"/>
            </a:xfrm>
            <a:prstGeom prst="parallelogram">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2" name="MH_Other_24"/>
            <p:cNvSpPr/>
            <p:nvPr>
              <p:custDataLst>
                <p:tags r:id="rId15"/>
              </p:custDataLst>
            </p:nvPr>
          </p:nvSpPr>
          <p:spPr>
            <a:xfrm>
              <a:off x="5480768" y="2593018"/>
              <a:ext cx="179388" cy="261945"/>
            </a:xfrm>
            <a:prstGeom prst="parallelogram">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3" name="MH_Other_25"/>
            <p:cNvSpPr/>
            <p:nvPr>
              <p:custDataLst>
                <p:tags r:id="rId16"/>
              </p:custDataLst>
            </p:nvPr>
          </p:nvSpPr>
          <p:spPr>
            <a:xfrm>
              <a:off x="5656982" y="2593018"/>
              <a:ext cx="179387" cy="261945"/>
            </a:xfrm>
            <a:prstGeom prst="parallelogram">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4" name="MH_Other_26"/>
            <p:cNvSpPr/>
            <p:nvPr>
              <p:custDataLst>
                <p:tags r:id="rId17"/>
              </p:custDataLst>
            </p:nvPr>
          </p:nvSpPr>
          <p:spPr>
            <a:xfrm>
              <a:off x="5833193" y="2593018"/>
              <a:ext cx="179388" cy="261945"/>
            </a:xfrm>
            <a:prstGeom prst="parallelogram">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5" name="MH_Other_27"/>
            <p:cNvSpPr/>
            <p:nvPr>
              <p:custDataLst>
                <p:tags r:id="rId18"/>
              </p:custDataLst>
            </p:nvPr>
          </p:nvSpPr>
          <p:spPr>
            <a:xfrm>
              <a:off x="6007818" y="2593018"/>
              <a:ext cx="179388" cy="261945"/>
            </a:xfrm>
            <a:prstGeom prst="parallelogram">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6" name="MH_Other_28"/>
            <p:cNvSpPr/>
            <p:nvPr>
              <p:custDataLst>
                <p:tags r:id="rId19"/>
              </p:custDataLst>
            </p:nvPr>
          </p:nvSpPr>
          <p:spPr>
            <a:xfrm>
              <a:off x="6184032" y="2593018"/>
              <a:ext cx="179387"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7" name="MH_Other_29"/>
            <p:cNvSpPr/>
            <p:nvPr>
              <p:custDataLst>
                <p:tags r:id="rId20"/>
              </p:custDataLst>
            </p:nvPr>
          </p:nvSpPr>
          <p:spPr>
            <a:xfrm>
              <a:off x="6711082" y="2593018"/>
              <a:ext cx="179387"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8" name="MH_Other_30"/>
            <p:cNvSpPr/>
            <p:nvPr>
              <p:custDataLst>
                <p:tags r:id="rId21"/>
              </p:custDataLst>
            </p:nvPr>
          </p:nvSpPr>
          <p:spPr>
            <a:xfrm>
              <a:off x="6360243" y="2593018"/>
              <a:ext cx="179388"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39" name="MH_Other_31"/>
            <p:cNvSpPr/>
            <p:nvPr>
              <p:custDataLst>
                <p:tags r:id="rId22"/>
              </p:custDataLst>
            </p:nvPr>
          </p:nvSpPr>
          <p:spPr>
            <a:xfrm>
              <a:off x="6887293" y="2593018"/>
              <a:ext cx="179388"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0" name="MH_Other_32"/>
            <p:cNvSpPr/>
            <p:nvPr>
              <p:custDataLst>
                <p:tags r:id="rId23"/>
              </p:custDataLst>
            </p:nvPr>
          </p:nvSpPr>
          <p:spPr>
            <a:xfrm>
              <a:off x="6534869" y="2593018"/>
              <a:ext cx="180975" cy="261945"/>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5168" name="MH_Text_2"/>
            <p:cNvSpPr txBox="1">
              <a:spLocks noChangeArrowheads="1"/>
            </p:cNvSpPr>
            <p:nvPr>
              <p:custDataLst>
                <p:tags r:id="rId24"/>
              </p:custDataLst>
            </p:nvPr>
          </p:nvSpPr>
          <p:spPr bwMode="auto">
            <a:xfrm>
              <a:off x="7007943" y="2593018"/>
              <a:ext cx="660400" cy="26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fontScale="8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defRPr/>
              </a:pPr>
              <a:r>
                <a:rPr lang="en-US" altLang="zh-CN" sz="1800">
                  <a:solidFill>
                    <a:schemeClr val="bg1">
                      <a:lumMod val="65000"/>
                    </a:schemeClr>
                  </a:solidFill>
                  <a:latin typeface="Agency FB" panose="020B0503020202020204" pitchFamily="34" charset="0"/>
                  <a:ea typeface="微软雅黑" panose="020B0503020204020204" pitchFamily="34" charset="-122"/>
                </a:rPr>
                <a:t>50</a:t>
              </a:r>
              <a:r>
                <a:rPr lang="en-US" altLang="zh-CN" sz="1400">
                  <a:solidFill>
                    <a:schemeClr val="bg1">
                      <a:lumMod val="65000"/>
                    </a:schemeClr>
                  </a:solidFill>
                  <a:latin typeface="Agency FB" panose="020B0503020202020204" pitchFamily="34" charset="0"/>
                  <a:ea typeface="微软雅黑" panose="020B0503020204020204" pitchFamily="34" charset="-122"/>
                </a:rPr>
                <a:t>%</a:t>
              </a:r>
              <a:endParaRPr lang="zh-CN" altLang="en-US" sz="1400">
                <a:solidFill>
                  <a:schemeClr val="bg1">
                    <a:lumMod val="65000"/>
                  </a:schemeClr>
                </a:solidFill>
                <a:latin typeface="Agency FB" panose="020B0503020202020204" pitchFamily="34" charset="0"/>
                <a:ea typeface="微软雅黑" panose="020B0503020204020204" pitchFamily="34" charset="-122"/>
              </a:endParaRPr>
            </a:p>
          </p:txBody>
        </p:sp>
      </p:grpSp>
      <p:grpSp>
        <p:nvGrpSpPr>
          <p:cNvPr id="9" name="组合 8"/>
          <p:cNvGrpSpPr/>
          <p:nvPr/>
        </p:nvGrpSpPr>
        <p:grpSpPr>
          <a:xfrm>
            <a:off x="5410179" y="3228019"/>
            <a:ext cx="2549681" cy="281019"/>
            <a:chOff x="5304557" y="3250006"/>
            <a:chExt cx="2363786" cy="260530"/>
          </a:xfrm>
        </p:grpSpPr>
        <p:sp>
          <p:nvSpPr>
            <p:cNvPr id="42" name="MH_Other_33"/>
            <p:cNvSpPr/>
            <p:nvPr>
              <p:custDataLst>
                <p:tags r:id="rId3"/>
              </p:custDataLst>
            </p:nvPr>
          </p:nvSpPr>
          <p:spPr>
            <a:xfrm>
              <a:off x="5304557" y="3250006"/>
              <a:ext cx="180975" cy="260530"/>
            </a:xfrm>
            <a:prstGeom prst="parallelogram">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3" name="MH_Other_34"/>
            <p:cNvSpPr/>
            <p:nvPr>
              <p:custDataLst>
                <p:tags r:id="rId4"/>
              </p:custDataLst>
            </p:nvPr>
          </p:nvSpPr>
          <p:spPr>
            <a:xfrm>
              <a:off x="5480768" y="3250006"/>
              <a:ext cx="179388" cy="260530"/>
            </a:xfrm>
            <a:prstGeom prst="parallelogram">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4" name="MH_Other_35"/>
            <p:cNvSpPr/>
            <p:nvPr>
              <p:custDataLst>
                <p:tags r:id="rId5"/>
              </p:custDataLst>
            </p:nvPr>
          </p:nvSpPr>
          <p:spPr>
            <a:xfrm>
              <a:off x="5656982" y="3250006"/>
              <a:ext cx="179387" cy="260530"/>
            </a:xfrm>
            <a:prstGeom prst="parallelogram">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5" name="MH_Other_36"/>
            <p:cNvSpPr/>
            <p:nvPr>
              <p:custDataLst>
                <p:tags r:id="rId6"/>
              </p:custDataLst>
            </p:nvPr>
          </p:nvSpPr>
          <p:spPr>
            <a:xfrm>
              <a:off x="5833193" y="3250006"/>
              <a:ext cx="179388" cy="260530"/>
            </a:xfrm>
            <a:prstGeom prst="parallelogram">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6" name="MH_Other_37"/>
            <p:cNvSpPr/>
            <p:nvPr>
              <p:custDataLst>
                <p:tags r:id="rId7"/>
              </p:custDataLst>
            </p:nvPr>
          </p:nvSpPr>
          <p:spPr>
            <a:xfrm>
              <a:off x="6007818" y="3250006"/>
              <a:ext cx="179388" cy="260530"/>
            </a:xfrm>
            <a:prstGeom prst="parallelogram">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7" name="MH_Other_38"/>
            <p:cNvSpPr/>
            <p:nvPr>
              <p:custDataLst>
                <p:tags r:id="rId8"/>
              </p:custDataLst>
            </p:nvPr>
          </p:nvSpPr>
          <p:spPr>
            <a:xfrm>
              <a:off x="6184032" y="3250006"/>
              <a:ext cx="179387"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8" name="MH_Other_39"/>
            <p:cNvSpPr/>
            <p:nvPr>
              <p:custDataLst>
                <p:tags r:id="rId9"/>
              </p:custDataLst>
            </p:nvPr>
          </p:nvSpPr>
          <p:spPr>
            <a:xfrm>
              <a:off x="6711082" y="3250006"/>
              <a:ext cx="179387"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49" name="MH_Other_40"/>
            <p:cNvSpPr/>
            <p:nvPr>
              <p:custDataLst>
                <p:tags r:id="rId10"/>
              </p:custDataLst>
            </p:nvPr>
          </p:nvSpPr>
          <p:spPr>
            <a:xfrm>
              <a:off x="6360243" y="3250006"/>
              <a:ext cx="179388"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50" name="MH_Other_41"/>
            <p:cNvSpPr/>
            <p:nvPr>
              <p:custDataLst>
                <p:tags r:id="rId11"/>
              </p:custDataLst>
            </p:nvPr>
          </p:nvSpPr>
          <p:spPr>
            <a:xfrm>
              <a:off x="6887293" y="3250006"/>
              <a:ext cx="179388"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51" name="MH_Other_42"/>
            <p:cNvSpPr/>
            <p:nvPr>
              <p:custDataLst>
                <p:tags r:id="rId12"/>
              </p:custDataLst>
            </p:nvPr>
          </p:nvSpPr>
          <p:spPr>
            <a:xfrm>
              <a:off x="6534869" y="3250006"/>
              <a:ext cx="180975" cy="260530"/>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65000"/>
                  </a:schemeClr>
                </a:solidFill>
              </a:endParaRPr>
            </a:p>
          </p:txBody>
        </p:sp>
        <p:sp>
          <p:nvSpPr>
            <p:cNvPr id="5169" name="MH_Text_4"/>
            <p:cNvSpPr txBox="1">
              <a:spLocks noChangeArrowheads="1"/>
            </p:cNvSpPr>
            <p:nvPr>
              <p:custDataLst>
                <p:tags r:id="rId13"/>
              </p:custDataLst>
            </p:nvPr>
          </p:nvSpPr>
          <p:spPr bwMode="auto">
            <a:xfrm>
              <a:off x="7007943" y="3250006"/>
              <a:ext cx="660400" cy="26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rmAutofit fontScale="850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defRPr/>
              </a:pPr>
              <a:r>
                <a:rPr lang="en-US" altLang="zh-CN" sz="1800">
                  <a:solidFill>
                    <a:schemeClr val="bg1">
                      <a:lumMod val="65000"/>
                    </a:schemeClr>
                  </a:solidFill>
                  <a:latin typeface="Agency FB" panose="020B0503020202020204" pitchFamily="34" charset="0"/>
                  <a:ea typeface="微软雅黑" panose="020B0503020204020204" pitchFamily="34" charset="-122"/>
                </a:rPr>
                <a:t>50</a:t>
              </a:r>
              <a:r>
                <a:rPr lang="en-US" altLang="zh-CN" sz="1400">
                  <a:solidFill>
                    <a:schemeClr val="bg1">
                      <a:lumMod val="65000"/>
                    </a:schemeClr>
                  </a:solidFill>
                  <a:latin typeface="Agency FB" panose="020B0503020202020204" pitchFamily="34" charset="0"/>
                  <a:ea typeface="微软雅黑" panose="020B0503020204020204" pitchFamily="34" charset="-122"/>
                </a:rPr>
                <a:t>%</a:t>
              </a:r>
              <a:endParaRPr lang="zh-CN" altLang="en-US" sz="1400">
                <a:solidFill>
                  <a:schemeClr val="bg1">
                    <a:lumMod val="65000"/>
                  </a:schemeClr>
                </a:solidFill>
                <a:latin typeface="Agency FB" panose="020B0503020202020204" pitchFamily="34" charset="0"/>
                <a:ea typeface="微软雅黑" panose="020B0503020204020204" pitchFamily="34" charset="-122"/>
              </a:endParaRPr>
            </a:p>
          </p:txBody>
        </p:sp>
      </p:grpSp>
      <p:pic>
        <p:nvPicPr>
          <p:cNvPr id="55" name="MH_Other_43"/>
          <p:cNvPicPr>
            <a:picLocks noChangeAspect="1"/>
          </p:cNvPicPr>
          <p:nvPr>
            <p:custDataLst>
              <p:tags r:id="rId2"/>
            </p:custDataLst>
          </p:nvPr>
        </p:nvPicPr>
        <p:blipFill>
          <a:blip r:embed="rId53"/>
          <a:stretch>
            <a:fillRect/>
          </a:stretch>
        </p:blipFill>
        <p:spPr>
          <a:xfrm>
            <a:off x="4206400" y="1409030"/>
            <a:ext cx="818501" cy="2962920"/>
          </a:xfrm>
          <a:prstGeom prst="rect">
            <a:avLst/>
          </a:prstGeom>
          <a:effectLst>
            <a:outerShdw blurRad="76200" dir="18900000" sy="23000" kx="-1200000" algn="bl" rotWithShape="0">
              <a:prstClr val="black">
                <a:alpha val="20000"/>
              </a:prstClr>
            </a:outerShdw>
          </a:effectLst>
        </p:spPr>
      </p:pic>
      <p:grpSp>
        <p:nvGrpSpPr>
          <p:cNvPr id="101" name="组合 100"/>
          <p:cNvGrpSpPr/>
          <p:nvPr/>
        </p:nvGrpSpPr>
        <p:grpSpPr>
          <a:xfrm>
            <a:off x="323528" y="274810"/>
            <a:ext cx="2269029" cy="424732"/>
            <a:chOff x="617315" y="342254"/>
            <a:chExt cx="2269029" cy="424732"/>
          </a:xfrm>
        </p:grpSpPr>
        <p:sp>
          <p:nvSpPr>
            <p:cNvPr id="102" name="矩形 101"/>
            <p:cNvSpPr/>
            <p:nvPr/>
          </p:nvSpPr>
          <p:spPr>
            <a:xfrm flipH="1">
              <a:off x="1265387" y="366042"/>
              <a:ext cx="1620957" cy="328936"/>
            </a:xfrm>
            <a:prstGeom prst="rect">
              <a:avLst/>
            </a:prstGeom>
          </p:spPr>
          <p:txBody>
            <a:bodyPr wrap="none">
              <a:spAutoFit/>
            </a:bodyPr>
            <a:lstStyle/>
            <a:p>
              <a:pPr fontAlgn="base">
                <a:lnSpc>
                  <a:spcPct val="120000"/>
                </a:lnSpc>
              </a:pPr>
              <a:r>
                <a:rPr lang="zh-CN" altLang="en-US" sz="1400" dirty="0">
                  <a:solidFill>
                    <a:schemeClr val="bg1">
                      <a:lumMod val="85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p>
          </p:txBody>
        </p:sp>
        <p:sp>
          <p:nvSpPr>
            <p:cNvPr id="103" name="矩形 102"/>
            <p:cNvSpPr/>
            <p:nvPr/>
          </p:nvSpPr>
          <p:spPr>
            <a:xfrm>
              <a:off x="617315" y="342254"/>
              <a:ext cx="803553" cy="424732"/>
            </a:xfrm>
            <a:prstGeom prst="rect">
              <a:avLst/>
            </a:prstGeom>
          </p:spPr>
          <p:txBody>
            <a:bodyPr wrap="none">
              <a:spAutoFit/>
            </a:bodyPr>
            <a:lstStyle/>
            <a:p>
              <a:pPr>
                <a:lnSpc>
                  <a:spcPct val="90000"/>
                </a:lnSpc>
                <a:spcBef>
                  <a:spcPts val="1000"/>
                </a:spcBef>
              </a:pPr>
              <a:r>
                <a:rPr lang="en-US" altLang="zh-CN" sz="2400" dirty="0">
                  <a:solidFill>
                    <a:schemeClr val="bg1">
                      <a:lumMod val="85000"/>
                    </a:schemeClr>
                  </a:solidFill>
                  <a:latin typeface="Impact" panose="020B0806030902050204" pitchFamily="34" charset="0"/>
                </a:rPr>
                <a:t>LOGO</a:t>
              </a:r>
              <a:endParaRPr lang="zh-CN" altLang="en-US" sz="2400" dirty="0">
                <a:solidFill>
                  <a:schemeClr val="bg1">
                    <a:lumMod val="85000"/>
                  </a:schemeClr>
                </a:solidFill>
                <a:latin typeface="Impact" panose="020B0806030902050204" pitchFamily="34" charset="0"/>
              </a:endParaRPr>
            </a:p>
          </p:txBody>
        </p:sp>
      </p:grpSp>
      <p:grpSp>
        <p:nvGrpSpPr>
          <p:cNvPr id="104" name="组合 103"/>
          <p:cNvGrpSpPr/>
          <p:nvPr/>
        </p:nvGrpSpPr>
        <p:grpSpPr>
          <a:xfrm>
            <a:off x="251520" y="653823"/>
            <a:ext cx="8676456" cy="45719"/>
            <a:chOff x="1" y="356632"/>
            <a:chExt cx="755577" cy="353539"/>
          </a:xfrm>
        </p:grpSpPr>
        <p:sp>
          <p:nvSpPr>
            <p:cNvPr id="105" name="矩形 104"/>
            <p:cNvSpPr/>
            <p:nvPr/>
          </p:nvSpPr>
          <p:spPr>
            <a:xfrm flipV="1">
              <a:off x="1" y="356632"/>
              <a:ext cx="188853" cy="35353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flipV="1">
              <a:off x="188854" y="356632"/>
              <a:ext cx="188853" cy="353539"/>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flipV="1">
              <a:off x="377707" y="356632"/>
              <a:ext cx="188853" cy="353539"/>
            </a:xfrm>
            <a:prstGeom prst="rect">
              <a:avLst/>
            </a:prstGeom>
            <a:solidFill>
              <a:srgbClr val="AE4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flipV="1">
              <a:off x="566725" y="356632"/>
              <a:ext cx="188853" cy="35353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22" presetClass="entr" presetSubtype="2" fill="hold" nodeType="withEffect">
                                  <p:stCondLst>
                                    <p:cond delay="75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1000"/>
                                        <p:tgtEl>
                                          <p:spTgt spid="7"/>
                                        </p:tgtEl>
                                      </p:cBhvr>
                                    </p:animEffect>
                                  </p:childTnLst>
                                </p:cTn>
                              </p:par>
                              <p:par>
                                <p:cTn id="19" presetID="22" presetClass="entr" presetSubtype="2" fill="hold" nodeType="withEffect">
                                  <p:stCondLst>
                                    <p:cond delay="75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1000"/>
                                        <p:tgtEl>
                                          <p:spTgt spid="6"/>
                                        </p:tgtEl>
                                      </p:cBhvr>
                                    </p:animEffect>
                                  </p:childTnLst>
                                </p:cTn>
                              </p:par>
                              <p:par>
                                <p:cTn id="22" presetID="22" presetClass="entr" presetSubtype="8" fill="hold" nodeType="withEffect">
                                  <p:stCondLst>
                                    <p:cond delay="75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par>
                                <p:cTn id="25" presetID="22" presetClass="entr" presetSubtype="8" fill="hold" nodeType="withEffect">
                                  <p:stCondLst>
                                    <p:cond delay="75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3" name="文本框 2"/>
          <p:cNvSpPr txBox="1"/>
          <p:nvPr/>
        </p:nvSpPr>
        <p:spPr>
          <a:xfrm>
            <a:off x="476655" y="656094"/>
            <a:ext cx="1517515" cy="830997"/>
          </a:xfrm>
          <a:prstGeom prst="rect">
            <a:avLst/>
          </a:prstGeom>
          <a:noFill/>
        </p:spPr>
        <p:txBody>
          <a:bodyPr wrap="square" rtlCol="0">
            <a:spAutoFit/>
          </a:bodyPr>
          <a:lstStyle/>
          <a:p>
            <a:pPr algn="ctr"/>
            <a:r>
              <a:rPr lang="zh-CN" altLang="en-US" sz="2400" b="1" dirty="0">
                <a:solidFill>
                  <a:srgbClr val="A0FFFE"/>
                </a:solidFill>
                <a:latin typeface="微软雅黑" panose="020B0503020204020204" pitchFamily="34" charset="-122"/>
                <a:ea typeface="微软雅黑" panose="020B0503020204020204" pitchFamily="34" charset="-122"/>
              </a:rPr>
              <a:t>目  录</a:t>
            </a:r>
          </a:p>
          <a:p>
            <a:r>
              <a:rPr lang="en-US" altLang="zh-CN" sz="2400" b="1" dirty="0">
                <a:solidFill>
                  <a:srgbClr val="A0FFFE"/>
                </a:solidFill>
                <a:latin typeface="微软雅黑" panose="020B0503020204020204" pitchFamily="34" charset="-122"/>
                <a:ea typeface="微软雅黑" panose="020B0503020204020204" pitchFamily="34" charset="-122"/>
              </a:rPr>
              <a:t>contents</a:t>
            </a:r>
            <a:endParaRPr lang="zh-CN" altLang="en-US" sz="2400" b="1" dirty="0">
              <a:solidFill>
                <a:srgbClr val="A0FFFE"/>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
            </p:custDataLst>
          </p:nvPr>
        </p:nvSpPr>
        <p:spPr>
          <a:xfrm>
            <a:off x="3286014" y="1402880"/>
            <a:ext cx="1408078" cy="577081"/>
          </a:xfrm>
          <a:prstGeom prst="rect">
            <a:avLst/>
          </a:prstGeom>
          <a:noFill/>
        </p:spPr>
        <p:txBody>
          <a:bodyPr wrap="none" rtlCol="0">
            <a:noAutofit/>
          </a:bodyPr>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lgn="ctr">
              <a:defRPr/>
            </a:pPr>
            <a:r>
              <a:rPr lang="zh-CN" altLang="en-US" sz="3300" b="1" kern="0" dirty="0">
                <a:blipFill dpi="0" rotWithShape="1">
                  <a:blip r:embed="rId8"/>
                  <a:srcRect/>
                  <a:stretch>
                    <a:fillRect/>
                  </a:stretch>
                </a:blipFill>
              </a:rPr>
              <a:t>第二章</a:t>
            </a:r>
          </a:p>
        </p:txBody>
      </p:sp>
      <p:sp>
        <p:nvSpPr>
          <p:cNvPr id="21" name="任意多边形 20"/>
          <p:cNvSpPr/>
          <p:nvPr>
            <p:custDataLst>
              <p:tags r:id="rId2"/>
            </p:custDataLst>
          </p:nvPr>
        </p:nvSpPr>
        <p:spPr>
          <a:xfrm>
            <a:off x="284507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2" name="任意多边形 21"/>
          <p:cNvSpPr/>
          <p:nvPr>
            <p:custDataLst>
              <p:tags r:id="rId3"/>
            </p:custDataLst>
          </p:nvPr>
        </p:nvSpPr>
        <p:spPr>
          <a:xfrm flipH="1">
            <a:off x="4731026" y="1285875"/>
            <a:ext cx="404001" cy="936381"/>
          </a:xfrm>
          <a:custGeom>
            <a:avLst/>
            <a:gdLst>
              <a:gd name="connsiteX0" fmla="*/ 0 w 538668"/>
              <a:gd name="connsiteY0" fmla="*/ 0 h 1248508"/>
              <a:gd name="connsiteX1" fmla="*/ 538668 w 538668"/>
              <a:gd name="connsiteY1" fmla="*/ 0 h 1248508"/>
              <a:gd name="connsiteX2" fmla="*/ 538668 w 538668"/>
              <a:gd name="connsiteY2" fmla="*/ 216342 h 1248508"/>
              <a:gd name="connsiteX3" fmla="*/ 224600 w 538668"/>
              <a:gd name="connsiteY3" fmla="*/ 216342 h 1248508"/>
              <a:gd name="connsiteX4" fmla="*/ 224600 w 538668"/>
              <a:gd name="connsiteY4" fmla="*/ 1032166 h 1248508"/>
              <a:gd name="connsiteX5" fmla="*/ 538668 w 538668"/>
              <a:gd name="connsiteY5" fmla="*/ 1032166 h 1248508"/>
              <a:gd name="connsiteX6" fmla="*/ 538668 w 538668"/>
              <a:gd name="connsiteY6" fmla="*/ 1248508 h 1248508"/>
              <a:gd name="connsiteX7" fmla="*/ 0 w 538668"/>
              <a:gd name="connsiteY7" fmla="*/ 1248508 h 12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668" h="1248508">
                <a:moveTo>
                  <a:pt x="0" y="0"/>
                </a:moveTo>
                <a:lnTo>
                  <a:pt x="538668" y="0"/>
                </a:lnTo>
                <a:lnTo>
                  <a:pt x="538668" y="216342"/>
                </a:lnTo>
                <a:lnTo>
                  <a:pt x="224600" y="216342"/>
                </a:lnTo>
                <a:lnTo>
                  <a:pt x="224600" y="1032166"/>
                </a:lnTo>
                <a:lnTo>
                  <a:pt x="538668" y="1032166"/>
                </a:lnTo>
                <a:lnTo>
                  <a:pt x="538668" y="1248508"/>
                </a:lnTo>
                <a:lnTo>
                  <a:pt x="0" y="1248508"/>
                </a:lnTo>
                <a:close/>
              </a:path>
            </a:pathLst>
          </a:custGeom>
          <a:blipFill dpi="0" rotWithShape="1">
            <a:blip r:embed="rId9" cstate="print">
              <a:extLst>
                <a:ext uri="{28A0092B-C50C-407E-A947-70E740481C1C}">
                  <a14:useLocalDpi xmlns:a14="http://schemas.microsoft.com/office/drawing/2010/main" val="0"/>
                </a:ext>
              </a:extLst>
            </a:blip>
            <a:srcRect/>
            <a:stretch>
              <a:fillRect l="-101075" t="-17578" r="-334473" b="-22500"/>
            </a:stretch>
          </a:blipFill>
          <a:ln w="12700" cap="flat" cmpd="sng" algn="ctr">
            <a:noFill/>
            <a:prstDash val="solid"/>
            <a:miter lim="800000"/>
          </a:ln>
          <a:effectLst>
            <a:innerShdw blurRad="76200">
              <a:prstClr val="black">
                <a:alpha val="61000"/>
              </a:prstClr>
            </a:innerShdw>
          </a:effectLst>
        </p:spPr>
        <p:txBody>
          <a:bodyPr rtlCol="0" anchor="ctr"/>
          <a:lstStyle/>
          <a:p>
            <a:pPr algn="ctr">
              <a:defRPr/>
            </a:pPr>
            <a:endParaRPr lang="zh-CN" altLang="en-US" kern="0">
              <a:solidFill>
                <a:prstClr val="white"/>
              </a:solidFill>
            </a:endParaRPr>
          </a:p>
        </p:txBody>
      </p:sp>
      <p:sp>
        <p:nvSpPr>
          <p:cNvPr id="23" name="文本框 22"/>
          <p:cNvSpPr txBox="1"/>
          <p:nvPr>
            <p:custDataLst>
              <p:tags r:id="rId4"/>
            </p:custDataLst>
          </p:nvPr>
        </p:nvSpPr>
        <p:spPr>
          <a:xfrm>
            <a:off x="4218572" y="2523901"/>
            <a:ext cx="2931527" cy="1299827"/>
          </a:xfrm>
          <a:prstGeom prst="rect">
            <a:avLst/>
          </a:prstGeom>
          <a:noFill/>
        </p:spPr>
        <p:txBody>
          <a:bodyPr wrap="square" rtlCol="0">
            <a:noAutofit/>
          </a:bodyPr>
          <a:lstStyle/>
          <a:p>
            <a:pPr>
              <a:lnSpc>
                <a:spcPct val="130000"/>
              </a:lnSpc>
            </a:pPr>
            <a:r>
              <a:rPr lang="zh-CN" altLang="en-US" sz="1050" dirty="0">
                <a:solidFill>
                  <a:schemeClr val="bg1"/>
                </a:solidFill>
                <a:latin typeface="幼圆" panose="02010509060101010101" charset="-122"/>
                <a:ea typeface="幼圆" panose="02010509060101010101" charset="-122"/>
              </a:rPr>
              <a:t>您的内容请写在这里您的内容请写在这里您的内容请写在这里您的内容您的内容请写在这里您的内容请写在这里您的内容请写在这里您的内容您的内容请写在这里您的内容请写在这里您的内容请写在这里您的内容</a:t>
            </a:r>
          </a:p>
        </p:txBody>
      </p:sp>
      <p:sp>
        <p:nvSpPr>
          <p:cNvPr id="24" name="文本框 23"/>
          <p:cNvSpPr txBox="1"/>
          <p:nvPr>
            <p:custDataLst>
              <p:tags r:id="rId5"/>
            </p:custDataLst>
          </p:nvPr>
        </p:nvSpPr>
        <p:spPr>
          <a:xfrm rot="5400000">
            <a:off x="2882471" y="2903990"/>
            <a:ext cx="2141289" cy="530915"/>
          </a:xfrm>
          <a:prstGeom prst="rect">
            <a:avLst/>
          </a:prstGeom>
          <a:noFill/>
        </p:spPr>
        <p:txBody>
          <a:bodyPr wrap="square" rtlCol="0">
            <a:noAutofit/>
          </a:bodyPr>
          <a:lstStyle/>
          <a:p>
            <a:r>
              <a:rPr lang="en-US" altLang="zh-CN" sz="3000" dirty="0">
                <a:solidFill>
                  <a:srgbClr val="E0E0E0"/>
                </a:solidFill>
                <a:latin typeface="Baskerville Old Face" panose="02020602080505020303" pitchFamily="18" charset="0"/>
              </a:rPr>
              <a:t>PART ONE</a:t>
            </a:r>
            <a:endParaRPr lang="zh-CN" altLang="en-US" sz="3000" dirty="0">
              <a:solidFill>
                <a:srgbClr val="E0E0E0"/>
              </a:solidFill>
              <a:latin typeface="Baskerville Old Face" panose="02020602080505020303"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anim calcmode="lin" valueType="num">
                                      <p:cBhvr>
                                        <p:cTn id="35" dur="750" fill="hold"/>
                                        <p:tgtEl>
                                          <p:spTgt spid="23"/>
                                        </p:tgtEl>
                                        <p:attrNameLst>
                                          <p:attrName>ppt_x</p:attrName>
                                        </p:attrNameLst>
                                      </p:cBhvr>
                                      <p:tavLst>
                                        <p:tav tm="0">
                                          <p:val>
                                            <p:strVal val="#ppt_x"/>
                                          </p:val>
                                        </p:tav>
                                        <p:tav tm="100000">
                                          <p:val>
                                            <p:strVal val="#ppt_x"/>
                                          </p:val>
                                        </p:tav>
                                      </p:tavLst>
                                    </p:anim>
                                    <p:anim calcmode="lin" valueType="num">
                                      <p:cBhvr>
                                        <p:cTn id="36"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animBg="1"/>
      <p:bldP spid="22" grpId="0" animBg="1"/>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矩形 3"/>
</p:tagLst>
</file>

<file path=ppt/tags/tag10.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矩形 3"/>
</p:tagLst>
</file>

<file path=ppt/tags/tag100.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Text"/>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2"/>
</p:tagLst>
</file>

<file path=ppt/tags/tag102.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3"/>
</p:tagLst>
</file>

<file path=ppt/tags/tag103.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4"/>
</p:tagLst>
</file>

<file path=ppt/tags/tag104.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8"/>
</p:tagLst>
</file>

<file path=ppt/tags/tag105.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9"/>
</p:tagLst>
</file>

<file path=ppt/tags/tag10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TextDesc"/>
  <p:tag name="MH" val="20151104094818"/>
  <p:tag name="MH_LIBRARY" val="GRAPHIC"/>
</p:tagLst>
</file>

<file path=ppt/tags/tag107.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Rectangle 17"/>
</p:tagLst>
</file>

<file path=ppt/tags/tag110.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Text"/>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Other"/>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2"/>
</p:tagLst>
</file>

<file path=ppt/tags/tag114.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3"/>
</p:tagLst>
</file>

<file path=ppt/tags/tag115.xml><?xml version="1.0" encoding="utf-8"?>
<p:tagLst xmlns:a="http://schemas.openxmlformats.org/drawingml/2006/main" xmlns:r="http://schemas.openxmlformats.org/officeDocument/2006/relationships" xmlns:p="http://schemas.openxmlformats.org/presentationml/2006/main">
  <p:tag name="MH" val="20151104094818"/>
  <p:tag name="MH_LIBRARY" val="GRAPHIC"/>
  <p:tag name="MH_TYPE" val="SubTitle"/>
  <p:tag name="MH_ORDER" val="4"/>
</p:tagLst>
</file>

<file path=ppt/tags/tag116.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4"/>
</p:tagLst>
</file>

<file path=ppt/tags/tag117.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SubTitle"/>
  <p:tag name="MH_ORDER" val="1"/>
</p:tagLst>
</file>

<file path=ppt/tags/tag118.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Text"/>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文本框 18"/>
</p:tagLst>
</file>

<file path=ppt/tags/tag120.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1"/>
</p:tagLst>
</file>

<file path=ppt/tags/tag121.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7"/>
</p:tagLst>
</file>

<file path=ppt/tags/tag122.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SubTitle"/>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Text"/>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2"/>
</p:tagLst>
</file>

<file path=ppt/tags/tag125.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6"/>
</p:tagLst>
</file>

<file path=ppt/tags/tag126.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SubTitle"/>
  <p:tag name="MH_ORDER" val="3"/>
</p:tagLst>
</file>

<file path=ppt/tags/tag127.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Text"/>
  <p:tag name="MH_ORDER" val="3"/>
</p:tagLst>
</file>

<file path=ppt/tags/tag128.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2"/>
</p:tagLst>
</file>

<file path=ppt/tags/tag130.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SubTitle"/>
  <p:tag name="MH_ORDER" val="2"/>
</p:tagLst>
</file>

<file path=ppt/tags/tag131.xml><?xml version="1.0" encoding="utf-8"?>
<p:tagLst xmlns:a="http://schemas.openxmlformats.org/drawingml/2006/main" xmlns:r="http://schemas.openxmlformats.org/officeDocument/2006/relationships" xmlns:p="http://schemas.openxmlformats.org/presentationml/2006/main">
  <p:tag name="MH" val="20151024141058"/>
  <p:tag name="MH_LIBRARY" val="GRAPHIC"/>
  <p:tag name="MH_TYPE" val="Text"/>
  <p:tag name="MH_ORDER" val="2"/>
</p:tagLst>
</file>

<file path=ppt/tags/tag1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51104105616"/>
  <p:tag name="MH_LIBRARY" val="GRAPHIC"/>
</p:tagLst>
</file>

<file path=ppt/tags/tag133.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Other"/>
  <p:tag name="MH_ORDER" val="6"/>
</p:tagLst>
</file>

<file path=ppt/tags/tag134.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Other"/>
  <p:tag name="MH_ORDER" val="5"/>
</p:tagLst>
</file>

<file path=ppt/tags/tag135.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Other"/>
  <p:tag name="MH_ORDER" val="4"/>
</p:tagLst>
</file>

<file path=ppt/tags/tag136.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Other"/>
  <p:tag name="MH_ORDER" val="3"/>
</p:tagLst>
</file>

<file path=ppt/tags/tag137.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Other"/>
  <p:tag name="MH_ORDER" val="2"/>
</p:tagLst>
</file>

<file path=ppt/tags/tag138.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Other"/>
  <p:tag name="MH_ORDER" val="1"/>
</p:tagLst>
</file>

<file path=ppt/tags/tag139.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Text"/>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3"/>
</p:tagLst>
</file>

<file path=ppt/tags/tag140.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SubTitle"/>
  <p:tag name="MH_ORDER" val="5"/>
</p:tagLst>
</file>

<file path=ppt/tags/tag141.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Text"/>
  <p:tag name="MH_ORDER" val="3"/>
</p:tagLst>
</file>

<file path=ppt/tags/tag142.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SubTitle"/>
  <p:tag name="MH_ORDER" val="3"/>
</p:tagLst>
</file>

<file path=ppt/tags/tag143.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Text"/>
  <p:tag name="MH_ORDER" val="1"/>
</p:tagLst>
</file>

<file path=ppt/tags/tag144.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SubTitle"/>
  <p:tag name="MH_ORDER" val="1"/>
</p:tagLst>
</file>

<file path=ppt/tags/tag145.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Text"/>
  <p:tag name="MH_ORDER" val="4"/>
</p:tagLst>
</file>

<file path=ppt/tags/tag146.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SubTitle"/>
  <p:tag name="MH_ORDER" val="4"/>
</p:tagLst>
</file>

<file path=ppt/tags/tag147.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Text"/>
  <p:tag name="MH_ORDER" val="2"/>
</p:tagLst>
</file>

<file path=ppt/tags/tag148.xml><?xml version="1.0" encoding="utf-8"?>
<p:tagLst xmlns:a="http://schemas.openxmlformats.org/drawingml/2006/main" xmlns:r="http://schemas.openxmlformats.org/officeDocument/2006/relationships" xmlns:p="http://schemas.openxmlformats.org/presentationml/2006/main">
  <p:tag name="MH" val="20151104105616"/>
  <p:tag name="MH_LIBRARY" val="GRAPHIC"/>
  <p:tag name="MH_TYPE" val="SubTitle"/>
  <p:tag name="MH_ORDER" val="2"/>
</p:tagLst>
</file>

<file path=ppt/tags/tag149.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2"/>
</p:tagLst>
</file>

<file path=ppt/tags/tag15.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4"/>
</p:tagLst>
</file>

<file path=ppt/tags/tag150.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3"/>
</p:tagLst>
</file>

<file path=ppt/tags/tag151.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4"/>
</p:tagLst>
</file>

<file path=ppt/tags/tag152.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8"/>
</p:tagLst>
</file>

<file path=ppt/tags/tag153.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9"/>
</p:tagLst>
</file>

<file path=ppt/tags/tag15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24142630"/>
  <p:tag name="MH_LIBRARY" val="GRAPHIC"/>
</p:tagLst>
</file>

<file path=ppt/tags/tag155.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SubTitle"/>
  <p:tag name="MH_ORDER" val="4"/>
</p:tagLst>
</file>

<file path=ppt/tags/tag156.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4"/>
</p:tagLst>
</file>

<file path=ppt/tags/tag157.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Other"/>
  <p:tag name="MH_ORDER" val="4"/>
</p:tagLst>
</file>

<file path=ppt/tags/tag158.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SubTitle"/>
  <p:tag name="MH_ORDER" val="3"/>
</p:tagLst>
</file>

<file path=ppt/tags/tag159.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8"/>
</p:tagLst>
</file>

<file path=ppt/tags/tag160.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Other"/>
  <p:tag name="MH_ORDER" val="3"/>
</p:tagLst>
</file>

<file path=ppt/tags/tag161.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SubTitle"/>
  <p:tag name="MH_ORDER" val="2"/>
</p:tagLst>
</file>

<file path=ppt/tags/tag162.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2"/>
</p:tagLst>
</file>

<file path=ppt/tags/tag163.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Other"/>
  <p:tag name="MH_ORDER" val="2"/>
</p:tagLst>
</file>

<file path=ppt/tags/tag164.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SubTitle"/>
  <p:tag name="MH_ORDER" val="1"/>
</p:tagLst>
</file>

<file path=ppt/tags/tag165.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Text"/>
  <p:tag name="MH_ORDER" val="1"/>
</p:tagLst>
</file>

<file path=ppt/tags/tag166.xml><?xml version="1.0" encoding="utf-8"?>
<p:tagLst xmlns:a="http://schemas.openxmlformats.org/drawingml/2006/main" xmlns:r="http://schemas.openxmlformats.org/officeDocument/2006/relationships" xmlns:p="http://schemas.openxmlformats.org/presentationml/2006/main">
  <p:tag name="MH" val="20151024142630"/>
  <p:tag name="MH_LIBRARY" val="GRAPHIC"/>
  <p:tag name="MH_TYPE" val="Other"/>
  <p:tag name="MH_ORDER" val="1"/>
</p:tagLst>
</file>

<file path=ppt/tags/tag16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51104105223"/>
  <p:tag name="MH_LIBRARY" val="GRAPHIC"/>
</p:tagLst>
</file>

<file path=ppt/tags/tag168.xml><?xml version="1.0" encoding="utf-8"?>
<p:tagLst xmlns:a="http://schemas.openxmlformats.org/drawingml/2006/main" xmlns:r="http://schemas.openxmlformats.org/officeDocument/2006/relationships" xmlns:p="http://schemas.openxmlformats.org/presentationml/2006/main">
  <p:tag name="MH" val="20151024141730"/>
  <p:tag name="MH_LIBRARY" val="GRAPHIC"/>
  <p:tag name="MH_TYPE" val="Desc"/>
  <p:tag name="MH_ORDER" val="1"/>
</p:tagLst>
</file>

<file path=ppt/tags/tag169.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9"/>
</p:tagLst>
</file>

<file path=ppt/tags/tag170.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Other"/>
  <p:tag name="MH_ORDER" val="1"/>
</p:tagLst>
</file>

<file path=ppt/tags/tag171.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Other"/>
  <p:tag name="MH_ORDER" val="2"/>
</p:tagLst>
</file>

<file path=ppt/tags/tag172.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Text"/>
  <p:tag name="MH_ORDER" val="2"/>
</p:tagLst>
</file>

<file path=ppt/tags/tag173.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SubTitle"/>
  <p:tag name="MH_ORDER" val="2"/>
</p:tagLst>
</file>

<file path=ppt/tags/tag174.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Other"/>
  <p:tag name="MH_ORDER" val="5"/>
</p:tagLst>
</file>

<file path=ppt/tags/tag175.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Text"/>
  <p:tag name="MH_ORDER" val="5"/>
</p:tagLst>
</file>

<file path=ppt/tags/tag176.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SubTitle"/>
  <p:tag name="MH_ORDER" val="5"/>
</p:tagLst>
</file>

<file path=ppt/tags/tag177.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Other"/>
  <p:tag name="MH_ORDER" val="6"/>
</p:tagLst>
</file>

<file path=ppt/tags/tag178.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Text"/>
  <p:tag name="MH_ORDER" val="4"/>
</p:tagLst>
</file>

<file path=ppt/tags/tag179.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2349"/>
  <p:tag name="MH_LIBRARY" val="GRAPHIC"/>
</p:tagLst>
</file>

<file path=ppt/tags/tag180.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Other"/>
  <p:tag name="MH_ORDER" val="8"/>
</p:tagLst>
</file>

<file path=ppt/tags/tag181.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Other"/>
  <p:tag name="MH_ORDER" val="9"/>
</p:tagLst>
</file>

<file path=ppt/tags/tag182.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Text"/>
  <p:tag name="MH_ORDER" val="3"/>
</p:tagLst>
</file>

<file path=ppt/tags/tag183.xml><?xml version="1.0" encoding="utf-8"?>
<p:tagLst xmlns:a="http://schemas.openxmlformats.org/drawingml/2006/main" xmlns:r="http://schemas.openxmlformats.org/officeDocument/2006/relationships" xmlns:p="http://schemas.openxmlformats.org/presentationml/2006/main">
  <p:tag name="MH" val="20151104105223"/>
  <p:tag name="MH_LIBRARY" val="GRAPHIC"/>
  <p:tag name="MH_TYPE" val="SubTitle"/>
  <p:tag name="MH_ORDER" val="3"/>
</p:tagLst>
</file>

<file path=ppt/tags/tag184.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2"/>
</p:tagLst>
</file>

<file path=ppt/tags/tag185.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3"/>
</p:tagLst>
</file>

<file path=ppt/tags/tag186.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Freeform 14"/>
</p:tagLst>
</file>

<file path=ppt/tags/tag187.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8"/>
</p:tagLst>
</file>

<file path=ppt/tags/tag188.xml><?xml version="1.0" encoding="utf-8"?>
<p:tagLst xmlns:a="http://schemas.openxmlformats.org/drawingml/2006/main" xmlns:r="http://schemas.openxmlformats.org/officeDocument/2006/relationships" xmlns:p="http://schemas.openxmlformats.org/presentationml/2006/main">
  <p:tag name="MH" val="20170422154900"/>
  <p:tag name="MH_LIBRARY" val="GRAPHIC"/>
  <p:tag name="MH_ORDER" val="TextBox 19"/>
</p:tagLst>
</file>

<file path=ppt/tags/tag18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51104111727"/>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Other"/>
  <p:tag name="MH_ORDER" val="1"/>
</p:tagLst>
</file>

<file path=ppt/tags/tag190.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1"/>
</p:tagLst>
</file>

<file path=ppt/tags/tag191.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2"/>
</p:tagLst>
</file>

<file path=ppt/tags/tag192.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3"/>
</p:tagLst>
</file>

<file path=ppt/tags/tag193.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4"/>
</p:tagLst>
</file>

<file path=ppt/tags/tag194.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1"/>
</p:tagLst>
</file>

<file path=ppt/tags/tag195.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4"/>
</p:tagLst>
</file>

<file path=ppt/tags/tag19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3"/>
</p:tagLst>
</file>

<file path=ppt/tags/tag19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2"/>
</p:tagLst>
</file>

<file path=ppt/tags/tag198.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1"/>
</p:tagLst>
</file>

<file path=ppt/tags/tag199.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Rectangle 27"/>
</p:tagLst>
</file>

<file path=ppt/tags/tag20.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SubTitle"/>
  <p:tag name="MH_ORDER" val="1"/>
</p:tagLst>
</file>

<file path=ppt/tags/tag200.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2"/>
</p:tagLst>
</file>

<file path=ppt/tags/tag201.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1"/>
</p:tagLst>
</file>

<file path=ppt/tags/tag202.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3"/>
</p:tagLst>
</file>

<file path=ppt/tags/tag203.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4"/>
</p:tagLst>
</file>

<file path=ppt/tags/tag204.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4"/>
</p:tagLst>
</file>

<file path=ppt/tags/tag205.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3"/>
</p:tagLst>
</file>

<file path=ppt/tags/tag20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51104092632"/>
  <p:tag name="MH_LIBRARY" val="GRAPHIC"/>
</p:tagLst>
</file>

<file path=ppt/tags/tag207.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2"/>
</p:tagLst>
</file>

<file path=ppt/tags/tag208.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0"/>
</p:tagLst>
</file>

<file path=ppt/tags/tag209.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Other"/>
  <p:tag name="MH_ORDER" val="4"/>
</p:tagLst>
</file>

<file path=ppt/tags/tag210.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7"/>
</p:tagLst>
</file>

<file path=ppt/tags/tag211.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6"/>
</p:tagLst>
</file>

<file path=ppt/tags/tag212.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7"/>
</p:tagLst>
</file>

<file path=ppt/tags/tag213.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6"/>
</p:tagLst>
</file>

<file path=ppt/tags/tag214.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8"/>
</p:tagLst>
</file>

<file path=ppt/tags/tag215.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9"/>
</p:tagLst>
</file>

<file path=ppt/tags/tag216.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5"/>
</p:tagLst>
</file>

<file path=ppt/tags/tag217.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2"/>
</p:tagLst>
</file>

<file path=ppt/tags/tag218.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3"/>
</p:tagLst>
</file>

<file path=ppt/tags/tag219.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4"/>
</p:tagLst>
</file>

<file path=ppt/tags/tag22.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SubTitle"/>
  <p:tag name="MH_ORDER" val="4"/>
</p:tagLst>
</file>

<file path=ppt/tags/tag220.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1"/>
</p:tagLst>
</file>

<file path=ppt/tags/tag221.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3"/>
</p:tagLst>
</file>

<file path=ppt/tags/tag222.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4"/>
</p:tagLst>
</file>

<file path=ppt/tags/tag223.xml><?xml version="1.0" encoding="utf-8"?>
<p:tagLst xmlns:a="http://schemas.openxmlformats.org/drawingml/2006/main" xmlns:r="http://schemas.openxmlformats.org/officeDocument/2006/relationships" xmlns:p="http://schemas.openxmlformats.org/presentationml/2006/main">
  <p:tag name="MH" val="20151104092632"/>
  <p:tag name="MH_LIBRARY" val="GRAPHIC"/>
  <p:tag name="MH_TYPE" val="Other"/>
  <p:tag name="MH_ORDER" val="5"/>
</p:tagLst>
</file>

<file path=ppt/tags/tag22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213"/>
  <p:tag name="MH_LIBRARY" val="GRAPHIC"/>
</p:tagLst>
</file>

<file path=ppt/tags/tag225.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
</p:tagLst>
</file>

<file path=ppt/tags/tag226.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2"/>
</p:tagLst>
</file>

<file path=ppt/tags/tag227.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3"/>
</p:tagLst>
</file>

<file path=ppt/tags/tag228.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4"/>
</p:tagLst>
</file>

<file path=ppt/tags/tag229.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Other"/>
  <p:tag name="MH_ORDER" val="3"/>
</p:tagLst>
</file>

<file path=ppt/tags/tag230.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1"/>
</p:tagLst>
</file>

<file path=ppt/tags/tag231.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2"/>
</p:tagLst>
</file>

<file path=ppt/tags/tag23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SubTitle"/>
  <p:tag name="MH_ORDER" val="3"/>
</p:tagLst>
</file>

<file path=ppt/tags/tag23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3"/>
</p:tagLst>
</file>

<file path=ppt/tags/tag234.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4"/>
</p:tagLst>
</file>

<file path=ppt/tags/tag235.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1"/>
</p:tagLst>
</file>

<file path=ppt/tags/tag236.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Text"/>
  <p:tag name="MH_ORDER" val="2"/>
</p:tagLst>
</file>

<file path=ppt/tags/tag237.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1"/>
</p:tagLst>
</file>

<file path=ppt/tags/tag238.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2"/>
</p:tagLst>
</file>

<file path=ppt/tags/tag239.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SubTitle"/>
  <p:tag name="MH_ORDER" val="3"/>
</p:tagLst>
</file>

<file path=ppt/tags/tag240.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10"/>
</p:tagLst>
</file>

<file path=ppt/tags/tag241.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7"/>
</p:tagLst>
</file>

<file path=ppt/tags/tag242.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8"/>
</p:tagLst>
</file>

<file path=ppt/tags/tag243.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5"/>
</p:tagLst>
</file>

<file path=ppt/tags/tag244.xml><?xml version="1.0" encoding="utf-8"?>
<p:tagLst xmlns:a="http://schemas.openxmlformats.org/drawingml/2006/main" xmlns:r="http://schemas.openxmlformats.org/officeDocument/2006/relationships" xmlns:p="http://schemas.openxmlformats.org/presentationml/2006/main">
  <p:tag name="MH" val="20151104095213"/>
  <p:tag name="MH_LIBRARY" val="GRAPHIC"/>
  <p:tag name="MH_TYPE" val="Other"/>
  <p:tag name="MH_ORDER" val="6"/>
</p:tagLst>
</file>

<file path=ppt/tags/tag24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458"/>
  <p:tag name="MH_LIBRARY" val="GRAPHIC"/>
</p:tagLst>
</file>

<file path=ppt/tags/tag24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1"/>
</p:tagLst>
</file>

<file path=ppt/tags/tag24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2"/>
</p:tagLst>
</file>

<file path=ppt/tags/tag248.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3"/>
</p:tagLst>
</file>

<file path=ppt/tags/tag249.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Other"/>
  <p:tag name="MH_ORDER" val="2"/>
</p:tagLst>
</file>

<file path=ppt/tags/tag250.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1"/>
</p:tagLst>
</file>

<file path=ppt/tags/tag251.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4"/>
</p:tagLst>
</file>

<file path=ppt/tags/tag252.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3"/>
</p:tagLst>
</file>

<file path=ppt/tags/tag253.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2"/>
</p:tagLst>
</file>

<file path=ppt/tags/tag254.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1"/>
</p:tagLst>
</file>

<file path=ppt/tags/tag255.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2"/>
</p:tagLst>
</file>

<file path=ppt/tags/tag25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3"/>
</p:tagLst>
</file>

<file path=ppt/tags/tag25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SubTitle"/>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51105090530"/>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51104092112"/>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文本框 28"/>
</p:tagLst>
</file>

<file path=ppt/tags/tag30.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6"/>
</p:tagLst>
</file>

<file path=ppt/tags/tag34.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7"/>
</p:tagLst>
</file>

<file path=ppt/tags/tag35.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8"/>
</p:tagLst>
</file>

<file path=ppt/tags/tag36.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9"/>
</p:tagLst>
</file>

<file path=ppt/tags/tag37.xml><?xml version="1.0" encoding="utf-8"?>
<p:tagLst xmlns:a="http://schemas.openxmlformats.org/drawingml/2006/main" xmlns:r="http://schemas.openxmlformats.org/officeDocument/2006/relationships" xmlns:p="http://schemas.openxmlformats.org/presentationml/2006/main">
  <p:tag name="MH" val="20151104092112"/>
  <p:tag name="MH_LIBRARY" val="GRAPHIC"/>
  <p:tag name="MH_TYPE" val="Other"/>
  <p:tag name="MH_ORDER" val="10"/>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51104094602"/>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矩形 3"/>
</p:tagLst>
</file>

<file path=ppt/tags/tag40.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5"/>
</p:tagLst>
</file>

<file path=ppt/tags/tag44.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6"/>
</p:tagLst>
</file>

<file path=ppt/tags/tag45.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7"/>
</p:tagLst>
</file>

<file path=ppt/tags/tag46.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8"/>
</p:tagLst>
</file>

<file path=ppt/tags/tag47.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9"/>
</p:tagLst>
</file>

<file path=ppt/tags/tag48.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0"/>
</p:tagLst>
</file>

<file path=ppt/tags/tag49.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Rectangle 24"/>
</p:tagLst>
</file>

<file path=ppt/tags/tag50.xml><?xml version="1.0" encoding="utf-8"?>
<p:tagLst xmlns:a="http://schemas.openxmlformats.org/drawingml/2006/main" xmlns:r="http://schemas.openxmlformats.org/officeDocument/2006/relationships" xmlns:p="http://schemas.openxmlformats.org/presentationml/2006/main">
  <p:tag name="MH" val="20151104094602"/>
  <p:tag name="MH_LIBRARY" val="GRAPHIC"/>
  <p:tag name="MH_TYPE" val="Other"/>
  <p:tag name="MH_ORDER" val="12"/>
</p:tagLst>
</file>

<file path=ppt/tags/tag5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ShuJTB#"/>
  <p:tag name="MH_LAYOUT" val="SubTitleText"/>
  <p:tag name="MH" val="20151104104726"/>
  <p:tag name="MH_LIBRARY" val="GRAPHIC"/>
</p:tagLst>
</file>

<file path=ppt/tags/tag52.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43"/>
</p:tagLst>
</file>

<file path=ppt/tags/tag53.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3"/>
</p:tagLst>
</file>

<file path=ppt/tags/tag54.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4"/>
</p:tagLst>
</file>

<file path=ppt/tags/tag55.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5"/>
</p:tagLst>
</file>

<file path=ppt/tags/tag56.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6"/>
</p:tagLst>
</file>

<file path=ppt/tags/tag57.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7"/>
</p:tagLst>
</file>

<file path=ppt/tags/tag58.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8"/>
</p:tagLst>
</file>

<file path=ppt/tags/tag59.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9"/>
</p:tagLst>
</file>

<file path=ppt/tags/tag6.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文本框 25"/>
</p:tagLst>
</file>

<file path=ppt/tags/tag60.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40"/>
</p:tagLst>
</file>

<file path=ppt/tags/tag61.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41"/>
</p:tagLst>
</file>

<file path=ppt/tags/tag62.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42"/>
</p:tagLst>
</file>

<file path=ppt/tags/tag63.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Text"/>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3"/>
</p:tagLst>
</file>

<file path=ppt/tags/tag65.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4"/>
</p:tagLst>
</file>

<file path=ppt/tags/tag66.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5"/>
</p:tagLst>
</file>

<file path=ppt/tags/tag67.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6"/>
</p:tagLst>
</file>

<file path=ppt/tags/tag68.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7"/>
</p:tagLst>
</file>

<file path=ppt/tags/tag69.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8"/>
</p:tagLst>
</file>

<file path=ppt/tags/tag7.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矩形 3"/>
</p:tagLst>
</file>

<file path=ppt/tags/tag70.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9"/>
</p:tagLst>
</file>

<file path=ppt/tags/tag71.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0"/>
</p:tagLst>
</file>

<file path=ppt/tags/tag72.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1"/>
</p:tagLst>
</file>

<file path=ppt/tags/tag73.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2"/>
</p:tagLst>
</file>

<file path=ppt/tags/tag74.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Text"/>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1"/>
</p:tagLst>
</file>

<file path=ppt/tags/tag77.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2"/>
</p:tagLst>
</file>

<file path=ppt/tags/tag78.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SubTitle"/>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1"/>
</p:tagLst>
</file>

<file path=ppt/tags/tag8.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Rectangle 21"/>
</p:tagLst>
</file>

<file path=ppt/tags/tag80.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2"/>
</p:tagLst>
</file>

<file path=ppt/tags/tag81.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3"/>
</p:tagLst>
</file>

<file path=ppt/tags/tag82.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4"/>
</p:tagLst>
</file>

<file path=ppt/tags/tag83.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5"/>
</p:tagLst>
</file>

<file path=ppt/tags/tag84.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6"/>
</p:tagLst>
</file>

<file path=ppt/tags/tag85.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7"/>
</p:tagLst>
</file>

<file path=ppt/tags/tag86.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8"/>
</p:tagLst>
</file>

<file path=ppt/tags/tag87.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9"/>
</p:tagLst>
</file>

<file path=ppt/tags/tag88.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0"/>
</p:tagLst>
</file>

<file path=ppt/tags/tag89.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Text"/>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422145356"/>
  <p:tag name="MH_LIBRARY" val="GRAPHIC"/>
  <p:tag name="MH_ORDER" val="文本框 22"/>
</p:tagLst>
</file>

<file path=ppt/tags/tag90.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2"/>
</p:tagLst>
</file>

<file path=ppt/tags/tag92.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3"/>
</p:tagLst>
</file>

<file path=ppt/tags/tag93.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4"/>
</p:tagLst>
</file>

<file path=ppt/tags/tag94.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5"/>
</p:tagLst>
</file>

<file path=ppt/tags/tag95.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6"/>
</p:tagLst>
</file>

<file path=ppt/tags/tag96.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7"/>
</p:tagLst>
</file>

<file path=ppt/tags/tag97.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8"/>
</p:tagLst>
</file>

<file path=ppt/tags/tag98.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9"/>
</p:tagLst>
</file>

<file path=ppt/tags/tag99.xml><?xml version="1.0" encoding="utf-8"?>
<p:tagLst xmlns:a="http://schemas.openxmlformats.org/drawingml/2006/main" xmlns:r="http://schemas.openxmlformats.org/officeDocument/2006/relationships" xmlns:p="http://schemas.openxmlformats.org/presentationml/2006/main">
  <p:tag name="MH" val="20151104104726"/>
  <p:tag name="MH_LIBRARY" val="GRAPHIC"/>
  <p:tag name="MH_TYPE" val="Other"/>
  <p:tag name="MH_ORDER" val="1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1502</Words>
  <Application>Microsoft Office PowerPoint</Application>
  <PresentationFormat>全屏显示(16:9)</PresentationFormat>
  <Paragraphs>346</Paragraphs>
  <Slides>27</Slides>
  <Notes>21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华文新魏</vt:lpstr>
      <vt:lpstr>微软雅黑</vt:lpstr>
      <vt:lpstr>Calibri Light</vt:lpstr>
      <vt:lpstr>Calibri</vt:lpstr>
      <vt:lpstr>Impact</vt:lpstr>
      <vt:lpstr>Arial Black</vt:lpstr>
      <vt:lpstr>等线</vt:lpstr>
      <vt:lpstr>Elephant</vt:lpstr>
      <vt:lpstr>Agency FB</vt:lpstr>
      <vt:lpstr>Arial</vt:lpstr>
      <vt:lpstr>幼圆</vt:lpstr>
      <vt:lpstr>Baskerville Old Face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27</cp:revision>
  <dcterms:created xsi:type="dcterms:W3CDTF">2017-03-04T06:55:00Z</dcterms:created>
  <dcterms:modified xsi:type="dcterms:W3CDTF">2021-01-05T12:18:11Z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