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1020" r:id="rId2"/>
    <p:sldId id="940" r:id="rId3"/>
    <p:sldId id="984" r:id="rId4"/>
    <p:sldId id="998" r:id="rId5"/>
    <p:sldId id="999" r:id="rId6"/>
    <p:sldId id="988" r:id="rId7"/>
    <p:sldId id="1000" r:id="rId8"/>
    <p:sldId id="991" r:id="rId9"/>
    <p:sldId id="987" r:id="rId10"/>
    <p:sldId id="1004" r:id="rId11"/>
    <p:sldId id="995" r:id="rId12"/>
    <p:sldId id="996" r:id="rId13"/>
    <p:sldId id="1022" r:id="rId14"/>
    <p:sldId id="990" r:id="rId15"/>
    <p:sldId id="985" r:id="rId16"/>
    <p:sldId id="997" r:id="rId17"/>
    <p:sldId id="992" r:id="rId18"/>
    <p:sldId id="994" r:id="rId19"/>
    <p:sldId id="993" r:id="rId20"/>
    <p:sldId id="986" r:id="rId21"/>
    <p:sldId id="1001" r:id="rId22"/>
    <p:sldId id="1002" r:id="rId23"/>
    <p:sldId id="1003" r:id="rId24"/>
    <p:sldId id="989" r:id="rId25"/>
    <p:sldId id="1021" r:id="rId26"/>
  </p:sldIdLst>
  <p:sldSz cx="12192000" cy="6858000"/>
  <p:notesSz cx="6858000" cy="9144000"/>
  <p:embeddedFontLst>
    <p:embeddedFont>
      <p:font typeface="等线" panose="02010600030101010101" pitchFamily="2" charset="-122"/>
      <p:regular r:id="rId28"/>
      <p:bold r:id="rId29"/>
    </p:embeddedFont>
    <p:embeddedFont>
      <p:font typeface="方正兰亭细黑_GBK" panose="02000000000000000000" pitchFamily="2" charset="-122"/>
      <p:regular r:id="rId30"/>
    </p:embeddedFont>
    <p:embeddedFont>
      <p:font typeface="方正兰亭中黑_GBK" panose="02000000000000000000" pitchFamily="2" charset="-122"/>
      <p:regular r:id="rId31"/>
    </p:embeddedFont>
    <p:embeddedFont>
      <p:font typeface="微软雅黑" panose="020B0503020204020204" pitchFamily="34" charset="-122"/>
      <p:regular r:id="rId32"/>
      <p:bold r:id="rId33"/>
    </p:embeddedFont>
    <p:embeddedFont>
      <p:font typeface="Broadway" panose="04040905080B02020502" pitchFamily="82" charset="0"/>
      <p:regular r:id="rId34"/>
    </p:embeddedFont>
    <p:embeddedFont>
      <p:font typeface="Calibri" panose="020F0502020204030204" pitchFamily="34" charset="0"/>
      <p:regular r:id="rId35"/>
      <p:bold r:id="rId36"/>
      <p:italic r:id="rId37"/>
      <p:boldItalic r:id="rId38"/>
    </p:embeddedFont>
    <p:embeddedFont>
      <p:font typeface="Impact" panose="020B0806030902050204" pitchFamily="34" charset="0"/>
      <p:regular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96951232594494E-2"/>
          <c:y val="9.3166048671351004E-2"/>
          <c:w val="0.74347014525091704"/>
          <c:h val="0.75499380397413995"/>
        </c:manualLayout>
      </c:layout>
      <c:areaChart>
        <c:grouping val="standard"/>
        <c:varyColors val="0"/>
        <c:ser>
          <c:idx val="0"/>
          <c:order val="0"/>
          <c:tx>
            <c:strRef>
              <c:f>Sheet1!$B$1</c:f>
              <c:strCache>
                <c:ptCount val="1"/>
                <c:pt idx="0">
                  <c:v>Series 1</c:v>
                </c:pt>
              </c:strCache>
            </c:strRef>
          </c:tx>
          <c:spPr>
            <a:solidFill>
              <a:schemeClr val="accent1"/>
            </a:solidFill>
            <a:ln>
              <a:noFill/>
            </a:ln>
            <a:effectLst/>
            <a:sp3d/>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B9B-4E68-9857-58630A09BB58}"/>
            </c:ext>
          </c:extLst>
        </c:ser>
        <c:ser>
          <c:idx val="1"/>
          <c:order val="1"/>
          <c:tx>
            <c:strRef>
              <c:f>Sheet1!$C$1</c:f>
              <c:strCache>
                <c:ptCount val="1"/>
                <c:pt idx="0">
                  <c:v>Series 2</c:v>
                </c:pt>
              </c:strCache>
            </c:strRef>
          </c:tx>
          <c:spPr>
            <a:solidFill>
              <a:schemeClr val="accent2"/>
            </a:solidFill>
            <a:ln>
              <a:noFill/>
            </a:ln>
            <a:effectLst/>
            <a:sp3d/>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B9B-4E68-9857-58630A09BB58}"/>
            </c:ext>
          </c:extLst>
        </c:ser>
        <c:ser>
          <c:idx val="2"/>
          <c:order val="2"/>
          <c:tx>
            <c:strRef>
              <c:f>Sheet1!$D$1</c:f>
              <c:strCache>
                <c:ptCount val="1"/>
                <c:pt idx="0">
                  <c:v>Series3</c:v>
                </c:pt>
              </c:strCache>
            </c:strRef>
          </c:tx>
          <c:spPr>
            <a:solidFill>
              <a:schemeClr val="accent3"/>
            </a:solidFill>
            <a:ln w="25400">
              <a:noFill/>
            </a:ln>
            <a:effectLst/>
            <a:sp3d/>
          </c:spPr>
          <c:cat>
            <c:numRef>
              <c:f>Sheet1!$A$2:$A$6</c:f>
              <c:numCache>
                <c:formatCode>yyyy/m/d</c:formatCode>
                <c:ptCount val="5"/>
                <c:pt idx="0">
                  <c:v>37377</c:v>
                </c:pt>
                <c:pt idx="1">
                  <c:v>37408</c:v>
                </c:pt>
                <c:pt idx="2">
                  <c:v>37438</c:v>
                </c:pt>
                <c:pt idx="3">
                  <c:v>37469</c:v>
                </c:pt>
                <c:pt idx="4">
                  <c:v>37500</c:v>
                </c:pt>
              </c:numCache>
            </c:numRef>
          </c:cat>
          <c:val>
            <c:numRef>
              <c:f>Sheet1!$D$2:$D$6</c:f>
              <c:numCache>
                <c:formatCode>General</c:formatCode>
                <c:ptCount val="5"/>
                <c:pt idx="0">
                  <c:v>24</c:v>
                </c:pt>
                <c:pt idx="1">
                  <c:v>36</c:v>
                </c:pt>
                <c:pt idx="2">
                  <c:v>31</c:v>
                </c:pt>
                <c:pt idx="3">
                  <c:v>35</c:v>
                </c:pt>
                <c:pt idx="4">
                  <c:v>41</c:v>
                </c:pt>
              </c:numCache>
            </c:numRef>
          </c:val>
          <c:extLst>
            <c:ext xmlns:c16="http://schemas.microsoft.com/office/drawing/2014/chart" uri="{C3380CC4-5D6E-409C-BE32-E72D297353CC}">
              <c16:uniqueId val="{00000002-8B9B-4E68-9857-58630A09BB58}"/>
            </c:ext>
          </c:extLst>
        </c:ser>
        <c:dLbls>
          <c:showLegendKey val="0"/>
          <c:showVal val="0"/>
          <c:showCatName val="0"/>
          <c:showSerName val="0"/>
          <c:showPercent val="0"/>
          <c:showBubbleSize val="0"/>
        </c:dLbls>
        <c:axId val="568396416"/>
        <c:axId val="568414592"/>
      </c:areaChart>
      <c:dateAx>
        <c:axId val="568396416"/>
        <c:scaling>
          <c:orientation val="minMax"/>
        </c:scaling>
        <c:delete val="1"/>
        <c:axPos val="b"/>
        <c:numFmt formatCode="yyyy/m/d" sourceLinked="1"/>
        <c:majorTickMark val="out"/>
        <c:minorTickMark val="none"/>
        <c:tickLblPos val="nextTo"/>
        <c:crossAx val="568414592"/>
        <c:crosses val="autoZero"/>
        <c:auto val="1"/>
        <c:lblOffset val="100"/>
        <c:baseTimeUnit val="months"/>
      </c:dateAx>
      <c:valAx>
        <c:axId val="56841459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5683964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CF21F-4A29-42E0-B8EB-777F05DFCAA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34706-7B36-45D6-9767-DC630451D8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28179876-21DC-41E8-8E63-89BCD04AD8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845D2DAF-7A11-4887-8CD5-B116BE4C238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ln>
        </p:spPr>
      </p:sp>
      <p:sp>
        <p:nvSpPr>
          <p:cNvPr id="44034"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4035"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13765" rtl="0" eaLnBrk="1" fontAlgn="base" latinLnBrk="0" hangingPunct="1">
              <a:lnSpc>
                <a:spcPct val="100000"/>
              </a:lnSpc>
              <a:spcBef>
                <a:spcPct val="0"/>
              </a:spcBef>
              <a:spcAft>
                <a:spcPct val="0"/>
              </a:spcAft>
              <a:buClrTx/>
              <a:buSzTx/>
              <a:buFontTx/>
              <a:buNone/>
              <a:defRPr/>
            </a:pPr>
            <a:fld id="{364F652D-D5FF-4745-AF86-C5CD486028D1}"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4</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CCDB860D-56C1-4361-9B5F-A1AE2BF324F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B7F4DA30-AA03-4F72-96B9-33D624FA8F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623392" y="385956"/>
            <a:ext cx="2648144" cy="417156"/>
          </a:xfrm>
          <a:prstGeom prst="rect">
            <a:avLst/>
          </a:prstGeom>
          <a:noFill/>
        </p:spPr>
        <p:txBody>
          <a:bodyPr wrap="none" lIns="128579" tIns="64289" rIns="128579" bIns="64289" rtlCol="0">
            <a:spAutoFit/>
          </a:bodyPr>
          <a:lstStyle/>
          <a:p>
            <a:pPr defTabSz="1285240"/>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623392" y="643691"/>
            <a:ext cx="2295548" cy="345277"/>
          </a:xfrm>
          <a:prstGeom prst="rect">
            <a:avLst/>
          </a:prstGeom>
          <a:noFill/>
        </p:spPr>
        <p:txBody>
          <a:bodyPr wrap="none" lIns="128579" tIns="64289" rIns="128579" bIns="64289" rtlCol="0">
            <a:spAutoFit/>
          </a:bodyPr>
          <a:lstStyle/>
          <a:p>
            <a:pPr defTabSz="1285240"/>
            <a:r>
              <a:rPr lang="en-US" altLang="zh-CN" sz="1400" dirty="0">
                <a:solidFill>
                  <a:schemeClr val="tx1">
                    <a:lumMod val="50000"/>
                    <a:lumOff val="50000"/>
                  </a:schemeClr>
                </a:solidFill>
                <a:cs typeface="+mn-ea"/>
                <a:sym typeface="+mn-lt"/>
              </a:rPr>
              <a:t>ADD RELATED TITLE WORDS</a:t>
            </a:r>
            <a:endParaRPr lang="zh-CN" altLang="en-US" sz="14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grpSp>
      <p:sp>
        <p:nvSpPr>
          <p:cNvPr id="6" name="文本框 12"/>
          <p:cNvSpPr txBox="1">
            <a:spLocks noChangeArrowheads="1"/>
          </p:cNvSpPr>
          <p:nvPr userDrawn="1"/>
        </p:nvSpPr>
        <p:spPr bwMode="auto">
          <a:xfrm>
            <a:off x="-2" y="493729"/>
            <a:ext cx="2394787" cy="8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rtfolio #4">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781426" y="1"/>
            <a:ext cx="2752725" cy="3338513"/>
          </a:xfrm>
          <a:prstGeom prst="rect">
            <a:avLst/>
          </a:prstGeom>
          <a:solidFill>
            <a:schemeClr val="bg1">
              <a:lumMod val="65000"/>
            </a:schemeClr>
          </a:solidFill>
        </p:spPr>
        <p:txBody>
          <a:bodyPr/>
          <a:lstStyle>
            <a:lvl1pPr marL="0" indent="0">
              <a:buNone/>
              <a:defRPr sz="935">
                <a:solidFill>
                  <a:schemeClr val="bg1"/>
                </a:solidFill>
              </a:defRPr>
            </a:lvl1pPr>
          </a:lstStyle>
          <a:p>
            <a:r>
              <a:rPr lang="zh-CN" altLang="en-US" dirty="0"/>
              <a:t>请替换文字内容</a:t>
            </a:r>
            <a:r>
              <a:rPr lang="en-US" dirty="0"/>
              <a:t>#</a:t>
            </a:r>
          </a:p>
        </p:txBody>
      </p:sp>
      <p:sp>
        <p:nvSpPr>
          <p:cNvPr id="16" name="Picture Placeholder 14"/>
          <p:cNvSpPr>
            <a:spLocks noGrp="1"/>
          </p:cNvSpPr>
          <p:nvPr>
            <p:ph type="pic" sz="quarter" idx="11" hasCustomPrompt="1"/>
          </p:nvPr>
        </p:nvSpPr>
        <p:spPr>
          <a:xfrm>
            <a:off x="9477377" y="1509712"/>
            <a:ext cx="2714625" cy="3748088"/>
          </a:xfrm>
          <a:prstGeom prst="rect">
            <a:avLst/>
          </a:prstGeom>
          <a:solidFill>
            <a:schemeClr val="bg1">
              <a:lumMod val="65000"/>
            </a:schemeClr>
          </a:solidFill>
        </p:spPr>
        <p:txBody>
          <a:bodyPr/>
          <a:lstStyle>
            <a:lvl1pPr marL="0" indent="0">
              <a:buNone/>
              <a:defRPr sz="935">
                <a:solidFill>
                  <a:schemeClr val="bg1"/>
                </a:solidFill>
              </a:defRPr>
            </a:lvl1pPr>
          </a:lstStyle>
          <a:p>
            <a:r>
              <a:rPr lang="zh-CN" altLang="en-US" dirty="0"/>
              <a:t>请替换文字内容</a:t>
            </a:r>
            <a:r>
              <a:rPr lang="en-US" dirty="0"/>
              <a:t>#</a:t>
            </a:r>
          </a:p>
        </p:txBody>
      </p:sp>
      <p:sp>
        <p:nvSpPr>
          <p:cNvPr id="17" name="Picture Placeholder 14"/>
          <p:cNvSpPr>
            <a:spLocks noGrp="1"/>
          </p:cNvSpPr>
          <p:nvPr>
            <p:ph type="pic" sz="quarter" idx="12" hasCustomPrompt="1"/>
          </p:nvPr>
        </p:nvSpPr>
        <p:spPr>
          <a:xfrm>
            <a:off x="931861" y="1509712"/>
            <a:ext cx="2754312" cy="3748088"/>
          </a:xfrm>
          <a:prstGeom prst="rect">
            <a:avLst/>
          </a:prstGeom>
          <a:solidFill>
            <a:schemeClr val="bg1">
              <a:lumMod val="65000"/>
            </a:schemeClr>
          </a:solidFill>
        </p:spPr>
        <p:txBody>
          <a:bodyPr/>
          <a:lstStyle>
            <a:lvl1pPr marL="0" indent="0">
              <a:buNone/>
              <a:defRPr sz="935">
                <a:solidFill>
                  <a:schemeClr val="bg1"/>
                </a:solidFill>
              </a:defRPr>
            </a:lvl1pPr>
          </a:lstStyle>
          <a:p>
            <a:r>
              <a:rPr lang="zh-CN" altLang="en-US" dirty="0"/>
              <a:t>请替换文字内容</a:t>
            </a:r>
            <a:r>
              <a:rPr lang="en-US" dirty="0"/>
              <a:t>#</a:t>
            </a:r>
          </a:p>
        </p:txBody>
      </p:sp>
      <p:sp>
        <p:nvSpPr>
          <p:cNvPr id="18" name="Picture Placeholder 14"/>
          <p:cNvSpPr>
            <a:spLocks noGrp="1"/>
          </p:cNvSpPr>
          <p:nvPr>
            <p:ph type="pic" sz="quarter" idx="13" hasCustomPrompt="1"/>
          </p:nvPr>
        </p:nvSpPr>
        <p:spPr>
          <a:xfrm>
            <a:off x="6629401" y="1509712"/>
            <a:ext cx="2754312" cy="1828800"/>
          </a:xfrm>
          <a:prstGeom prst="rect">
            <a:avLst/>
          </a:prstGeom>
          <a:solidFill>
            <a:schemeClr val="bg1">
              <a:lumMod val="65000"/>
            </a:schemeClr>
          </a:solidFill>
        </p:spPr>
        <p:txBody>
          <a:bodyPr/>
          <a:lstStyle>
            <a:lvl1pPr marL="0" indent="0">
              <a:buNone/>
              <a:defRPr sz="935">
                <a:solidFill>
                  <a:schemeClr val="bg1"/>
                </a:solidFill>
              </a:defRPr>
            </a:lvl1pPr>
          </a:lstStyle>
          <a:p>
            <a:r>
              <a:rPr lang="zh-CN" altLang="en-US" dirty="0"/>
              <a:t>请替换文字内容</a:t>
            </a:r>
            <a:r>
              <a:rPr lang="en-US" dirty="0"/>
              <a:t>#</a:t>
            </a:r>
          </a:p>
        </p:txBody>
      </p:sp>
      <p:sp>
        <p:nvSpPr>
          <p:cNvPr id="19" name="Picture Placeholder 14"/>
          <p:cNvSpPr>
            <a:spLocks noGrp="1"/>
          </p:cNvSpPr>
          <p:nvPr>
            <p:ph type="pic" sz="quarter" idx="14" hasCustomPrompt="1"/>
          </p:nvPr>
        </p:nvSpPr>
        <p:spPr>
          <a:xfrm>
            <a:off x="6629401" y="3428999"/>
            <a:ext cx="2754312" cy="1828800"/>
          </a:xfrm>
          <a:prstGeom prst="rect">
            <a:avLst/>
          </a:prstGeom>
          <a:solidFill>
            <a:schemeClr val="bg1">
              <a:lumMod val="65000"/>
            </a:schemeClr>
          </a:solidFill>
        </p:spPr>
        <p:txBody>
          <a:bodyPr/>
          <a:lstStyle>
            <a:lvl1pPr marL="0" indent="0">
              <a:buNone/>
              <a:defRPr sz="935">
                <a:solidFill>
                  <a:schemeClr val="bg1"/>
                </a:solidFill>
              </a:defRPr>
            </a:lvl1pPr>
          </a:lstStyle>
          <a:p>
            <a:r>
              <a:rPr lang="zh-CN" altLang="en-US" dirty="0"/>
              <a:t>请替换文字内容</a:t>
            </a:r>
            <a:r>
              <a:rPr lang="en-US" dirty="0"/>
              <a:t>#</a:t>
            </a:r>
          </a:p>
        </p:txBody>
      </p:sp>
      <p:sp>
        <p:nvSpPr>
          <p:cNvPr id="20" name="Picture Placeholder 14"/>
          <p:cNvSpPr>
            <a:spLocks noGrp="1"/>
          </p:cNvSpPr>
          <p:nvPr>
            <p:ph type="pic" sz="quarter" idx="15" hasCustomPrompt="1"/>
          </p:nvPr>
        </p:nvSpPr>
        <p:spPr>
          <a:xfrm>
            <a:off x="3779836" y="3428999"/>
            <a:ext cx="2754312" cy="1828800"/>
          </a:xfrm>
          <a:prstGeom prst="rect">
            <a:avLst/>
          </a:prstGeom>
          <a:solidFill>
            <a:schemeClr val="bg1">
              <a:lumMod val="65000"/>
            </a:schemeClr>
          </a:solidFill>
        </p:spPr>
        <p:txBody>
          <a:bodyPr/>
          <a:lstStyle>
            <a:lvl1pPr marL="0" indent="0">
              <a:buNone/>
              <a:defRPr sz="935">
                <a:solidFill>
                  <a:schemeClr val="bg1"/>
                </a:solidFill>
              </a:defRPr>
            </a:lvl1pPr>
          </a:lstStyle>
          <a:p>
            <a:r>
              <a:rPr lang="zh-CN" altLang="en-US" dirty="0"/>
              <a:t>请替换文字内容</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3765">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4" y="619993"/>
            <a:ext cx="1593075" cy="277005"/>
          </a:xfrm>
          <a:prstGeom prst="rect">
            <a:avLst/>
          </a:prstGeom>
          <a:noFill/>
        </p:spPr>
        <p:txBody>
          <a:bodyPr wrap="none" lIns="91445" tIns="45723" rIns="91445" bIns="45723">
            <a:spAutoFit/>
          </a:bodyPr>
          <a:lstStyle/>
          <a:p>
            <a:pPr defTabSz="913765">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3765">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353485" y="619993"/>
            <a:ext cx="1141156" cy="277005"/>
          </a:xfrm>
          <a:prstGeom prst="rect">
            <a:avLst/>
          </a:prstGeom>
          <a:noFill/>
        </p:spPr>
        <p:txBody>
          <a:bodyPr wrap="none" lIns="91445" tIns="45723" rIns="91445" bIns="45723">
            <a:spAutoFit/>
          </a:bodyPr>
          <a:lstStyle/>
          <a:p>
            <a:pPr defTabSz="913765">
              <a:defRPr/>
            </a:pPr>
            <a:r>
              <a:rPr lang="en-US" altLang="zh-CN" sz="1200" dirty="0">
                <a:solidFill>
                  <a:schemeClr val="tx1">
                    <a:lumMod val="50000"/>
                    <a:lumOff val="50000"/>
                  </a:schemeClr>
                </a:solidFill>
                <a:cs typeface="+mn-ea"/>
                <a:sym typeface="+mn-lt"/>
              </a:rPr>
              <a:t>Job completion</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3765">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353485" y="619993"/>
            <a:ext cx="2134505" cy="277005"/>
          </a:xfrm>
          <a:prstGeom prst="rect">
            <a:avLst/>
          </a:prstGeom>
          <a:noFill/>
        </p:spPr>
        <p:txBody>
          <a:bodyPr wrap="none" lIns="91445" tIns="45723" rIns="91445" bIns="45723">
            <a:spAutoFit/>
          </a:bodyPr>
          <a:lstStyle/>
          <a:p>
            <a:pPr defTabSz="913765">
              <a:defRPr/>
            </a:pPr>
            <a:r>
              <a:rPr lang="en-US" altLang="zh-CN" sz="1200" dirty="0">
                <a:solidFill>
                  <a:schemeClr val="tx1">
                    <a:lumMod val="50000"/>
                    <a:lumOff val="50000"/>
                  </a:schemeClr>
                </a:solidFill>
                <a:cs typeface="+mn-ea"/>
                <a:sym typeface="+mn-lt"/>
              </a:rPr>
              <a:t>Successful project presentation</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3765">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353484" y="619993"/>
            <a:ext cx="1599551" cy="277005"/>
          </a:xfrm>
          <a:prstGeom prst="rect">
            <a:avLst/>
          </a:prstGeom>
          <a:noFill/>
        </p:spPr>
        <p:txBody>
          <a:bodyPr wrap="none" lIns="91445" tIns="45723" rIns="91445" bIns="45723">
            <a:spAutoFit/>
          </a:bodyPr>
          <a:lstStyle/>
          <a:p>
            <a:pPr defTabSz="913765">
              <a:defRPr/>
            </a:pPr>
            <a:r>
              <a:rPr lang="en-US" altLang="zh-CN" sz="1200" dirty="0">
                <a:solidFill>
                  <a:schemeClr val="tx1">
                    <a:lumMod val="50000"/>
                    <a:lumOff val="50000"/>
                  </a:schemeClr>
                </a:solidFill>
                <a:cs typeface="+mn-ea"/>
                <a:sym typeface="+mn-lt"/>
              </a:rPr>
              <a:t>Work plan for next yea</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2021/1/5</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12192000" cy="6858000"/>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1"/>
            <a:ext cx="10972800" cy="4525963"/>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5.xml"/><Relationship Id="rId7"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21.xml"/><Relationship Id="rId7"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9.xml"/><Relationship Id="rId7"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1c950a7b02087bf45327a2f9f8d3572c10dfcfd3"/>
          <p:cNvPicPr>
            <a:picLocks noChangeAspect="1"/>
          </p:cNvPicPr>
          <p:nvPr/>
        </p:nvPicPr>
        <p:blipFill>
          <a:blip r:embed="rId2">
            <a:lum bright="12000"/>
          </a:blip>
          <a:srcRect l="26143" t="-8530" r="-26143" b="8530"/>
          <a:stretch>
            <a:fillRect/>
          </a:stretch>
        </p:blipFill>
        <p:spPr>
          <a:xfrm>
            <a:off x="6995160" y="-735753"/>
            <a:ext cx="7376160" cy="8117840"/>
          </a:xfrm>
          <a:prstGeom prst="ellipse">
            <a:avLst/>
          </a:prstGeom>
        </p:spPr>
      </p:pic>
      <p:sp>
        <p:nvSpPr>
          <p:cNvPr id="5" name="Freeform 8"/>
          <p:cNvSpPr/>
          <p:nvPr/>
        </p:nvSpPr>
        <p:spPr bwMode="auto">
          <a:xfrm rot="12480000" flipH="1">
            <a:off x="8055187" y="-1002453"/>
            <a:ext cx="2131907" cy="5046133"/>
          </a:xfrm>
          <a:custGeom>
            <a:avLst/>
            <a:gdLst>
              <a:gd name="T0" fmla="*/ 533 w 559"/>
              <a:gd name="T1" fmla="*/ 0 h 3224"/>
              <a:gd name="T2" fmla="*/ 547 w 559"/>
              <a:gd name="T3" fmla="*/ 0 h 3224"/>
              <a:gd name="T4" fmla="*/ 475 w 559"/>
              <a:gd name="T5" fmla="*/ 162 h 3224"/>
              <a:gd name="T6" fmla="*/ 410 w 559"/>
              <a:gd name="T7" fmla="*/ 332 h 3224"/>
              <a:gd name="T8" fmla="*/ 354 w 559"/>
              <a:gd name="T9" fmla="*/ 504 h 3224"/>
              <a:gd name="T10" fmla="*/ 305 w 559"/>
              <a:gd name="T11" fmla="*/ 679 h 3224"/>
              <a:gd name="T12" fmla="*/ 266 w 559"/>
              <a:gd name="T13" fmla="*/ 857 h 3224"/>
              <a:gd name="T14" fmla="*/ 235 w 559"/>
              <a:gd name="T15" fmla="*/ 1039 h 3224"/>
              <a:gd name="T16" fmla="*/ 212 w 559"/>
              <a:gd name="T17" fmla="*/ 1223 h 3224"/>
              <a:gd name="T18" fmla="*/ 198 w 559"/>
              <a:gd name="T19" fmla="*/ 1410 h 3224"/>
              <a:gd name="T20" fmla="*/ 193 w 559"/>
              <a:gd name="T21" fmla="*/ 1599 h 3224"/>
              <a:gd name="T22" fmla="*/ 198 w 559"/>
              <a:gd name="T23" fmla="*/ 1792 h 3224"/>
              <a:gd name="T24" fmla="*/ 212 w 559"/>
              <a:gd name="T25" fmla="*/ 1981 h 3224"/>
              <a:gd name="T26" fmla="*/ 235 w 559"/>
              <a:gd name="T27" fmla="*/ 2168 h 3224"/>
              <a:gd name="T28" fmla="*/ 268 w 559"/>
              <a:gd name="T29" fmla="*/ 2354 h 3224"/>
              <a:gd name="T30" fmla="*/ 310 w 559"/>
              <a:gd name="T31" fmla="*/ 2534 h 3224"/>
              <a:gd name="T32" fmla="*/ 359 w 559"/>
              <a:gd name="T33" fmla="*/ 2713 h 3224"/>
              <a:gd name="T34" fmla="*/ 419 w 559"/>
              <a:gd name="T35" fmla="*/ 2886 h 3224"/>
              <a:gd name="T36" fmla="*/ 485 w 559"/>
              <a:gd name="T37" fmla="*/ 3058 h 3224"/>
              <a:gd name="T38" fmla="*/ 559 w 559"/>
              <a:gd name="T39" fmla="*/ 3224 h 3224"/>
              <a:gd name="T40" fmla="*/ 224 w 559"/>
              <a:gd name="T41" fmla="*/ 3224 h 3224"/>
              <a:gd name="T42" fmla="*/ 167 w 559"/>
              <a:gd name="T43" fmla="*/ 3049 h 3224"/>
              <a:gd name="T44" fmla="*/ 118 w 559"/>
              <a:gd name="T45" fmla="*/ 2872 h 3224"/>
              <a:gd name="T46" fmla="*/ 76 w 559"/>
              <a:gd name="T47" fmla="*/ 2690 h 3224"/>
              <a:gd name="T48" fmla="*/ 42 w 559"/>
              <a:gd name="T49" fmla="*/ 2506 h 3224"/>
              <a:gd name="T50" fmla="*/ 20 w 559"/>
              <a:gd name="T51" fmla="*/ 2319 h 3224"/>
              <a:gd name="T52" fmla="*/ 4 w 559"/>
              <a:gd name="T53" fmla="*/ 2130 h 3224"/>
              <a:gd name="T54" fmla="*/ 0 w 559"/>
              <a:gd name="T55" fmla="*/ 1937 h 3224"/>
              <a:gd name="T56" fmla="*/ 4 w 559"/>
              <a:gd name="T57" fmla="*/ 1747 h 3224"/>
              <a:gd name="T58" fmla="*/ 18 w 559"/>
              <a:gd name="T59" fmla="*/ 1556 h 3224"/>
              <a:gd name="T60" fmla="*/ 42 w 559"/>
              <a:gd name="T61" fmla="*/ 1370 h 3224"/>
              <a:gd name="T62" fmla="*/ 74 w 559"/>
              <a:gd name="T63" fmla="*/ 1186 h 3224"/>
              <a:gd name="T64" fmla="*/ 116 w 559"/>
              <a:gd name="T65" fmla="*/ 1006 h 3224"/>
              <a:gd name="T66" fmla="*/ 165 w 559"/>
              <a:gd name="T67" fmla="*/ 828 h 3224"/>
              <a:gd name="T68" fmla="*/ 223 w 559"/>
              <a:gd name="T69" fmla="*/ 654 h 3224"/>
              <a:gd name="T70" fmla="*/ 289 w 559"/>
              <a:gd name="T71" fmla="*/ 484 h 3224"/>
              <a:gd name="T72" fmla="*/ 363 w 559"/>
              <a:gd name="T73" fmla="*/ 318 h 3224"/>
              <a:gd name="T74" fmla="*/ 443 w 559"/>
              <a:gd name="T75" fmla="*/ 157 h 3224"/>
              <a:gd name="T76" fmla="*/ 533 w 559"/>
              <a:gd name="T77"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224">
                <a:moveTo>
                  <a:pt x="533" y="0"/>
                </a:moveTo>
                <a:lnTo>
                  <a:pt x="547" y="0"/>
                </a:lnTo>
                <a:lnTo>
                  <a:pt x="475" y="162"/>
                </a:lnTo>
                <a:lnTo>
                  <a:pt x="410" y="332"/>
                </a:lnTo>
                <a:lnTo>
                  <a:pt x="354" y="504"/>
                </a:lnTo>
                <a:lnTo>
                  <a:pt x="305" y="679"/>
                </a:lnTo>
                <a:lnTo>
                  <a:pt x="266" y="857"/>
                </a:lnTo>
                <a:lnTo>
                  <a:pt x="235" y="1039"/>
                </a:lnTo>
                <a:lnTo>
                  <a:pt x="212" y="1223"/>
                </a:lnTo>
                <a:lnTo>
                  <a:pt x="198" y="1410"/>
                </a:lnTo>
                <a:lnTo>
                  <a:pt x="193" y="1599"/>
                </a:lnTo>
                <a:lnTo>
                  <a:pt x="198" y="1792"/>
                </a:lnTo>
                <a:lnTo>
                  <a:pt x="212" y="1981"/>
                </a:lnTo>
                <a:lnTo>
                  <a:pt x="235" y="2168"/>
                </a:lnTo>
                <a:lnTo>
                  <a:pt x="268" y="2354"/>
                </a:lnTo>
                <a:lnTo>
                  <a:pt x="310" y="2534"/>
                </a:lnTo>
                <a:lnTo>
                  <a:pt x="359" y="2713"/>
                </a:lnTo>
                <a:lnTo>
                  <a:pt x="419" y="2886"/>
                </a:lnTo>
                <a:lnTo>
                  <a:pt x="485" y="3058"/>
                </a:lnTo>
                <a:lnTo>
                  <a:pt x="559" y="3224"/>
                </a:lnTo>
                <a:lnTo>
                  <a:pt x="224" y="3224"/>
                </a:lnTo>
                <a:lnTo>
                  <a:pt x="167" y="3049"/>
                </a:lnTo>
                <a:lnTo>
                  <a:pt x="118" y="2872"/>
                </a:lnTo>
                <a:lnTo>
                  <a:pt x="76" y="2690"/>
                </a:lnTo>
                <a:lnTo>
                  <a:pt x="42" y="2506"/>
                </a:lnTo>
                <a:lnTo>
                  <a:pt x="20" y="2319"/>
                </a:lnTo>
                <a:lnTo>
                  <a:pt x="4" y="2130"/>
                </a:lnTo>
                <a:lnTo>
                  <a:pt x="0" y="1937"/>
                </a:lnTo>
                <a:lnTo>
                  <a:pt x="4" y="1747"/>
                </a:lnTo>
                <a:lnTo>
                  <a:pt x="18" y="1556"/>
                </a:lnTo>
                <a:lnTo>
                  <a:pt x="42" y="1370"/>
                </a:lnTo>
                <a:lnTo>
                  <a:pt x="74" y="1186"/>
                </a:lnTo>
                <a:lnTo>
                  <a:pt x="116" y="1006"/>
                </a:lnTo>
                <a:lnTo>
                  <a:pt x="165" y="828"/>
                </a:lnTo>
                <a:lnTo>
                  <a:pt x="223" y="654"/>
                </a:lnTo>
                <a:lnTo>
                  <a:pt x="289" y="484"/>
                </a:lnTo>
                <a:lnTo>
                  <a:pt x="363" y="318"/>
                </a:lnTo>
                <a:lnTo>
                  <a:pt x="443" y="157"/>
                </a:lnTo>
                <a:lnTo>
                  <a:pt x="533" y="0"/>
                </a:lnTo>
                <a:close/>
              </a:path>
            </a:pathLst>
          </a:custGeom>
          <a:solidFill>
            <a:schemeClr val="accent2"/>
          </a:solidFill>
          <a:ln w="0">
            <a:noFill/>
            <a:prstDash val="solid"/>
            <a:round/>
          </a:ln>
          <a:effectLst>
            <a:outerShdw blurRad="190500" dist="101600" algn="l" rotWithShape="0">
              <a:prstClr val="black">
                <a:alpha val="40000"/>
              </a:prstClr>
            </a:outerShdw>
          </a:effectLst>
        </p:spPr>
        <p:txBody>
          <a:bodyPr vert="horz" wrap="square" lIns="121907" tIns="60952" rIns="121907" bIns="60952" numCol="1" anchor="t" anchorCtr="0" compatLnSpc="1"/>
          <a:lstStyle/>
          <a:p>
            <a:pPr defTabSz="1218565"/>
            <a:endParaRPr lang="zh-CN" altLang="en-US" sz="1895">
              <a:solidFill>
                <a:prstClr val="black"/>
              </a:solidFill>
              <a:latin typeface="Calibri" panose="020F0502020204030204"/>
              <a:ea typeface="宋体" panose="02010600030101010101" pitchFamily="2" charset="-122"/>
            </a:endParaRPr>
          </a:p>
        </p:txBody>
      </p:sp>
      <p:sp>
        <p:nvSpPr>
          <p:cNvPr id="6" name="Freeform 8"/>
          <p:cNvSpPr/>
          <p:nvPr/>
        </p:nvSpPr>
        <p:spPr bwMode="auto">
          <a:xfrm rot="19980000">
            <a:off x="6492241" y="2489200"/>
            <a:ext cx="1890607" cy="5908040"/>
          </a:xfrm>
          <a:custGeom>
            <a:avLst/>
            <a:gdLst>
              <a:gd name="T0" fmla="*/ 533 w 559"/>
              <a:gd name="T1" fmla="*/ 0 h 3224"/>
              <a:gd name="T2" fmla="*/ 547 w 559"/>
              <a:gd name="T3" fmla="*/ 0 h 3224"/>
              <a:gd name="T4" fmla="*/ 475 w 559"/>
              <a:gd name="T5" fmla="*/ 162 h 3224"/>
              <a:gd name="T6" fmla="*/ 410 w 559"/>
              <a:gd name="T7" fmla="*/ 332 h 3224"/>
              <a:gd name="T8" fmla="*/ 354 w 559"/>
              <a:gd name="T9" fmla="*/ 504 h 3224"/>
              <a:gd name="T10" fmla="*/ 305 w 559"/>
              <a:gd name="T11" fmla="*/ 679 h 3224"/>
              <a:gd name="T12" fmla="*/ 266 w 559"/>
              <a:gd name="T13" fmla="*/ 857 h 3224"/>
              <a:gd name="T14" fmla="*/ 235 w 559"/>
              <a:gd name="T15" fmla="*/ 1039 h 3224"/>
              <a:gd name="T16" fmla="*/ 212 w 559"/>
              <a:gd name="T17" fmla="*/ 1223 h 3224"/>
              <a:gd name="T18" fmla="*/ 198 w 559"/>
              <a:gd name="T19" fmla="*/ 1410 h 3224"/>
              <a:gd name="T20" fmla="*/ 193 w 559"/>
              <a:gd name="T21" fmla="*/ 1599 h 3224"/>
              <a:gd name="T22" fmla="*/ 198 w 559"/>
              <a:gd name="T23" fmla="*/ 1792 h 3224"/>
              <a:gd name="T24" fmla="*/ 212 w 559"/>
              <a:gd name="T25" fmla="*/ 1981 h 3224"/>
              <a:gd name="T26" fmla="*/ 235 w 559"/>
              <a:gd name="T27" fmla="*/ 2168 h 3224"/>
              <a:gd name="T28" fmla="*/ 268 w 559"/>
              <a:gd name="T29" fmla="*/ 2354 h 3224"/>
              <a:gd name="T30" fmla="*/ 310 w 559"/>
              <a:gd name="T31" fmla="*/ 2534 h 3224"/>
              <a:gd name="T32" fmla="*/ 359 w 559"/>
              <a:gd name="T33" fmla="*/ 2713 h 3224"/>
              <a:gd name="T34" fmla="*/ 419 w 559"/>
              <a:gd name="T35" fmla="*/ 2886 h 3224"/>
              <a:gd name="T36" fmla="*/ 485 w 559"/>
              <a:gd name="T37" fmla="*/ 3058 h 3224"/>
              <a:gd name="T38" fmla="*/ 559 w 559"/>
              <a:gd name="T39" fmla="*/ 3224 h 3224"/>
              <a:gd name="T40" fmla="*/ 224 w 559"/>
              <a:gd name="T41" fmla="*/ 3224 h 3224"/>
              <a:gd name="T42" fmla="*/ 167 w 559"/>
              <a:gd name="T43" fmla="*/ 3049 h 3224"/>
              <a:gd name="T44" fmla="*/ 118 w 559"/>
              <a:gd name="T45" fmla="*/ 2872 h 3224"/>
              <a:gd name="T46" fmla="*/ 76 w 559"/>
              <a:gd name="T47" fmla="*/ 2690 h 3224"/>
              <a:gd name="T48" fmla="*/ 42 w 559"/>
              <a:gd name="T49" fmla="*/ 2506 h 3224"/>
              <a:gd name="T50" fmla="*/ 20 w 559"/>
              <a:gd name="T51" fmla="*/ 2319 h 3224"/>
              <a:gd name="T52" fmla="*/ 4 w 559"/>
              <a:gd name="T53" fmla="*/ 2130 h 3224"/>
              <a:gd name="T54" fmla="*/ 0 w 559"/>
              <a:gd name="T55" fmla="*/ 1937 h 3224"/>
              <a:gd name="T56" fmla="*/ 4 w 559"/>
              <a:gd name="T57" fmla="*/ 1747 h 3224"/>
              <a:gd name="T58" fmla="*/ 18 w 559"/>
              <a:gd name="T59" fmla="*/ 1556 h 3224"/>
              <a:gd name="T60" fmla="*/ 42 w 559"/>
              <a:gd name="T61" fmla="*/ 1370 h 3224"/>
              <a:gd name="T62" fmla="*/ 74 w 559"/>
              <a:gd name="T63" fmla="*/ 1186 h 3224"/>
              <a:gd name="T64" fmla="*/ 116 w 559"/>
              <a:gd name="T65" fmla="*/ 1006 h 3224"/>
              <a:gd name="T66" fmla="*/ 165 w 559"/>
              <a:gd name="T67" fmla="*/ 828 h 3224"/>
              <a:gd name="T68" fmla="*/ 223 w 559"/>
              <a:gd name="T69" fmla="*/ 654 h 3224"/>
              <a:gd name="T70" fmla="*/ 289 w 559"/>
              <a:gd name="T71" fmla="*/ 484 h 3224"/>
              <a:gd name="T72" fmla="*/ 363 w 559"/>
              <a:gd name="T73" fmla="*/ 318 h 3224"/>
              <a:gd name="T74" fmla="*/ 443 w 559"/>
              <a:gd name="T75" fmla="*/ 157 h 3224"/>
              <a:gd name="T76" fmla="*/ 533 w 559"/>
              <a:gd name="T77"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224">
                <a:moveTo>
                  <a:pt x="533" y="0"/>
                </a:moveTo>
                <a:lnTo>
                  <a:pt x="547" y="0"/>
                </a:lnTo>
                <a:lnTo>
                  <a:pt x="475" y="162"/>
                </a:lnTo>
                <a:lnTo>
                  <a:pt x="410" y="332"/>
                </a:lnTo>
                <a:lnTo>
                  <a:pt x="354" y="504"/>
                </a:lnTo>
                <a:lnTo>
                  <a:pt x="305" y="679"/>
                </a:lnTo>
                <a:lnTo>
                  <a:pt x="266" y="857"/>
                </a:lnTo>
                <a:lnTo>
                  <a:pt x="235" y="1039"/>
                </a:lnTo>
                <a:lnTo>
                  <a:pt x="212" y="1223"/>
                </a:lnTo>
                <a:lnTo>
                  <a:pt x="198" y="1410"/>
                </a:lnTo>
                <a:lnTo>
                  <a:pt x="193" y="1599"/>
                </a:lnTo>
                <a:lnTo>
                  <a:pt x="198" y="1792"/>
                </a:lnTo>
                <a:lnTo>
                  <a:pt x="212" y="1981"/>
                </a:lnTo>
                <a:lnTo>
                  <a:pt x="235" y="2168"/>
                </a:lnTo>
                <a:lnTo>
                  <a:pt x="268" y="2354"/>
                </a:lnTo>
                <a:lnTo>
                  <a:pt x="310" y="2534"/>
                </a:lnTo>
                <a:lnTo>
                  <a:pt x="359" y="2713"/>
                </a:lnTo>
                <a:lnTo>
                  <a:pt x="419" y="2886"/>
                </a:lnTo>
                <a:lnTo>
                  <a:pt x="485" y="3058"/>
                </a:lnTo>
                <a:lnTo>
                  <a:pt x="559" y="3224"/>
                </a:lnTo>
                <a:lnTo>
                  <a:pt x="224" y="3224"/>
                </a:lnTo>
                <a:lnTo>
                  <a:pt x="167" y="3049"/>
                </a:lnTo>
                <a:lnTo>
                  <a:pt x="118" y="2872"/>
                </a:lnTo>
                <a:lnTo>
                  <a:pt x="76" y="2690"/>
                </a:lnTo>
                <a:lnTo>
                  <a:pt x="42" y="2506"/>
                </a:lnTo>
                <a:lnTo>
                  <a:pt x="20" y="2319"/>
                </a:lnTo>
                <a:lnTo>
                  <a:pt x="4" y="2130"/>
                </a:lnTo>
                <a:lnTo>
                  <a:pt x="0" y="1937"/>
                </a:lnTo>
                <a:lnTo>
                  <a:pt x="4" y="1747"/>
                </a:lnTo>
                <a:lnTo>
                  <a:pt x="18" y="1556"/>
                </a:lnTo>
                <a:lnTo>
                  <a:pt x="42" y="1370"/>
                </a:lnTo>
                <a:lnTo>
                  <a:pt x="74" y="1186"/>
                </a:lnTo>
                <a:lnTo>
                  <a:pt x="116" y="1006"/>
                </a:lnTo>
                <a:lnTo>
                  <a:pt x="165" y="828"/>
                </a:lnTo>
                <a:lnTo>
                  <a:pt x="223" y="654"/>
                </a:lnTo>
                <a:lnTo>
                  <a:pt x="289" y="484"/>
                </a:lnTo>
                <a:lnTo>
                  <a:pt x="363" y="318"/>
                </a:lnTo>
                <a:lnTo>
                  <a:pt x="443" y="157"/>
                </a:lnTo>
                <a:lnTo>
                  <a:pt x="533" y="0"/>
                </a:lnTo>
                <a:close/>
              </a:path>
            </a:pathLst>
          </a:custGeom>
          <a:solidFill>
            <a:schemeClr val="accent2"/>
          </a:solidFill>
          <a:ln w="0">
            <a:noFill/>
            <a:prstDash val="solid"/>
            <a:round/>
          </a:ln>
          <a:effectLst>
            <a:outerShdw blurRad="190500" dist="101600" algn="l" rotWithShape="0">
              <a:prstClr val="black">
                <a:alpha val="40000"/>
              </a:prstClr>
            </a:outerShdw>
          </a:effectLst>
        </p:spPr>
        <p:txBody>
          <a:bodyPr vert="horz" wrap="square" lIns="121907" tIns="60952" rIns="121907" bIns="60952" numCol="1" anchor="t" anchorCtr="0" compatLnSpc="1"/>
          <a:lstStyle/>
          <a:p>
            <a:pPr defTabSz="1218565"/>
            <a:endParaRPr lang="zh-CN" altLang="en-US" sz="1895">
              <a:solidFill>
                <a:prstClr val="black"/>
              </a:solidFill>
              <a:latin typeface="Calibri" panose="020F0502020204030204"/>
              <a:ea typeface="宋体" panose="02010600030101010101" pitchFamily="2" charset="-122"/>
            </a:endParaRPr>
          </a:p>
        </p:txBody>
      </p:sp>
      <p:sp>
        <p:nvSpPr>
          <p:cNvPr id="9" name="Freeform 8"/>
          <p:cNvSpPr/>
          <p:nvPr/>
        </p:nvSpPr>
        <p:spPr bwMode="auto">
          <a:xfrm rot="13020000" flipH="1">
            <a:off x="7633547" y="-1583267"/>
            <a:ext cx="1816100" cy="6500707"/>
          </a:xfrm>
          <a:custGeom>
            <a:avLst/>
            <a:gdLst>
              <a:gd name="T0" fmla="*/ 533 w 559"/>
              <a:gd name="T1" fmla="*/ 0 h 3224"/>
              <a:gd name="T2" fmla="*/ 547 w 559"/>
              <a:gd name="T3" fmla="*/ 0 h 3224"/>
              <a:gd name="T4" fmla="*/ 475 w 559"/>
              <a:gd name="T5" fmla="*/ 162 h 3224"/>
              <a:gd name="T6" fmla="*/ 410 w 559"/>
              <a:gd name="T7" fmla="*/ 332 h 3224"/>
              <a:gd name="T8" fmla="*/ 354 w 559"/>
              <a:gd name="T9" fmla="*/ 504 h 3224"/>
              <a:gd name="T10" fmla="*/ 305 w 559"/>
              <a:gd name="T11" fmla="*/ 679 h 3224"/>
              <a:gd name="T12" fmla="*/ 266 w 559"/>
              <a:gd name="T13" fmla="*/ 857 h 3224"/>
              <a:gd name="T14" fmla="*/ 235 w 559"/>
              <a:gd name="T15" fmla="*/ 1039 h 3224"/>
              <a:gd name="T16" fmla="*/ 212 w 559"/>
              <a:gd name="T17" fmla="*/ 1223 h 3224"/>
              <a:gd name="T18" fmla="*/ 198 w 559"/>
              <a:gd name="T19" fmla="*/ 1410 h 3224"/>
              <a:gd name="T20" fmla="*/ 193 w 559"/>
              <a:gd name="T21" fmla="*/ 1599 h 3224"/>
              <a:gd name="T22" fmla="*/ 198 w 559"/>
              <a:gd name="T23" fmla="*/ 1792 h 3224"/>
              <a:gd name="T24" fmla="*/ 212 w 559"/>
              <a:gd name="T25" fmla="*/ 1981 h 3224"/>
              <a:gd name="T26" fmla="*/ 235 w 559"/>
              <a:gd name="T27" fmla="*/ 2168 h 3224"/>
              <a:gd name="T28" fmla="*/ 268 w 559"/>
              <a:gd name="T29" fmla="*/ 2354 h 3224"/>
              <a:gd name="T30" fmla="*/ 310 w 559"/>
              <a:gd name="T31" fmla="*/ 2534 h 3224"/>
              <a:gd name="T32" fmla="*/ 359 w 559"/>
              <a:gd name="T33" fmla="*/ 2713 h 3224"/>
              <a:gd name="T34" fmla="*/ 419 w 559"/>
              <a:gd name="T35" fmla="*/ 2886 h 3224"/>
              <a:gd name="T36" fmla="*/ 485 w 559"/>
              <a:gd name="T37" fmla="*/ 3058 h 3224"/>
              <a:gd name="T38" fmla="*/ 559 w 559"/>
              <a:gd name="T39" fmla="*/ 3224 h 3224"/>
              <a:gd name="T40" fmla="*/ 224 w 559"/>
              <a:gd name="T41" fmla="*/ 3224 h 3224"/>
              <a:gd name="T42" fmla="*/ 167 w 559"/>
              <a:gd name="T43" fmla="*/ 3049 h 3224"/>
              <a:gd name="T44" fmla="*/ 118 w 559"/>
              <a:gd name="T45" fmla="*/ 2872 h 3224"/>
              <a:gd name="T46" fmla="*/ 76 w 559"/>
              <a:gd name="T47" fmla="*/ 2690 h 3224"/>
              <a:gd name="T48" fmla="*/ 42 w 559"/>
              <a:gd name="T49" fmla="*/ 2506 h 3224"/>
              <a:gd name="T50" fmla="*/ 20 w 559"/>
              <a:gd name="T51" fmla="*/ 2319 h 3224"/>
              <a:gd name="T52" fmla="*/ 4 w 559"/>
              <a:gd name="T53" fmla="*/ 2130 h 3224"/>
              <a:gd name="T54" fmla="*/ 0 w 559"/>
              <a:gd name="T55" fmla="*/ 1937 h 3224"/>
              <a:gd name="T56" fmla="*/ 4 w 559"/>
              <a:gd name="T57" fmla="*/ 1747 h 3224"/>
              <a:gd name="T58" fmla="*/ 18 w 559"/>
              <a:gd name="T59" fmla="*/ 1556 h 3224"/>
              <a:gd name="T60" fmla="*/ 42 w 559"/>
              <a:gd name="T61" fmla="*/ 1370 h 3224"/>
              <a:gd name="T62" fmla="*/ 74 w 559"/>
              <a:gd name="T63" fmla="*/ 1186 h 3224"/>
              <a:gd name="T64" fmla="*/ 116 w 559"/>
              <a:gd name="T65" fmla="*/ 1006 h 3224"/>
              <a:gd name="T66" fmla="*/ 165 w 559"/>
              <a:gd name="T67" fmla="*/ 828 h 3224"/>
              <a:gd name="T68" fmla="*/ 223 w 559"/>
              <a:gd name="T69" fmla="*/ 654 h 3224"/>
              <a:gd name="T70" fmla="*/ 289 w 559"/>
              <a:gd name="T71" fmla="*/ 484 h 3224"/>
              <a:gd name="T72" fmla="*/ 363 w 559"/>
              <a:gd name="T73" fmla="*/ 318 h 3224"/>
              <a:gd name="T74" fmla="*/ 443 w 559"/>
              <a:gd name="T75" fmla="*/ 157 h 3224"/>
              <a:gd name="T76" fmla="*/ 533 w 559"/>
              <a:gd name="T77"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224">
                <a:moveTo>
                  <a:pt x="533" y="0"/>
                </a:moveTo>
                <a:lnTo>
                  <a:pt x="547" y="0"/>
                </a:lnTo>
                <a:lnTo>
                  <a:pt x="475" y="162"/>
                </a:lnTo>
                <a:lnTo>
                  <a:pt x="410" y="332"/>
                </a:lnTo>
                <a:lnTo>
                  <a:pt x="354" y="504"/>
                </a:lnTo>
                <a:lnTo>
                  <a:pt x="305" y="679"/>
                </a:lnTo>
                <a:lnTo>
                  <a:pt x="266" y="857"/>
                </a:lnTo>
                <a:lnTo>
                  <a:pt x="235" y="1039"/>
                </a:lnTo>
                <a:lnTo>
                  <a:pt x="212" y="1223"/>
                </a:lnTo>
                <a:lnTo>
                  <a:pt x="198" y="1410"/>
                </a:lnTo>
                <a:lnTo>
                  <a:pt x="193" y="1599"/>
                </a:lnTo>
                <a:lnTo>
                  <a:pt x="198" y="1792"/>
                </a:lnTo>
                <a:lnTo>
                  <a:pt x="212" y="1981"/>
                </a:lnTo>
                <a:lnTo>
                  <a:pt x="235" y="2168"/>
                </a:lnTo>
                <a:lnTo>
                  <a:pt x="268" y="2354"/>
                </a:lnTo>
                <a:lnTo>
                  <a:pt x="310" y="2534"/>
                </a:lnTo>
                <a:lnTo>
                  <a:pt x="359" y="2713"/>
                </a:lnTo>
                <a:lnTo>
                  <a:pt x="419" y="2886"/>
                </a:lnTo>
                <a:lnTo>
                  <a:pt x="485" y="3058"/>
                </a:lnTo>
                <a:lnTo>
                  <a:pt x="559" y="3224"/>
                </a:lnTo>
                <a:lnTo>
                  <a:pt x="224" y="3224"/>
                </a:lnTo>
                <a:lnTo>
                  <a:pt x="167" y="3049"/>
                </a:lnTo>
                <a:lnTo>
                  <a:pt x="118" y="2872"/>
                </a:lnTo>
                <a:lnTo>
                  <a:pt x="76" y="2690"/>
                </a:lnTo>
                <a:lnTo>
                  <a:pt x="42" y="2506"/>
                </a:lnTo>
                <a:lnTo>
                  <a:pt x="20" y="2319"/>
                </a:lnTo>
                <a:lnTo>
                  <a:pt x="4" y="2130"/>
                </a:lnTo>
                <a:lnTo>
                  <a:pt x="0" y="1937"/>
                </a:lnTo>
                <a:lnTo>
                  <a:pt x="4" y="1747"/>
                </a:lnTo>
                <a:lnTo>
                  <a:pt x="18" y="1556"/>
                </a:lnTo>
                <a:lnTo>
                  <a:pt x="42" y="1370"/>
                </a:lnTo>
                <a:lnTo>
                  <a:pt x="74" y="1186"/>
                </a:lnTo>
                <a:lnTo>
                  <a:pt x="116" y="1006"/>
                </a:lnTo>
                <a:lnTo>
                  <a:pt x="165" y="828"/>
                </a:lnTo>
                <a:lnTo>
                  <a:pt x="223" y="654"/>
                </a:lnTo>
                <a:lnTo>
                  <a:pt x="289" y="484"/>
                </a:lnTo>
                <a:lnTo>
                  <a:pt x="363" y="318"/>
                </a:lnTo>
                <a:lnTo>
                  <a:pt x="443" y="157"/>
                </a:lnTo>
                <a:lnTo>
                  <a:pt x="533" y="0"/>
                </a:lnTo>
                <a:close/>
              </a:path>
            </a:pathLst>
          </a:custGeom>
          <a:solidFill>
            <a:srgbClr val="006387"/>
          </a:solidFill>
          <a:ln w="0">
            <a:noFill/>
            <a:prstDash val="solid"/>
            <a:round/>
          </a:ln>
          <a:effectLst>
            <a:outerShdw blurRad="190500" dist="101600" algn="l" rotWithShape="0">
              <a:prstClr val="black">
                <a:alpha val="40000"/>
              </a:prstClr>
            </a:outerShdw>
          </a:effectLst>
        </p:spPr>
        <p:txBody>
          <a:bodyPr vert="horz" wrap="square" lIns="121907" tIns="60952" rIns="121907" bIns="60952" numCol="1" anchor="t" anchorCtr="0" compatLnSpc="1"/>
          <a:lstStyle/>
          <a:p>
            <a:pPr defTabSz="1218565"/>
            <a:endParaRPr lang="zh-CN" altLang="en-US" sz="1895">
              <a:solidFill>
                <a:prstClr val="black"/>
              </a:solidFill>
              <a:latin typeface="Calibri" panose="020F0502020204030204"/>
              <a:ea typeface="宋体" panose="02010600030101010101" pitchFamily="2" charset="-122"/>
            </a:endParaRPr>
          </a:p>
        </p:txBody>
      </p:sp>
      <p:sp>
        <p:nvSpPr>
          <p:cNvPr id="11" name="矩形 10"/>
          <p:cNvSpPr/>
          <p:nvPr/>
        </p:nvSpPr>
        <p:spPr>
          <a:xfrm>
            <a:off x="1157605" y="1602105"/>
            <a:ext cx="3706495" cy="1295400"/>
          </a:xfrm>
          <a:prstGeom prst="rect">
            <a:avLst/>
          </a:prstGeom>
        </p:spPr>
        <p:txBody>
          <a:bodyPr wrap="square" lIns="65008" tIns="32504" rIns="65008" bIns="32504">
            <a:spAutoFit/>
          </a:bodyPr>
          <a:lstStyle/>
          <a:p>
            <a:pPr defTabSz="1218565"/>
            <a:r>
              <a:rPr lang="en-US" altLang="zh-CN" sz="8000" spc="284" dirty="0">
                <a:solidFill>
                  <a:srgbClr val="0084B4"/>
                </a:solidFill>
                <a:latin typeface="Broadway" panose="04040905080B02020502" pitchFamily="82" charset="0"/>
                <a:ea typeface="微软雅黑" panose="020B0503020204020204" pitchFamily="34" charset="-122"/>
                <a:cs typeface="Arial" panose="020B0604020202020204" pitchFamily="34" charset="0"/>
              </a:rPr>
              <a:t>202X</a:t>
            </a:r>
          </a:p>
        </p:txBody>
      </p:sp>
      <p:sp>
        <p:nvSpPr>
          <p:cNvPr id="12" name="文本框 16"/>
          <p:cNvSpPr txBox="1"/>
          <p:nvPr/>
        </p:nvSpPr>
        <p:spPr>
          <a:xfrm>
            <a:off x="451115" y="2754443"/>
            <a:ext cx="7776864" cy="949317"/>
          </a:xfrm>
          <a:prstGeom prst="rect">
            <a:avLst/>
          </a:prstGeom>
          <a:noFill/>
        </p:spPr>
        <p:txBody>
          <a:bodyPr wrap="square" lIns="86697" tIns="43348" rIns="86697" bIns="43348" rtlCol="0">
            <a:spAutoFit/>
          </a:bodyPr>
          <a:lstStyle/>
          <a:p>
            <a:pPr defTabSz="1218565"/>
            <a:r>
              <a:rPr lang="zh-CN" altLang="en-US" sz="5600" b="1"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科技信息</a:t>
            </a:r>
            <a:r>
              <a:rPr lang="en-US" altLang="zh-CN" sz="5600" b="1"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5600" b="1"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模板</a:t>
            </a:r>
          </a:p>
        </p:txBody>
      </p:sp>
      <p:sp>
        <p:nvSpPr>
          <p:cNvPr id="15" name="矩形 259"/>
          <p:cNvSpPr>
            <a:spLocks noChangeArrowheads="1"/>
          </p:cNvSpPr>
          <p:nvPr/>
        </p:nvSpPr>
        <p:spPr bwMode="auto">
          <a:xfrm>
            <a:off x="1510082" y="3716909"/>
            <a:ext cx="4300989" cy="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8565">
              <a:buNone/>
            </a:pPr>
            <a:r>
              <a:rPr lang="en-US" altLang="zh-CN" sz="1335" cap="all" dirty="0">
                <a:solidFill>
                  <a:prstClr val="black">
                    <a:lumMod val="65000"/>
                    <a:lumOff val="35000"/>
                  </a:prstClr>
                </a:solidFill>
                <a:cs typeface="Arial" panose="020B0604020202020204" pitchFamily="34" charset="0"/>
              </a:rPr>
              <a:t>|</a:t>
            </a:r>
            <a:r>
              <a:rPr lang="zh-CN" altLang="en-US" sz="1335" cap="all" dirty="0">
                <a:solidFill>
                  <a:prstClr val="black">
                    <a:lumMod val="65000"/>
                    <a:lumOff val="35000"/>
                  </a:prstClr>
                </a:solidFill>
                <a:cs typeface="Arial" panose="020B0604020202020204" pitchFamily="34" charset="0"/>
              </a:rPr>
              <a:t>适用于述职报告</a:t>
            </a:r>
            <a:r>
              <a:rPr lang="en-US" altLang="zh-CN" sz="1335" cap="all" dirty="0">
                <a:solidFill>
                  <a:prstClr val="black">
                    <a:lumMod val="65000"/>
                    <a:lumOff val="35000"/>
                  </a:prstClr>
                </a:solidFill>
                <a:cs typeface="Arial" panose="020B0604020202020204" pitchFamily="34" charset="0"/>
              </a:rPr>
              <a:t>|</a:t>
            </a:r>
            <a:r>
              <a:rPr lang="zh-CN" altLang="en-US" sz="1335" cap="all" dirty="0">
                <a:solidFill>
                  <a:prstClr val="black">
                    <a:lumMod val="65000"/>
                    <a:lumOff val="35000"/>
                  </a:prstClr>
                </a:solidFill>
                <a:cs typeface="Arial" panose="020B0604020202020204" pitchFamily="34" charset="0"/>
              </a:rPr>
              <a:t>个人简介</a:t>
            </a:r>
            <a:r>
              <a:rPr lang="en-US" altLang="zh-CN" sz="1335" cap="all" dirty="0">
                <a:solidFill>
                  <a:prstClr val="black">
                    <a:lumMod val="65000"/>
                    <a:lumOff val="35000"/>
                  </a:prstClr>
                </a:solidFill>
                <a:cs typeface="Arial" panose="020B0604020202020204" pitchFamily="34" charset="0"/>
              </a:rPr>
              <a:t>|</a:t>
            </a:r>
            <a:r>
              <a:rPr lang="zh-CN" altLang="en-US" sz="1335" cap="all" dirty="0">
                <a:solidFill>
                  <a:prstClr val="black">
                    <a:lumMod val="65000"/>
                    <a:lumOff val="35000"/>
                  </a:prstClr>
                </a:solidFill>
                <a:cs typeface="Arial" panose="020B0604020202020204" pitchFamily="34" charset="0"/>
              </a:rPr>
              <a:t>工作总结</a:t>
            </a:r>
            <a:r>
              <a:rPr lang="en-US" altLang="zh-CN" sz="1335" cap="all" dirty="0">
                <a:solidFill>
                  <a:prstClr val="black">
                    <a:lumMod val="65000"/>
                    <a:lumOff val="35000"/>
                  </a:prstClr>
                </a:solidFill>
                <a:cs typeface="Arial" panose="020B0604020202020204" pitchFamily="34" charset="0"/>
              </a:rPr>
              <a:t>|</a:t>
            </a:r>
            <a:r>
              <a:rPr lang="zh-CN" altLang="en-US" sz="1335" cap="all" dirty="0">
                <a:solidFill>
                  <a:prstClr val="black">
                    <a:lumMod val="65000"/>
                    <a:lumOff val="35000"/>
                  </a:prstClr>
                </a:solidFill>
                <a:cs typeface="Arial" panose="020B0604020202020204" pitchFamily="34" charset="0"/>
              </a:rPr>
              <a:t>会议报告等</a:t>
            </a:r>
            <a:r>
              <a:rPr lang="en-US" altLang="zh-CN" sz="1335" cap="all" dirty="0">
                <a:solidFill>
                  <a:prstClr val="black">
                    <a:lumMod val="65000"/>
                    <a:lumOff val="35000"/>
                  </a:prstClr>
                </a:solidFill>
                <a:cs typeface="Arial" panose="020B0604020202020204" pitchFamily="34" charset="0"/>
              </a:rPr>
              <a:t>|</a:t>
            </a:r>
            <a:endParaRPr lang="zh-CN" altLang="en-US" sz="1335" cap="all" dirty="0">
              <a:solidFill>
                <a:prstClr val="black">
                  <a:lumMod val="65000"/>
                  <a:lumOff val="35000"/>
                </a:prstClr>
              </a:solidFill>
              <a:cs typeface="Arial" panose="020B0604020202020204" pitchFamily="34" charset="0"/>
            </a:endParaRPr>
          </a:p>
        </p:txBody>
      </p:sp>
      <p:sp>
        <p:nvSpPr>
          <p:cNvPr id="16" name="文本框 19"/>
          <p:cNvSpPr txBox="1"/>
          <p:nvPr/>
        </p:nvSpPr>
        <p:spPr>
          <a:xfrm>
            <a:off x="643136" y="4128825"/>
            <a:ext cx="5472609" cy="435138"/>
          </a:xfrm>
          <a:prstGeom prst="rect">
            <a:avLst/>
          </a:prstGeom>
          <a:noFill/>
        </p:spPr>
        <p:txBody>
          <a:bodyPr wrap="square" lIns="86697" tIns="43348" rIns="86697" bIns="43348" rtlCol="0">
            <a:spAutoFit/>
          </a:bodyPr>
          <a:lstStyle/>
          <a:p>
            <a:pPr algn="ctr" defTabSz="1218565">
              <a:lnSpc>
                <a:spcPct val="150000"/>
              </a:lnSpc>
            </a:pPr>
            <a:r>
              <a:rPr lang="en-US" altLang="zh-CN" sz="800"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Business report general summary PPT template  | is suitable for the reporting on activities report | bio | work summary report, etc. | | meeting</a:t>
            </a:r>
            <a:endParaRPr lang="zh-CN" altLang="en-US" sz="800"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advClick="0" advTm="3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614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anim calcmode="lin" valueType="num">
                                      <p:cBhvr>
                                        <p:cTn id="2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par>
                          <p:cTn id="40" fill="hold">
                            <p:stCondLst>
                              <p:cond delay="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 calcmode="lin" valueType="num">
                                      <p:cBhvr>
                                        <p:cTn id="4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
                                        </p:tgtEl>
                                      </p:cBhvr>
                                    </p:animEffect>
                                  </p:childTnLst>
                                </p:cTn>
                              </p:par>
                            </p:childTnLst>
                          </p:cTn>
                        </p:par>
                        <p:par>
                          <p:cTn id="48" fill="hold">
                            <p:stCondLst>
                              <p:cond delay="220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15"/>
                                        </p:tgtEl>
                                      </p:cBhvr>
                                    </p:animEffect>
                                    <p:animScale>
                                      <p:cBhvr>
                                        <p:cTn id="51" dur="250" autoRev="1" fill="hold"/>
                                        <p:tgtEl>
                                          <p:spTgt spid="15"/>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0" nodeType="clickEffect">
                                  <p:stCondLst>
                                    <p:cond delay="0"/>
                                  </p:stCondLst>
                                  <p:childTnLst>
                                    <p:animEffect transition="out" filter="fade">
                                      <p:cBhvr>
                                        <p:cTn id="55" dur="500" tmFilter="0, 0; .2, .5; .8, .5; 1, 0"/>
                                        <p:tgtEl>
                                          <p:spTgt spid="16"/>
                                        </p:tgtEl>
                                      </p:cBhvr>
                                    </p:animEffect>
                                    <p:animScale>
                                      <p:cBhvr>
                                        <p:cTn id="56"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1" grpId="0"/>
      <p:bldP spid="12" grpId="0"/>
      <p:bldP spid="12" grpId="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1"/>
          <p:cNvSpPr>
            <a:spLocks noEditPoints="1"/>
          </p:cNvSpPr>
          <p:nvPr/>
        </p:nvSpPr>
        <p:spPr bwMode="auto">
          <a:xfrm>
            <a:off x="5433361" y="1989286"/>
            <a:ext cx="2322400" cy="2317204"/>
          </a:xfrm>
          <a:custGeom>
            <a:avLst/>
            <a:gdLst>
              <a:gd name="T0" fmla="*/ 27 w 188"/>
              <a:gd name="T1" fmla="*/ 27 h 188"/>
              <a:gd name="T2" fmla="*/ 45 w 188"/>
              <a:gd name="T3" fmla="*/ 143 h 188"/>
              <a:gd name="T4" fmla="*/ 161 w 188"/>
              <a:gd name="T5" fmla="*/ 161 h 188"/>
              <a:gd name="T6" fmla="*/ 144 w 188"/>
              <a:gd name="T7" fmla="*/ 44 h 188"/>
              <a:gd name="T8" fmla="*/ 27 w 188"/>
              <a:gd name="T9" fmla="*/ 27 h 188"/>
              <a:gd name="T10" fmla="*/ 136 w 188"/>
              <a:gd name="T11" fmla="*/ 154 h 188"/>
              <a:gd name="T12" fmla="*/ 45 w 188"/>
              <a:gd name="T13" fmla="*/ 141 h 188"/>
              <a:gd name="T14" fmla="*/ 31 w 188"/>
              <a:gd name="T15" fmla="*/ 50 h 188"/>
              <a:gd name="T16" fmla="*/ 122 w 188"/>
              <a:gd name="T17" fmla="*/ 64 h 188"/>
              <a:gd name="T18" fmla="*/ 136 w 188"/>
              <a:gd name="T19"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27" y="27"/>
                </a:moveTo>
                <a:cubicBezTo>
                  <a:pt x="0" y="54"/>
                  <a:pt x="8" y="106"/>
                  <a:pt x="45" y="143"/>
                </a:cubicBezTo>
                <a:cubicBezTo>
                  <a:pt x="81" y="180"/>
                  <a:pt x="134" y="188"/>
                  <a:pt x="161" y="161"/>
                </a:cubicBezTo>
                <a:cubicBezTo>
                  <a:pt x="188" y="133"/>
                  <a:pt x="180" y="81"/>
                  <a:pt x="144" y="44"/>
                </a:cubicBezTo>
                <a:cubicBezTo>
                  <a:pt x="107" y="7"/>
                  <a:pt x="54" y="0"/>
                  <a:pt x="27" y="27"/>
                </a:cubicBezTo>
                <a:close/>
                <a:moveTo>
                  <a:pt x="136" y="154"/>
                </a:moveTo>
                <a:cubicBezTo>
                  <a:pt x="114" y="176"/>
                  <a:pt x="74" y="169"/>
                  <a:pt x="45" y="141"/>
                </a:cubicBezTo>
                <a:cubicBezTo>
                  <a:pt x="16" y="112"/>
                  <a:pt x="10" y="71"/>
                  <a:pt x="31" y="50"/>
                </a:cubicBezTo>
                <a:cubicBezTo>
                  <a:pt x="53" y="29"/>
                  <a:pt x="93" y="35"/>
                  <a:pt x="122" y="64"/>
                </a:cubicBezTo>
                <a:cubicBezTo>
                  <a:pt x="151" y="92"/>
                  <a:pt x="157" y="133"/>
                  <a:pt x="136" y="154"/>
                </a:cubicBezTo>
                <a:close/>
              </a:path>
            </a:pathLst>
          </a:custGeom>
          <a:solidFill>
            <a:schemeClr val="accent2"/>
          </a:solidFill>
          <a:ln>
            <a:noFill/>
          </a:ln>
        </p:spPr>
        <p:txBody>
          <a:bodyPr vert="horz" wrap="square" lIns="121883" tIns="60941" rIns="121883" bIns="60941" numCol="1" anchor="t" anchorCtr="0" compatLnSpc="1"/>
          <a:lstStyle/>
          <a:p>
            <a:pPr defTabSz="1218565"/>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102"/>
          <p:cNvSpPr>
            <a:spLocks noEditPoints="1"/>
          </p:cNvSpPr>
          <p:nvPr/>
        </p:nvSpPr>
        <p:spPr bwMode="auto">
          <a:xfrm>
            <a:off x="4937033" y="3517210"/>
            <a:ext cx="2467876" cy="1927541"/>
          </a:xfrm>
          <a:custGeom>
            <a:avLst/>
            <a:gdLst>
              <a:gd name="T0" fmla="*/ 193 w 200"/>
              <a:gd name="T1" fmla="*/ 61 h 156"/>
              <a:gd name="T2" fmla="*/ 88 w 200"/>
              <a:gd name="T3" fmla="*/ 9 h 156"/>
              <a:gd name="T4" fmla="*/ 7 w 200"/>
              <a:gd name="T5" fmla="*/ 95 h 156"/>
              <a:gd name="T6" fmla="*/ 113 w 200"/>
              <a:gd name="T7" fmla="*/ 147 h 156"/>
              <a:gd name="T8" fmla="*/ 193 w 200"/>
              <a:gd name="T9" fmla="*/ 61 h 156"/>
              <a:gd name="T10" fmla="*/ 27 w 200"/>
              <a:gd name="T11" fmla="*/ 78 h 156"/>
              <a:gd name="T12" fmla="*/ 90 w 200"/>
              <a:gd name="T13" fmla="*/ 11 h 156"/>
              <a:gd name="T14" fmla="*/ 172 w 200"/>
              <a:gd name="T15" fmla="*/ 51 h 156"/>
              <a:gd name="T16" fmla="*/ 109 w 200"/>
              <a:gd name="T17" fmla="*/ 118 h 156"/>
              <a:gd name="T18" fmla="*/ 27 w 200"/>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56">
                <a:moveTo>
                  <a:pt x="193" y="61"/>
                </a:moveTo>
                <a:cubicBezTo>
                  <a:pt x="186" y="23"/>
                  <a:pt x="139" y="0"/>
                  <a:pt x="88" y="9"/>
                </a:cubicBezTo>
                <a:cubicBezTo>
                  <a:pt x="36" y="18"/>
                  <a:pt x="0" y="57"/>
                  <a:pt x="7" y="95"/>
                </a:cubicBezTo>
                <a:cubicBezTo>
                  <a:pt x="14" y="133"/>
                  <a:pt x="61" y="156"/>
                  <a:pt x="113" y="147"/>
                </a:cubicBezTo>
                <a:cubicBezTo>
                  <a:pt x="164" y="138"/>
                  <a:pt x="200" y="99"/>
                  <a:pt x="193" y="61"/>
                </a:cubicBezTo>
                <a:close/>
                <a:moveTo>
                  <a:pt x="27" y="78"/>
                </a:moveTo>
                <a:cubicBezTo>
                  <a:pt x="22" y="48"/>
                  <a:pt x="50" y="18"/>
                  <a:pt x="90" y="11"/>
                </a:cubicBezTo>
                <a:cubicBezTo>
                  <a:pt x="130" y="4"/>
                  <a:pt x="167" y="22"/>
                  <a:pt x="172" y="51"/>
                </a:cubicBezTo>
                <a:cubicBezTo>
                  <a:pt x="177" y="81"/>
                  <a:pt x="149" y="111"/>
                  <a:pt x="109" y="118"/>
                </a:cubicBezTo>
                <a:cubicBezTo>
                  <a:pt x="69" y="125"/>
                  <a:pt x="32" y="107"/>
                  <a:pt x="27" y="78"/>
                </a:cubicBezTo>
                <a:close/>
              </a:path>
            </a:pathLst>
          </a:custGeom>
          <a:solidFill>
            <a:schemeClr val="accent3"/>
          </a:solidFill>
          <a:ln>
            <a:noFill/>
          </a:ln>
        </p:spPr>
        <p:txBody>
          <a:bodyPr vert="horz" wrap="square" lIns="121883" tIns="60941" rIns="121883" bIns="60941" numCol="1" anchor="t" anchorCtr="0" compatLnSpc="1"/>
          <a:lstStyle/>
          <a:p>
            <a:pPr defTabSz="1218565"/>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103"/>
          <p:cNvSpPr>
            <a:spLocks noEditPoints="1"/>
          </p:cNvSpPr>
          <p:nvPr/>
        </p:nvSpPr>
        <p:spPr bwMode="auto">
          <a:xfrm>
            <a:off x="4233308" y="2020007"/>
            <a:ext cx="1885976" cy="2447093"/>
          </a:xfrm>
          <a:custGeom>
            <a:avLst/>
            <a:gdLst>
              <a:gd name="T0" fmla="*/ 63 w 153"/>
              <a:gd name="T1" fmla="*/ 193 h 198"/>
              <a:gd name="T2" fmla="*/ 146 w 153"/>
              <a:gd name="T3" fmla="*/ 109 h 198"/>
              <a:gd name="T4" fmla="*/ 90 w 153"/>
              <a:gd name="T5" fmla="*/ 5 h 198"/>
              <a:gd name="T6" fmla="*/ 7 w 153"/>
              <a:gd name="T7" fmla="*/ 89 h 198"/>
              <a:gd name="T8" fmla="*/ 63 w 153"/>
              <a:gd name="T9" fmla="*/ 193 h 198"/>
              <a:gd name="T10" fmla="*/ 100 w 153"/>
              <a:gd name="T11" fmla="*/ 30 h 198"/>
              <a:gd name="T12" fmla="*/ 143 w 153"/>
              <a:gd name="T13" fmla="*/ 110 h 198"/>
              <a:gd name="T14" fmla="*/ 79 w 153"/>
              <a:gd name="T15" fmla="*/ 176 h 198"/>
              <a:gd name="T16" fmla="*/ 35 w 153"/>
              <a:gd name="T17" fmla="*/ 95 h 198"/>
              <a:gd name="T18" fmla="*/ 100 w 153"/>
              <a:gd name="T1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98">
                <a:moveTo>
                  <a:pt x="63" y="193"/>
                </a:moveTo>
                <a:cubicBezTo>
                  <a:pt x="101" y="198"/>
                  <a:pt x="138" y="161"/>
                  <a:pt x="146" y="109"/>
                </a:cubicBezTo>
                <a:cubicBezTo>
                  <a:pt x="153" y="57"/>
                  <a:pt x="128" y="11"/>
                  <a:pt x="90" y="5"/>
                </a:cubicBezTo>
                <a:cubicBezTo>
                  <a:pt x="51" y="0"/>
                  <a:pt x="14" y="37"/>
                  <a:pt x="7" y="89"/>
                </a:cubicBezTo>
                <a:cubicBezTo>
                  <a:pt x="0" y="141"/>
                  <a:pt x="25" y="187"/>
                  <a:pt x="63" y="193"/>
                </a:cubicBezTo>
                <a:close/>
                <a:moveTo>
                  <a:pt x="100" y="30"/>
                </a:moveTo>
                <a:cubicBezTo>
                  <a:pt x="129" y="34"/>
                  <a:pt x="149" y="70"/>
                  <a:pt x="143" y="110"/>
                </a:cubicBezTo>
                <a:cubicBezTo>
                  <a:pt x="137" y="151"/>
                  <a:pt x="109" y="180"/>
                  <a:pt x="79" y="176"/>
                </a:cubicBezTo>
                <a:cubicBezTo>
                  <a:pt x="49" y="171"/>
                  <a:pt x="29" y="135"/>
                  <a:pt x="35" y="95"/>
                </a:cubicBezTo>
                <a:cubicBezTo>
                  <a:pt x="41" y="55"/>
                  <a:pt x="70" y="25"/>
                  <a:pt x="100" y="30"/>
                </a:cubicBezTo>
                <a:close/>
              </a:path>
            </a:pathLst>
          </a:custGeom>
          <a:solidFill>
            <a:schemeClr val="accent1"/>
          </a:solidFill>
          <a:ln>
            <a:noFill/>
          </a:ln>
        </p:spPr>
        <p:txBody>
          <a:bodyPr vert="horz" wrap="square" lIns="121883" tIns="60941" rIns="121883" bIns="60941" numCol="1" anchor="t" anchorCtr="0" compatLnSpc="1"/>
          <a:lstStyle/>
          <a:p>
            <a:pPr defTabSz="1218565"/>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104"/>
          <p:cNvSpPr/>
          <p:nvPr/>
        </p:nvSpPr>
        <p:spPr bwMode="auto">
          <a:xfrm>
            <a:off x="5530359" y="2153047"/>
            <a:ext cx="503968" cy="1023520"/>
          </a:xfrm>
          <a:custGeom>
            <a:avLst/>
            <a:gdLst>
              <a:gd name="T0" fmla="*/ 24 w 41"/>
              <a:gd name="T1" fmla="*/ 36 h 83"/>
              <a:gd name="T2" fmla="*/ 41 w 41"/>
              <a:gd name="T3" fmla="*/ 26 h 83"/>
              <a:gd name="T4" fmla="*/ 41 w 41"/>
              <a:gd name="T5" fmla="*/ 0 h 83"/>
              <a:gd name="T6" fmla="*/ 20 w 41"/>
              <a:gd name="T7" fmla="*/ 13 h 83"/>
              <a:gd name="T8" fmla="*/ 8 w 41"/>
              <a:gd name="T9" fmla="*/ 83 h 83"/>
              <a:gd name="T10" fmla="*/ 13 w 41"/>
              <a:gd name="T11" fmla="*/ 83 h 83"/>
              <a:gd name="T12" fmla="*/ 24 w 41"/>
              <a:gd name="T13" fmla="*/ 36 h 83"/>
            </a:gdLst>
            <a:ahLst/>
            <a:cxnLst>
              <a:cxn ang="0">
                <a:pos x="T0" y="T1"/>
              </a:cxn>
              <a:cxn ang="0">
                <a:pos x="T2" y="T3"/>
              </a:cxn>
              <a:cxn ang="0">
                <a:pos x="T4" y="T5"/>
              </a:cxn>
              <a:cxn ang="0">
                <a:pos x="T6" y="T7"/>
              </a:cxn>
              <a:cxn ang="0">
                <a:pos x="T8" y="T9"/>
              </a:cxn>
              <a:cxn ang="0">
                <a:pos x="T10" y="T11"/>
              </a:cxn>
              <a:cxn ang="0">
                <a:pos x="T12" y="T13"/>
              </a:cxn>
            </a:cxnLst>
            <a:rect l="0" t="0" r="r" b="b"/>
            <a:pathLst>
              <a:path w="41" h="83">
                <a:moveTo>
                  <a:pt x="24" y="36"/>
                </a:moveTo>
                <a:cubicBezTo>
                  <a:pt x="29" y="31"/>
                  <a:pt x="35" y="28"/>
                  <a:pt x="41" y="26"/>
                </a:cubicBezTo>
                <a:cubicBezTo>
                  <a:pt x="41" y="0"/>
                  <a:pt x="41" y="0"/>
                  <a:pt x="41" y="0"/>
                </a:cubicBezTo>
                <a:cubicBezTo>
                  <a:pt x="33" y="3"/>
                  <a:pt x="26" y="7"/>
                  <a:pt x="20" y="13"/>
                </a:cubicBezTo>
                <a:cubicBezTo>
                  <a:pt x="3" y="30"/>
                  <a:pt x="0" y="56"/>
                  <a:pt x="8" y="83"/>
                </a:cubicBezTo>
                <a:cubicBezTo>
                  <a:pt x="13" y="83"/>
                  <a:pt x="13" y="83"/>
                  <a:pt x="13" y="83"/>
                </a:cubicBezTo>
                <a:cubicBezTo>
                  <a:pt x="9" y="65"/>
                  <a:pt x="13" y="47"/>
                  <a:pt x="24" y="36"/>
                </a:cubicBezTo>
                <a:close/>
              </a:path>
            </a:pathLst>
          </a:custGeom>
          <a:solidFill>
            <a:schemeClr val="accent3"/>
          </a:solidFill>
          <a:ln>
            <a:noFill/>
          </a:ln>
        </p:spPr>
        <p:txBody>
          <a:bodyPr vert="horz" wrap="square" lIns="121883" tIns="60941" rIns="121883" bIns="60941" numCol="1" anchor="t" anchorCtr="0" compatLnSpc="1"/>
          <a:lstStyle/>
          <a:p>
            <a:pPr defTabSz="1218565"/>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14"/>
          <p:cNvSpPr>
            <a:spLocks noEditPoints="1"/>
          </p:cNvSpPr>
          <p:nvPr/>
        </p:nvSpPr>
        <p:spPr bwMode="auto">
          <a:xfrm>
            <a:off x="5895772" y="4217943"/>
            <a:ext cx="503539" cy="526387"/>
          </a:xfrm>
          <a:custGeom>
            <a:avLst/>
            <a:gdLst>
              <a:gd name="T0" fmla="*/ 161 w 485"/>
              <a:gd name="T1" fmla="*/ 500 h 507"/>
              <a:gd name="T2" fmla="*/ 7 w 485"/>
              <a:gd name="T3" fmla="*/ 338 h 507"/>
              <a:gd name="T4" fmla="*/ 2 w 485"/>
              <a:gd name="T5" fmla="*/ 308 h 507"/>
              <a:gd name="T6" fmla="*/ 15 w 485"/>
              <a:gd name="T7" fmla="*/ 280 h 507"/>
              <a:gd name="T8" fmla="*/ 254 w 485"/>
              <a:gd name="T9" fmla="*/ 30 h 507"/>
              <a:gd name="T10" fmla="*/ 295 w 485"/>
              <a:gd name="T11" fmla="*/ 9 h 507"/>
              <a:gd name="T12" fmla="*/ 364 w 485"/>
              <a:gd name="T13" fmla="*/ 2 h 507"/>
              <a:gd name="T14" fmla="*/ 420 w 485"/>
              <a:gd name="T15" fmla="*/ 22 h 507"/>
              <a:gd name="T16" fmla="*/ 463 w 485"/>
              <a:gd name="T17" fmla="*/ 68 h 507"/>
              <a:gd name="T18" fmla="*/ 482 w 485"/>
              <a:gd name="T19" fmla="*/ 126 h 507"/>
              <a:gd name="T20" fmla="*/ 475 w 485"/>
              <a:gd name="T21" fmla="*/ 198 h 507"/>
              <a:gd name="T22" fmla="*/ 456 w 485"/>
              <a:gd name="T23" fmla="*/ 241 h 507"/>
              <a:gd name="T24" fmla="*/ 217 w 485"/>
              <a:gd name="T25" fmla="*/ 492 h 507"/>
              <a:gd name="T26" fmla="*/ 190 w 485"/>
              <a:gd name="T27" fmla="*/ 506 h 507"/>
              <a:gd name="T28" fmla="*/ 161 w 485"/>
              <a:gd name="T29" fmla="*/ 500 h 507"/>
              <a:gd name="T30" fmla="*/ 376 w 485"/>
              <a:gd name="T31" fmla="*/ 65 h 507"/>
              <a:gd name="T32" fmla="*/ 330 w 485"/>
              <a:gd name="T33" fmla="*/ 113 h 507"/>
              <a:gd name="T34" fmla="*/ 376 w 485"/>
              <a:gd name="T35" fmla="*/ 161 h 507"/>
              <a:gd name="T36" fmla="*/ 422 w 485"/>
              <a:gd name="T37" fmla="*/ 113 h 507"/>
              <a:gd name="T38" fmla="*/ 376 w 485"/>
              <a:gd name="T39"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5" h="507">
                <a:moveTo>
                  <a:pt x="161" y="500"/>
                </a:moveTo>
                <a:cubicBezTo>
                  <a:pt x="133" y="483"/>
                  <a:pt x="23" y="368"/>
                  <a:pt x="7" y="338"/>
                </a:cubicBezTo>
                <a:cubicBezTo>
                  <a:pt x="2" y="329"/>
                  <a:pt x="0" y="318"/>
                  <a:pt x="2" y="308"/>
                </a:cubicBezTo>
                <a:cubicBezTo>
                  <a:pt x="3" y="298"/>
                  <a:pt x="7" y="288"/>
                  <a:pt x="15" y="280"/>
                </a:cubicBezTo>
                <a:cubicBezTo>
                  <a:pt x="254" y="30"/>
                  <a:pt x="254" y="30"/>
                  <a:pt x="254" y="30"/>
                </a:cubicBezTo>
                <a:cubicBezTo>
                  <a:pt x="265" y="18"/>
                  <a:pt x="279" y="11"/>
                  <a:pt x="295" y="9"/>
                </a:cubicBezTo>
                <a:cubicBezTo>
                  <a:pt x="364" y="2"/>
                  <a:pt x="364" y="2"/>
                  <a:pt x="364" y="2"/>
                </a:cubicBezTo>
                <a:cubicBezTo>
                  <a:pt x="385" y="0"/>
                  <a:pt x="404" y="7"/>
                  <a:pt x="420" y="22"/>
                </a:cubicBezTo>
                <a:cubicBezTo>
                  <a:pt x="463" y="68"/>
                  <a:pt x="463" y="68"/>
                  <a:pt x="463" y="68"/>
                </a:cubicBezTo>
                <a:cubicBezTo>
                  <a:pt x="478" y="84"/>
                  <a:pt x="485" y="104"/>
                  <a:pt x="482" y="126"/>
                </a:cubicBezTo>
                <a:cubicBezTo>
                  <a:pt x="475" y="198"/>
                  <a:pt x="475" y="198"/>
                  <a:pt x="475" y="198"/>
                </a:cubicBezTo>
                <a:cubicBezTo>
                  <a:pt x="474" y="215"/>
                  <a:pt x="467" y="229"/>
                  <a:pt x="456" y="241"/>
                </a:cubicBezTo>
                <a:cubicBezTo>
                  <a:pt x="217" y="492"/>
                  <a:pt x="217" y="492"/>
                  <a:pt x="217" y="492"/>
                </a:cubicBezTo>
                <a:cubicBezTo>
                  <a:pt x="209" y="500"/>
                  <a:pt x="200" y="504"/>
                  <a:pt x="190" y="506"/>
                </a:cubicBezTo>
                <a:cubicBezTo>
                  <a:pt x="181" y="507"/>
                  <a:pt x="170" y="505"/>
                  <a:pt x="161" y="500"/>
                </a:cubicBezTo>
                <a:close/>
                <a:moveTo>
                  <a:pt x="376" y="65"/>
                </a:moveTo>
                <a:cubicBezTo>
                  <a:pt x="351" y="65"/>
                  <a:pt x="330" y="87"/>
                  <a:pt x="330" y="113"/>
                </a:cubicBezTo>
                <a:cubicBezTo>
                  <a:pt x="330" y="140"/>
                  <a:pt x="351" y="161"/>
                  <a:pt x="376" y="161"/>
                </a:cubicBezTo>
                <a:cubicBezTo>
                  <a:pt x="402" y="161"/>
                  <a:pt x="422" y="140"/>
                  <a:pt x="422" y="113"/>
                </a:cubicBezTo>
                <a:cubicBezTo>
                  <a:pt x="422" y="87"/>
                  <a:pt x="402" y="65"/>
                  <a:pt x="376" y="65"/>
                </a:cubicBezTo>
                <a:close/>
              </a:path>
            </a:pathLst>
          </a:custGeom>
          <a:solidFill>
            <a:schemeClr val="accent1"/>
          </a:solidFill>
          <a:ln>
            <a:noFill/>
          </a:ln>
        </p:spPr>
        <p:txBody>
          <a:bodyPr vert="horz" wrap="square" lIns="121883" tIns="60941" rIns="121883"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5"/>
          <p:cNvSpPr>
            <a:spLocks noEditPoints="1"/>
          </p:cNvSpPr>
          <p:nvPr/>
        </p:nvSpPr>
        <p:spPr bwMode="auto">
          <a:xfrm>
            <a:off x="4998701" y="3132659"/>
            <a:ext cx="536236" cy="428461"/>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chemeClr val="accent1"/>
          </a:solidFill>
          <a:ln>
            <a:noFill/>
          </a:ln>
        </p:spPr>
        <p:txBody>
          <a:bodyPr vert="horz" wrap="square" lIns="121883" tIns="60941" rIns="121883"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6"/>
          <p:cNvSpPr>
            <a:spLocks noEditPoints="1"/>
          </p:cNvSpPr>
          <p:nvPr/>
        </p:nvSpPr>
        <p:spPr bwMode="auto">
          <a:xfrm>
            <a:off x="6255736" y="3054378"/>
            <a:ext cx="477395" cy="394161"/>
          </a:xfrm>
          <a:custGeom>
            <a:avLst/>
            <a:gdLst>
              <a:gd name="T0" fmla="*/ 485 w 505"/>
              <a:gd name="T1" fmla="*/ 364 h 417"/>
              <a:gd name="T2" fmla="*/ 481 w 505"/>
              <a:gd name="T3" fmla="*/ 282 h 417"/>
              <a:gd name="T4" fmla="*/ 505 w 505"/>
              <a:gd name="T5" fmla="*/ 26 h 417"/>
              <a:gd name="T6" fmla="*/ 181 w 505"/>
              <a:gd name="T7" fmla="*/ 0 h 417"/>
              <a:gd name="T8" fmla="*/ 157 w 505"/>
              <a:gd name="T9" fmla="*/ 32 h 417"/>
              <a:gd name="T10" fmla="*/ 367 w 505"/>
              <a:gd name="T11" fmla="*/ 67 h 417"/>
              <a:gd name="T12" fmla="*/ 447 w 505"/>
              <a:gd name="T13" fmla="*/ 67 h 417"/>
              <a:gd name="T14" fmla="*/ 456 w 505"/>
              <a:gd name="T15" fmla="*/ 78 h 417"/>
              <a:gd name="T16" fmla="*/ 368 w 505"/>
              <a:gd name="T17" fmla="*/ 89 h 417"/>
              <a:gd name="T18" fmla="*/ 447 w 505"/>
              <a:gd name="T19" fmla="*/ 125 h 417"/>
              <a:gd name="T20" fmla="*/ 456 w 505"/>
              <a:gd name="T21" fmla="*/ 135 h 417"/>
              <a:gd name="T22" fmla="*/ 368 w 505"/>
              <a:gd name="T23" fmla="*/ 146 h 417"/>
              <a:gd name="T24" fmla="*/ 447 w 505"/>
              <a:gd name="T25" fmla="*/ 186 h 417"/>
              <a:gd name="T26" fmla="*/ 456 w 505"/>
              <a:gd name="T27" fmla="*/ 196 h 417"/>
              <a:gd name="T28" fmla="*/ 368 w 505"/>
              <a:gd name="T29" fmla="*/ 207 h 417"/>
              <a:gd name="T30" fmla="*/ 348 w 505"/>
              <a:gd name="T31" fmla="*/ 311 h 417"/>
              <a:gd name="T32" fmla="*/ 323 w 505"/>
              <a:gd name="T33" fmla="*/ 337 h 417"/>
              <a:gd name="T34" fmla="*/ 20 w 505"/>
              <a:gd name="T35" fmla="*/ 417 h 417"/>
              <a:gd name="T36" fmla="*/ 24 w 505"/>
              <a:gd name="T37" fmla="*/ 335 h 417"/>
              <a:gd name="T38" fmla="*/ 0 w 505"/>
              <a:gd name="T39" fmla="*/ 79 h 417"/>
              <a:gd name="T40" fmla="*/ 324 w 505"/>
              <a:gd name="T41" fmla="*/ 53 h 417"/>
              <a:gd name="T42" fmla="*/ 348 w 505"/>
              <a:gd name="T43" fmla="*/ 311 h 417"/>
              <a:gd name="T44" fmla="*/ 290 w 505"/>
              <a:gd name="T45" fmla="*/ 119 h 417"/>
              <a:gd name="T46" fmla="*/ 300 w 505"/>
              <a:gd name="T47" fmla="*/ 129 h 417"/>
              <a:gd name="T48" fmla="*/ 58 w 505"/>
              <a:gd name="T49" fmla="*/ 140 h 417"/>
              <a:gd name="T50" fmla="*/ 48 w 505"/>
              <a:gd name="T51" fmla="*/ 129 h 417"/>
              <a:gd name="T52" fmla="*/ 58 w 505"/>
              <a:gd name="T53" fmla="*/ 176 h 417"/>
              <a:gd name="T54" fmla="*/ 300 w 505"/>
              <a:gd name="T55" fmla="*/ 187 h 417"/>
              <a:gd name="T56" fmla="*/ 290 w 505"/>
              <a:gd name="T57" fmla="*/ 198 h 417"/>
              <a:gd name="T58" fmla="*/ 48 w 505"/>
              <a:gd name="T59" fmla="*/ 187 h 417"/>
              <a:gd name="T60" fmla="*/ 58 w 505"/>
              <a:gd name="T61" fmla="*/ 176 h 417"/>
              <a:gd name="T62" fmla="*/ 290 w 505"/>
              <a:gd name="T63" fmla="*/ 237 h 417"/>
              <a:gd name="T64" fmla="*/ 300 w 505"/>
              <a:gd name="T65" fmla="*/ 248 h 417"/>
              <a:gd name="T66" fmla="*/ 58 w 505"/>
              <a:gd name="T67" fmla="*/ 259 h 417"/>
              <a:gd name="T68" fmla="*/ 48 w 505"/>
              <a:gd name="T69" fmla="*/ 248 h 417"/>
              <a:gd name="T70" fmla="*/ 38 w 505"/>
              <a:gd name="T71" fmla="*/ 371 h 417"/>
              <a:gd name="T72" fmla="*/ 35 w 505"/>
              <a:gd name="T73" fmla="*/ 320 h 417"/>
              <a:gd name="T74" fmla="*/ 18 w 505"/>
              <a:gd name="T75" fmla="*/ 91 h 417"/>
              <a:gd name="T76" fmla="*/ 313 w 505"/>
              <a:gd name="T77" fmla="*/ 72 h 417"/>
              <a:gd name="T78" fmla="*/ 330 w 505"/>
              <a:gd name="T79" fmla="*/ 301 h 417"/>
              <a:gd name="T80" fmla="*/ 313 w 505"/>
              <a:gd name="T81" fmla="*/ 32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5" h="417">
                <a:moveTo>
                  <a:pt x="368" y="285"/>
                </a:moveTo>
                <a:cubicBezTo>
                  <a:pt x="426" y="288"/>
                  <a:pt x="448" y="325"/>
                  <a:pt x="485" y="364"/>
                </a:cubicBezTo>
                <a:cubicBezTo>
                  <a:pt x="486" y="336"/>
                  <a:pt x="486" y="310"/>
                  <a:pt x="480" y="282"/>
                </a:cubicBezTo>
                <a:cubicBezTo>
                  <a:pt x="481" y="282"/>
                  <a:pt x="481" y="282"/>
                  <a:pt x="481" y="282"/>
                </a:cubicBezTo>
                <a:cubicBezTo>
                  <a:pt x="494" y="282"/>
                  <a:pt x="505" y="270"/>
                  <a:pt x="505" y="256"/>
                </a:cubicBezTo>
                <a:cubicBezTo>
                  <a:pt x="505" y="200"/>
                  <a:pt x="505" y="82"/>
                  <a:pt x="505" y="26"/>
                </a:cubicBezTo>
                <a:cubicBezTo>
                  <a:pt x="505" y="12"/>
                  <a:pt x="494" y="0"/>
                  <a:pt x="481" y="0"/>
                </a:cubicBezTo>
                <a:cubicBezTo>
                  <a:pt x="381" y="0"/>
                  <a:pt x="281" y="0"/>
                  <a:pt x="181" y="0"/>
                </a:cubicBezTo>
                <a:cubicBezTo>
                  <a:pt x="168" y="0"/>
                  <a:pt x="157" y="12"/>
                  <a:pt x="157" y="26"/>
                </a:cubicBezTo>
                <a:cubicBezTo>
                  <a:pt x="157" y="32"/>
                  <a:pt x="157" y="32"/>
                  <a:pt x="157" y="32"/>
                </a:cubicBezTo>
                <a:cubicBezTo>
                  <a:pt x="328" y="32"/>
                  <a:pt x="328" y="32"/>
                  <a:pt x="328" y="32"/>
                </a:cubicBezTo>
                <a:cubicBezTo>
                  <a:pt x="348" y="32"/>
                  <a:pt x="364" y="47"/>
                  <a:pt x="367" y="67"/>
                </a:cubicBezTo>
                <a:cubicBezTo>
                  <a:pt x="368" y="67"/>
                  <a:pt x="368" y="67"/>
                  <a:pt x="368" y="67"/>
                </a:cubicBezTo>
                <a:cubicBezTo>
                  <a:pt x="447" y="67"/>
                  <a:pt x="447" y="67"/>
                  <a:pt x="447" y="67"/>
                </a:cubicBezTo>
                <a:cubicBezTo>
                  <a:pt x="452" y="67"/>
                  <a:pt x="456" y="72"/>
                  <a:pt x="456" y="78"/>
                </a:cubicBezTo>
                <a:cubicBezTo>
                  <a:pt x="456" y="78"/>
                  <a:pt x="456" y="78"/>
                  <a:pt x="456" y="78"/>
                </a:cubicBezTo>
                <a:cubicBezTo>
                  <a:pt x="456" y="84"/>
                  <a:pt x="452" y="89"/>
                  <a:pt x="447" y="89"/>
                </a:cubicBezTo>
                <a:cubicBezTo>
                  <a:pt x="368" y="89"/>
                  <a:pt x="368" y="89"/>
                  <a:pt x="368" y="89"/>
                </a:cubicBezTo>
                <a:cubicBezTo>
                  <a:pt x="368" y="125"/>
                  <a:pt x="368" y="125"/>
                  <a:pt x="368" y="125"/>
                </a:cubicBezTo>
                <a:cubicBezTo>
                  <a:pt x="447" y="125"/>
                  <a:pt x="447" y="125"/>
                  <a:pt x="447" y="125"/>
                </a:cubicBezTo>
                <a:cubicBezTo>
                  <a:pt x="452" y="125"/>
                  <a:pt x="456" y="129"/>
                  <a:pt x="456" y="135"/>
                </a:cubicBezTo>
                <a:cubicBezTo>
                  <a:pt x="456" y="135"/>
                  <a:pt x="456" y="135"/>
                  <a:pt x="456" y="135"/>
                </a:cubicBezTo>
                <a:cubicBezTo>
                  <a:pt x="456" y="141"/>
                  <a:pt x="452" y="146"/>
                  <a:pt x="447" y="146"/>
                </a:cubicBezTo>
                <a:cubicBezTo>
                  <a:pt x="368" y="146"/>
                  <a:pt x="368" y="146"/>
                  <a:pt x="368" y="146"/>
                </a:cubicBezTo>
                <a:cubicBezTo>
                  <a:pt x="368" y="186"/>
                  <a:pt x="368" y="186"/>
                  <a:pt x="368" y="186"/>
                </a:cubicBezTo>
                <a:cubicBezTo>
                  <a:pt x="447" y="186"/>
                  <a:pt x="447" y="186"/>
                  <a:pt x="447" y="186"/>
                </a:cubicBezTo>
                <a:cubicBezTo>
                  <a:pt x="452" y="186"/>
                  <a:pt x="456" y="190"/>
                  <a:pt x="456" y="196"/>
                </a:cubicBezTo>
                <a:cubicBezTo>
                  <a:pt x="456" y="196"/>
                  <a:pt x="456" y="196"/>
                  <a:pt x="456" y="196"/>
                </a:cubicBezTo>
                <a:cubicBezTo>
                  <a:pt x="456" y="202"/>
                  <a:pt x="452" y="207"/>
                  <a:pt x="447" y="207"/>
                </a:cubicBezTo>
                <a:cubicBezTo>
                  <a:pt x="368" y="207"/>
                  <a:pt x="368" y="207"/>
                  <a:pt x="368" y="207"/>
                </a:cubicBezTo>
                <a:cubicBezTo>
                  <a:pt x="368" y="285"/>
                  <a:pt x="368" y="285"/>
                  <a:pt x="368" y="285"/>
                </a:cubicBezTo>
                <a:close/>
                <a:moveTo>
                  <a:pt x="348" y="311"/>
                </a:moveTo>
                <a:cubicBezTo>
                  <a:pt x="348" y="318"/>
                  <a:pt x="346" y="325"/>
                  <a:pt x="341" y="330"/>
                </a:cubicBezTo>
                <a:cubicBezTo>
                  <a:pt x="336" y="335"/>
                  <a:pt x="330" y="337"/>
                  <a:pt x="323" y="337"/>
                </a:cubicBezTo>
                <a:cubicBezTo>
                  <a:pt x="229" y="334"/>
                  <a:pt x="109" y="320"/>
                  <a:pt x="49" y="386"/>
                </a:cubicBezTo>
                <a:cubicBezTo>
                  <a:pt x="39" y="397"/>
                  <a:pt x="29" y="407"/>
                  <a:pt x="20" y="417"/>
                </a:cubicBezTo>
                <a:cubicBezTo>
                  <a:pt x="19" y="389"/>
                  <a:pt x="19" y="363"/>
                  <a:pt x="25" y="335"/>
                </a:cubicBezTo>
                <a:cubicBezTo>
                  <a:pt x="24" y="335"/>
                  <a:pt x="24" y="335"/>
                  <a:pt x="24" y="335"/>
                </a:cubicBezTo>
                <a:cubicBezTo>
                  <a:pt x="11" y="335"/>
                  <a:pt x="0" y="323"/>
                  <a:pt x="0" y="309"/>
                </a:cubicBezTo>
                <a:cubicBezTo>
                  <a:pt x="0" y="79"/>
                  <a:pt x="0" y="79"/>
                  <a:pt x="0" y="79"/>
                </a:cubicBezTo>
                <a:cubicBezTo>
                  <a:pt x="0" y="65"/>
                  <a:pt x="11" y="53"/>
                  <a:pt x="24" y="53"/>
                </a:cubicBezTo>
                <a:cubicBezTo>
                  <a:pt x="124" y="53"/>
                  <a:pt x="224" y="53"/>
                  <a:pt x="324" y="53"/>
                </a:cubicBezTo>
                <a:cubicBezTo>
                  <a:pt x="337" y="53"/>
                  <a:pt x="348" y="65"/>
                  <a:pt x="348" y="79"/>
                </a:cubicBezTo>
                <a:cubicBezTo>
                  <a:pt x="348" y="136"/>
                  <a:pt x="348" y="255"/>
                  <a:pt x="348" y="311"/>
                </a:cubicBezTo>
                <a:close/>
                <a:moveTo>
                  <a:pt x="58" y="119"/>
                </a:moveTo>
                <a:cubicBezTo>
                  <a:pt x="290" y="119"/>
                  <a:pt x="290" y="119"/>
                  <a:pt x="290" y="119"/>
                </a:cubicBezTo>
                <a:cubicBezTo>
                  <a:pt x="295" y="119"/>
                  <a:pt x="300" y="124"/>
                  <a:pt x="300" y="129"/>
                </a:cubicBezTo>
                <a:cubicBezTo>
                  <a:pt x="300" y="129"/>
                  <a:pt x="300" y="129"/>
                  <a:pt x="300" y="129"/>
                </a:cubicBezTo>
                <a:cubicBezTo>
                  <a:pt x="300" y="135"/>
                  <a:pt x="295" y="140"/>
                  <a:pt x="290" y="140"/>
                </a:cubicBezTo>
                <a:cubicBezTo>
                  <a:pt x="58" y="140"/>
                  <a:pt x="58" y="140"/>
                  <a:pt x="58" y="140"/>
                </a:cubicBezTo>
                <a:cubicBezTo>
                  <a:pt x="53" y="140"/>
                  <a:pt x="48" y="135"/>
                  <a:pt x="48" y="129"/>
                </a:cubicBezTo>
                <a:cubicBezTo>
                  <a:pt x="48" y="129"/>
                  <a:pt x="48" y="129"/>
                  <a:pt x="48" y="129"/>
                </a:cubicBezTo>
                <a:cubicBezTo>
                  <a:pt x="48" y="124"/>
                  <a:pt x="53" y="119"/>
                  <a:pt x="58" y="119"/>
                </a:cubicBezTo>
                <a:close/>
                <a:moveTo>
                  <a:pt x="58" y="176"/>
                </a:moveTo>
                <a:cubicBezTo>
                  <a:pt x="290" y="176"/>
                  <a:pt x="290" y="176"/>
                  <a:pt x="290" y="176"/>
                </a:cubicBezTo>
                <a:cubicBezTo>
                  <a:pt x="295" y="176"/>
                  <a:pt x="300" y="181"/>
                  <a:pt x="300" y="187"/>
                </a:cubicBezTo>
                <a:cubicBezTo>
                  <a:pt x="300" y="187"/>
                  <a:pt x="300" y="187"/>
                  <a:pt x="300" y="187"/>
                </a:cubicBezTo>
                <a:cubicBezTo>
                  <a:pt x="300" y="193"/>
                  <a:pt x="295" y="198"/>
                  <a:pt x="290" y="198"/>
                </a:cubicBezTo>
                <a:cubicBezTo>
                  <a:pt x="58" y="198"/>
                  <a:pt x="58" y="198"/>
                  <a:pt x="58" y="198"/>
                </a:cubicBezTo>
                <a:cubicBezTo>
                  <a:pt x="53" y="198"/>
                  <a:pt x="48" y="193"/>
                  <a:pt x="48" y="187"/>
                </a:cubicBezTo>
                <a:cubicBezTo>
                  <a:pt x="48" y="187"/>
                  <a:pt x="48" y="187"/>
                  <a:pt x="48" y="187"/>
                </a:cubicBezTo>
                <a:cubicBezTo>
                  <a:pt x="48" y="181"/>
                  <a:pt x="53" y="176"/>
                  <a:pt x="58" y="176"/>
                </a:cubicBezTo>
                <a:close/>
                <a:moveTo>
                  <a:pt x="58" y="237"/>
                </a:moveTo>
                <a:cubicBezTo>
                  <a:pt x="290" y="237"/>
                  <a:pt x="290" y="237"/>
                  <a:pt x="290" y="237"/>
                </a:cubicBezTo>
                <a:cubicBezTo>
                  <a:pt x="295" y="237"/>
                  <a:pt x="300" y="242"/>
                  <a:pt x="300" y="248"/>
                </a:cubicBezTo>
                <a:cubicBezTo>
                  <a:pt x="300" y="248"/>
                  <a:pt x="300" y="248"/>
                  <a:pt x="300" y="248"/>
                </a:cubicBezTo>
                <a:cubicBezTo>
                  <a:pt x="300" y="254"/>
                  <a:pt x="295" y="259"/>
                  <a:pt x="290" y="259"/>
                </a:cubicBezTo>
                <a:cubicBezTo>
                  <a:pt x="58" y="259"/>
                  <a:pt x="58" y="259"/>
                  <a:pt x="58" y="259"/>
                </a:cubicBezTo>
                <a:cubicBezTo>
                  <a:pt x="53" y="259"/>
                  <a:pt x="48" y="254"/>
                  <a:pt x="48" y="248"/>
                </a:cubicBezTo>
                <a:cubicBezTo>
                  <a:pt x="48" y="248"/>
                  <a:pt x="48" y="248"/>
                  <a:pt x="48" y="248"/>
                </a:cubicBezTo>
                <a:cubicBezTo>
                  <a:pt x="48" y="242"/>
                  <a:pt x="53" y="237"/>
                  <a:pt x="58" y="237"/>
                </a:cubicBezTo>
                <a:close/>
                <a:moveTo>
                  <a:pt x="38" y="371"/>
                </a:moveTo>
                <a:cubicBezTo>
                  <a:pt x="39" y="352"/>
                  <a:pt x="43" y="338"/>
                  <a:pt x="48" y="320"/>
                </a:cubicBezTo>
                <a:cubicBezTo>
                  <a:pt x="35" y="320"/>
                  <a:pt x="35" y="320"/>
                  <a:pt x="35" y="320"/>
                </a:cubicBezTo>
                <a:cubicBezTo>
                  <a:pt x="25" y="320"/>
                  <a:pt x="18" y="312"/>
                  <a:pt x="18" y="301"/>
                </a:cubicBezTo>
                <a:cubicBezTo>
                  <a:pt x="18" y="91"/>
                  <a:pt x="18" y="91"/>
                  <a:pt x="18" y="91"/>
                </a:cubicBezTo>
                <a:cubicBezTo>
                  <a:pt x="18" y="81"/>
                  <a:pt x="25" y="72"/>
                  <a:pt x="35" y="72"/>
                </a:cubicBezTo>
                <a:cubicBezTo>
                  <a:pt x="128" y="72"/>
                  <a:pt x="220" y="72"/>
                  <a:pt x="313" y="72"/>
                </a:cubicBezTo>
                <a:cubicBezTo>
                  <a:pt x="323" y="72"/>
                  <a:pt x="330" y="81"/>
                  <a:pt x="330" y="91"/>
                </a:cubicBezTo>
                <a:cubicBezTo>
                  <a:pt x="330" y="140"/>
                  <a:pt x="330" y="252"/>
                  <a:pt x="330" y="301"/>
                </a:cubicBezTo>
                <a:cubicBezTo>
                  <a:pt x="330" y="306"/>
                  <a:pt x="329" y="311"/>
                  <a:pt x="325" y="314"/>
                </a:cubicBezTo>
                <a:cubicBezTo>
                  <a:pt x="322" y="318"/>
                  <a:pt x="318" y="320"/>
                  <a:pt x="313" y="320"/>
                </a:cubicBezTo>
                <a:cubicBezTo>
                  <a:pt x="227" y="318"/>
                  <a:pt x="83" y="308"/>
                  <a:pt x="38" y="371"/>
                </a:cubicBezTo>
                <a:close/>
              </a:path>
            </a:pathLst>
          </a:custGeom>
          <a:solidFill>
            <a:schemeClr val="accent1"/>
          </a:solidFill>
          <a:ln>
            <a:noFill/>
          </a:ln>
        </p:spPr>
        <p:txBody>
          <a:bodyPr vert="horz" wrap="square" lIns="121883" tIns="60941" rIns="121883"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9"/>
          <p:cNvSpPr txBox="1"/>
          <p:nvPr/>
        </p:nvSpPr>
        <p:spPr>
          <a:xfrm>
            <a:off x="1440922" y="2692991"/>
            <a:ext cx="1617417" cy="338554"/>
          </a:xfrm>
          <a:prstGeom prst="rect">
            <a:avLst/>
          </a:prstGeom>
          <a:noFill/>
        </p:spPr>
        <p:txBody>
          <a:bodyPr wrap="square" rtlCol="0">
            <a:spAutoFit/>
          </a:bodyPr>
          <a:lstStyle/>
          <a:p>
            <a:pPr defTabSz="1218565"/>
            <a:r>
              <a:rPr lang="zh-CN" altLang="en-US" sz="1600" dirty="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dirty="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Rectangle 20"/>
          <p:cNvSpPr/>
          <p:nvPr/>
        </p:nvSpPr>
        <p:spPr>
          <a:xfrm>
            <a:off x="1440920" y="3073716"/>
            <a:ext cx="2640785" cy="802399"/>
          </a:xfrm>
          <a:prstGeom prst="rect">
            <a:avLst/>
          </a:prstGeom>
        </p:spPr>
        <p:txBody>
          <a:bodyPr wrap="square">
            <a:spAutoFit/>
          </a:bodyPr>
          <a:lstStyle/>
          <a:p>
            <a:pPr defTabSz="1218565">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p>
        </p:txBody>
      </p:sp>
      <p:sp>
        <p:nvSpPr>
          <p:cNvPr id="23" name="TextBox 22"/>
          <p:cNvSpPr txBox="1"/>
          <p:nvPr/>
        </p:nvSpPr>
        <p:spPr>
          <a:xfrm>
            <a:off x="5685724" y="5483610"/>
            <a:ext cx="1617417" cy="338554"/>
          </a:xfrm>
          <a:prstGeom prst="rect">
            <a:avLst/>
          </a:prstGeom>
          <a:noFill/>
        </p:spPr>
        <p:txBody>
          <a:bodyPr wrap="square" rtlCol="0">
            <a:spAutoFit/>
          </a:bodyPr>
          <a:lstStyle/>
          <a:p>
            <a:pPr defTabSz="1218565"/>
            <a:r>
              <a:rPr lang="zh-CN" altLang="en-US" sz="1600" dirty="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dirty="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4120687" y="5925280"/>
            <a:ext cx="4069735" cy="556050"/>
          </a:xfrm>
          <a:prstGeom prst="rect">
            <a:avLst/>
          </a:prstGeom>
        </p:spPr>
        <p:txBody>
          <a:bodyPr wrap="square">
            <a:spAutoFit/>
          </a:bodyPr>
          <a:lstStyle/>
          <a:p>
            <a:pPr defTabSz="1218565">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p>
        </p:txBody>
      </p:sp>
      <p:sp>
        <p:nvSpPr>
          <p:cNvPr id="29" name="TextBox 28"/>
          <p:cNvSpPr txBox="1"/>
          <p:nvPr/>
        </p:nvSpPr>
        <p:spPr>
          <a:xfrm>
            <a:off x="8190422" y="2819830"/>
            <a:ext cx="1617417" cy="338554"/>
          </a:xfrm>
          <a:prstGeom prst="rect">
            <a:avLst/>
          </a:prstGeom>
          <a:noFill/>
        </p:spPr>
        <p:txBody>
          <a:bodyPr wrap="square" rtlCol="0">
            <a:spAutoFit/>
          </a:bodyPr>
          <a:lstStyle/>
          <a:p>
            <a:pPr defTabSz="1218565"/>
            <a:r>
              <a:rPr lang="zh-CN" altLang="en-US" sz="1600" dirty="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dirty="0">
              <a:solidFill>
                <a:prstClr val="white">
                  <a:lumMod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0" name="Rectangle 29"/>
          <p:cNvSpPr/>
          <p:nvPr/>
        </p:nvSpPr>
        <p:spPr>
          <a:xfrm>
            <a:off x="8190421" y="3200556"/>
            <a:ext cx="2640785" cy="802399"/>
          </a:xfrm>
          <a:prstGeom prst="rect">
            <a:avLst/>
          </a:prstGeom>
        </p:spPr>
        <p:txBody>
          <a:bodyPr wrap="square">
            <a:spAutoFit/>
          </a:bodyPr>
          <a:lstStyle/>
          <a:p>
            <a:pPr defTabSz="1218565">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50" fill="hold"/>
                                        <p:tgtEl>
                                          <p:spTgt spid="20"/>
                                        </p:tgtEl>
                                        <p:attrNameLst>
                                          <p:attrName>ppt_x</p:attrName>
                                        </p:attrNameLst>
                                      </p:cBhvr>
                                      <p:tavLst>
                                        <p:tav tm="0">
                                          <p:val>
                                            <p:strVal val="#ppt_x"/>
                                          </p:val>
                                        </p:tav>
                                        <p:tav tm="100000">
                                          <p:val>
                                            <p:strVal val="#ppt_x"/>
                                          </p:val>
                                        </p:tav>
                                      </p:tavLst>
                                    </p:anim>
                                    <p:anim calcmode="lin" valueType="num">
                                      <p:cBhvr additive="base">
                                        <p:cTn id="32" dur="25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250" fill="hold"/>
                                        <p:tgtEl>
                                          <p:spTgt spid="23"/>
                                        </p:tgtEl>
                                        <p:attrNameLst>
                                          <p:attrName>ppt_x</p:attrName>
                                        </p:attrNameLst>
                                      </p:cBhvr>
                                      <p:tavLst>
                                        <p:tav tm="0">
                                          <p:val>
                                            <p:strVal val="#ppt_x"/>
                                          </p:val>
                                        </p:tav>
                                        <p:tav tm="100000">
                                          <p:val>
                                            <p:strVal val="#ppt_x"/>
                                          </p:val>
                                        </p:tav>
                                      </p:tavLst>
                                    </p:anim>
                                    <p:anim calcmode="lin" valueType="num">
                                      <p:cBhvr additive="base">
                                        <p:cTn id="37" dur="250" fill="hold"/>
                                        <p:tgtEl>
                                          <p:spTgt spid="2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250" fill="hold"/>
                                        <p:tgtEl>
                                          <p:spTgt spid="29"/>
                                        </p:tgtEl>
                                        <p:attrNameLst>
                                          <p:attrName>ppt_x</p:attrName>
                                        </p:attrNameLst>
                                      </p:cBhvr>
                                      <p:tavLst>
                                        <p:tav tm="0">
                                          <p:val>
                                            <p:strVal val="#ppt_x"/>
                                          </p:val>
                                        </p:tav>
                                        <p:tav tm="100000">
                                          <p:val>
                                            <p:strVal val="#ppt_x"/>
                                          </p:val>
                                        </p:tav>
                                      </p:tavLst>
                                    </p:anim>
                                    <p:anim calcmode="lin" valueType="num">
                                      <p:cBhvr additive="base">
                                        <p:cTn id="42" dur="25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20" grpId="0"/>
      <p:bldP spid="21" grpId="0"/>
      <p:bldP spid="23" grpId="0"/>
      <p:bldP spid="24"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p:nvPr/>
        </p:nvGrpSpPr>
        <p:grpSpPr>
          <a:xfrm>
            <a:off x="8225861" y="3593572"/>
            <a:ext cx="2865127" cy="552184"/>
            <a:chOff x="7911393" y="3976143"/>
            <a:chExt cx="2865127" cy="552184"/>
          </a:xfrm>
        </p:grpSpPr>
        <p:sp>
          <p:nvSpPr>
            <p:cNvPr id="21" name="TextBox 75"/>
            <p:cNvSpPr txBox="1"/>
            <p:nvPr/>
          </p:nvSpPr>
          <p:spPr bwMode="auto">
            <a:xfrm>
              <a:off x="8463577" y="4033650"/>
              <a:ext cx="2312943" cy="461665"/>
            </a:xfrm>
            <a:prstGeom prst="rect">
              <a:avLst/>
            </a:prstGeom>
          </p:spPr>
          <p:txBody>
            <a:bodyPr wrap="square" lIns="192000" tIns="0" rIns="0" bIns="0" anchor="t" anchorCtr="0">
              <a:normAutofit fontScale="85000" lnSpcReduction="10000"/>
            </a:bodyPr>
            <a:lstStyle/>
            <a:p>
              <a:pPr defTabSz="1218565">
                <a:lnSpc>
                  <a:spcPct val="120000"/>
                </a:lnSpc>
                <a:spcBef>
                  <a:spcPct val="0"/>
                </a:spcBef>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22" name="Freeform: Shape 79"/>
            <p:cNvSpPr/>
            <p:nvPr/>
          </p:nvSpPr>
          <p:spPr bwMode="auto">
            <a:xfrm>
              <a:off x="7911393" y="3976143"/>
              <a:ext cx="552184" cy="5521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lumMod val="100000"/>
              </a:schemeClr>
            </a:solidFill>
            <a:ln>
              <a:noFill/>
            </a:ln>
          </p:spPr>
          <p:txBody>
            <a:bodyPr anchor="ctr"/>
            <a:lstStyle/>
            <a:p>
              <a:pPr algn="ctr" defTabSz="1218565"/>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8" name="Group 1"/>
          <p:cNvGrpSpPr/>
          <p:nvPr/>
        </p:nvGrpSpPr>
        <p:grpSpPr>
          <a:xfrm>
            <a:off x="8225861" y="2346056"/>
            <a:ext cx="2865127" cy="552184"/>
            <a:chOff x="7911393" y="2728627"/>
            <a:chExt cx="2865127" cy="552184"/>
          </a:xfrm>
        </p:grpSpPr>
        <p:sp>
          <p:nvSpPr>
            <p:cNvPr id="19" name="TextBox 74"/>
            <p:cNvSpPr txBox="1"/>
            <p:nvPr/>
          </p:nvSpPr>
          <p:spPr bwMode="auto">
            <a:xfrm>
              <a:off x="8463577" y="2767855"/>
              <a:ext cx="2312943" cy="461665"/>
            </a:xfrm>
            <a:prstGeom prst="rect">
              <a:avLst/>
            </a:prstGeom>
          </p:spPr>
          <p:txBody>
            <a:bodyPr wrap="square" lIns="192000" tIns="0" rIns="0" bIns="0" anchor="t" anchorCtr="0">
              <a:normAutofit fontScale="85000" lnSpcReduction="10000"/>
            </a:bodyPr>
            <a:lstStyle/>
            <a:p>
              <a:pPr defTabSz="1218565">
                <a:lnSpc>
                  <a:spcPct val="120000"/>
                </a:lnSpc>
                <a:spcBef>
                  <a:spcPct val="0"/>
                </a:spcBef>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20" name="Freeform: Shape 80"/>
            <p:cNvSpPr/>
            <p:nvPr/>
          </p:nvSpPr>
          <p:spPr bwMode="auto">
            <a:xfrm>
              <a:off x="7911393" y="2728627"/>
              <a:ext cx="552184" cy="5521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lumMod val="100000"/>
              </a:schemeClr>
            </a:solidFill>
            <a:ln>
              <a:noFill/>
            </a:ln>
          </p:spPr>
          <p:txBody>
            <a:bodyPr anchor="ctr"/>
            <a:lstStyle/>
            <a:p>
              <a:pPr algn="ctr" defTabSz="1218565"/>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9" name="Group 2"/>
          <p:cNvGrpSpPr/>
          <p:nvPr/>
        </p:nvGrpSpPr>
        <p:grpSpPr>
          <a:xfrm>
            <a:off x="1097973" y="2346056"/>
            <a:ext cx="2903384" cy="552184"/>
            <a:chOff x="1451484" y="2887683"/>
            <a:chExt cx="2903384" cy="552184"/>
          </a:xfrm>
        </p:grpSpPr>
        <p:sp>
          <p:nvSpPr>
            <p:cNvPr id="17" name="TextBox 71"/>
            <p:cNvSpPr txBox="1"/>
            <p:nvPr/>
          </p:nvSpPr>
          <p:spPr bwMode="auto">
            <a:xfrm>
              <a:off x="1451484" y="2919289"/>
              <a:ext cx="2351200" cy="461665"/>
            </a:xfrm>
            <a:prstGeom prst="rect">
              <a:avLst/>
            </a:prstGeom>
          </p:spPr>
          <p:txBody>
            <a:bodyPr wrap="square" lIns="0" tIns="0" rIns="192000" bIns="0" anchor="t" anchorCtr="0">
              <a:normAutofit fontScale="85000" lnSpcReduction="10000"/>
            </a:bodyPr>
            <a:lstStyle/>
            <a:p>
              <a:pPr algn="r" defTabSz="1218565">
                <a:lnSpc>
                  <a:spcPct val="120000"/>
                </a:lnSpc>
                <a:spcBef>
                  <a:spcPct val="0"/>
                </a:spcBef>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18" name="Freeform: Shape 81"/>
            <p:cNvSpPr/>
            <p:nvPr/>
          </p:nvSpPr>
          <p:spPr bwMode="auto">
            <a:xfrm>
              <a:off x="3802684" y="2887683"/>
              <a:ext cx="552184" cy="55218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2">
                <a:lumMod val="100000"/>
              </a:schemeClr>
            </a:solidFill>
            <a:ln>
              <a:noFill/>
            </a:ln>
          </p:spPr>
          <p:txBody>
            <a:bodyPr anchor="ctr"/>
            <a:lstStyle/>
            <a:p>
              <a:pPr algn="ctr" defTabSz="1218565"/>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0" name="Group 3"/>
          <p:cNvGrpSpPr/>
          <p:nvPr/>
        </p:nvGrpSpPr>
        <p:grpSpPr>
          <a:xfrm>
            <a:off x="1097973" y="3593572"/>
            <a:ext cx="2903384" cy="552184"/>
            <a:chOff x="1451484" y="4164769"/>
            <a:chExt cx="2903384" cy="552184"/>
          </a:xfrm>
        </p:grpSpPr>
        <p:sp>
          <p:nvSpPr>
            <p:cNvPr id="15" name="TextBox 73"/>
            <p:cNvSpPr txBox="1"/>
            <p:nvPr/>
          </p:nvSpPr>
          <p:spPr bwMode="auto">
            <a:xfrm>
              <a:off x="1451484" y="4185084"/>
              <a:ext cx="2351200" cy="461665"/>
            </a:xfrm>
            <a:prstGeom prst="rect">
              <a:avLst/>
            </a:prstGeom>
          </p:spPr>
          <p:txBody>
            <a:bodyPr wrap="square" lIns="0" tIns="0" rIns="192000" bIns="0" anchor="t" anchorCtr="0">
              <a:normAutofit fontScale="85000" lnSpcReduction="10000"/>
            </a:bodyPr>
            <a:lstStyle/>
            <a:p>
              <a:pPr algn="r" defTabSz="1218565">
                <a:lnSpc>
                  <a:spcPct val="120000"/>
                </a:lnSpc>
                <a:spcBef>
                  <a:spcPct val="0"/>
                </a:spcBef>
                <a:defRPr/>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16" name="Freeform: Shape 82"/>
            <p:cNvSpPr/>
            <p:nvPr/>
          </p:nvSpPr>
          <p:spPr bwMode="auto">
            <a:xfrm>
              <a:off x="3802684" y="4164769"/>
              <a:ext cx="552184" cy="55218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1"/>
            </a:solidFill>
            <a:ln>
              <a:noFill/>
            </a:ln>
          </p:spPr>
          <p:txBody>
            <a:bodyPr anchor="ctr"/>
            <a:lstStyle/>
            <a:p>
              <a:pPr algn="ctr" defTabSz="1218565"/>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403812" y="1952836"/>
            <a:ext cx="1508571" cy="3294464"/>
            <a:chOff x="3302859" y="1464627"/>
            <a:chExt cx="1131428" cy="2470848"/>
          </a:xfrm>
        </p:grpSpPr>
        <p:sp>
          <p:nvSpPr>
            <p:cNvPr id="4" name="TextBox 76"/>
            <p:cNvSpPr txBox="1"/>
            <p:nvPr/>
          </p:nvSpPr>
          <p:spPr>
            <a:xfrm>
              <a:off x="3530018" y="3106544"/>
              <a:ext cx="677108" cy="392415"/>
            </a:xfrm>
            <a:prstGeom prst="rect">
              <a:avLst/>
            </a:prstGeom>
          </p:spPr>
          <p:txBody>
            <a:bodyPr wrap="none">
              <a:normAutofit fontScale="85000" lnSpcReduction="20000"/>
            </a:bodyPr>
            <a:lstStyle/>
            <a:p>
              <a:pPr algn="ctr" defTabSz="1218565">
                <a:buClr>
                  <a:srgbClr val="C35954"/>
                </a:buClr>
                <a:buSzPct val="120000"/>
              </a:pPr>
              <a:r>
                <a:rPr lang="zh-CN" altLang="en-US" sz="1865" b="1">
                  <a:solidFill>
                    <a:prstClr val="white"/>
                  </a:solidFill>
                  <a:latin typeface="Calibri" panose="020F0502020204030204"/>
                  <a:ea typeface="宋体" panose="02010600030101010101" pitchFamily="2" charset="-122"/>
                </a:rPr>
                <a:t>标题文本</a:t>
              </a:r>
              <a:br>
                <a:rPr lang="zh-CN" altLang="en-US" sz="1865" b="1">
                  <a:solidFill>
                    <a:prstClr val="white"/>
                  </a:solidFill>
                  <a:latin typeface="Calibri" panose="020F0502020204030204"/>
                  <a:ea typeface="宋体" panose="02010600030101010101" pitchFamily="2" charset="-122"/>
                </a:rPr>
              </a:br>
              <a:r>
                <a:rPr lang="zh-CN" altLang="en-US" sz="1865" b="1">
                  <a:solidFill>
                    <a:prstClr val="white"/>
                  </a:solidFill>
                  <a:latin typeface="Calibri" panose="020F0502020204030204"/>
                  <a:ea typeface="宋体" panose="02010600030101010101" pitchFamily="2" charset="-122"/>
                </a:rPr>
                <a:t>预设</a:t>
              </a:r>
            </a:p>
          </p:txBody>
        </p:sp>
        <p:sp>
          <p:nvSpPr>
            <p:cNvPr id="11" name="Freeform: Shape 21"/>
            <p:cNvSpPr/>
            <p:nvPr/>
          </p:nvSpPr>
          <p:spPr>
            <a:xfrm>
              <a:off x="3398261" y="1464627"/>
              <a:ext cx="940623" cy="1215135"/>
            </a:xfrm>
            <a:custGeom>
              <a:avLst/>
              <a:gdLst>
                <a:gd name="connsiteX0" fmla="*/ 0 w 1254164"/>
                <a:gd name="connsiteY0" fmla="*/ 0 h 1620180"/>
                <a:gd name="connsiteX1" fmla="*/ 627082 w 1254164"/>
                <a:gd name="connsiteY1" fmla="*/ 218405 h 1620180"/>
                <a:gd name="connsiteX2" fmla="*/ 1254164 w 1254164"/>
                <a:gd name="connsiteY2" fmla="*/ 0 h 1620180"/>
                <a:gd name="connsiteX3" fmla="*/ 1254164 w 1254164"/>
                <a:gd name="connsiteY3" fmla="*/ 1620180 h 1620180"/>
                <a:gd name="connsiteX4" fmla="*/ 0 w 1254164"/>
                <a:gd name="connsiteY4" fmla="*/ 1620180 h 1620180"/>
                <a:gd name="connsiteX5" fmla="*/ 0 w 1254164"/>
                <a:gd name="connsiteY5" fmla="*/ 0 h 162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64" h="1620180">
                  <a:moveTo>
                    <a:pt x="0" y="0"/>
                  </a:moveTo>
                  <a:lnTo>
                    <a:pt x="627082" y="218405"/>
                  </a:lnTo>
                  <a:lnTo>
                    <a:pt x="1254164" y="0"/>
                  </a:lnTo>
                  <a:lnTo>
                    <a:pt x="1254164" y="1620180"/>
                  </a:lnTo>
                  <a:lnTo>
                    <a:pt x="0" y="1620180"/>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bIns="480000" anchor="b" anchorCtr="1">
              <a:normAutofit/>
            </a:bodyPr>
            <a:lstStyle/>
            <a:p>
              <a:pPr algn="ctr" defTabSz="1218565">
                <a:buClr>
                  <a:srgbClr val="F9BD45"/>
                </a:buClr>
                <a:buSzPct val="150000"/>
              </a:pPr>
              <a:r>
                <a:rPr lang="zh-CN" altLang="en-US" sz="2400" b="1" dirty="0">
                  <a:solidFill>
                    <a:prstClr val="white"/>
                  </a:solidFill>
                  <a:latin typeface="Calibri" panose="020F0502020204030204"/>
                  <a:ea typeface="宋体" panose="02010600030101010101" pitchFamily="2" charset="-122"/>
                </a:rPr>
                <a:t>标题文本</a:t>
              </a:r>
              <a:endParaRPr lang="en-US" altLang="zh-CN" sz="2400" b="1" dirty="0">
                <a:solidFill>
                  <a:prstClr val="white"/>
                </a:solidFill>
                <a:latin typeface="Calibri" panose="020F0502020204030204"/>
                <a:ea typeface="宋体" panose="02010600030101010101" pitchFamily="2" charset="-122"/>
              </a:endParaRPr>
            </a:p>
            <a:p>
              <a:pPr algn="ctr" defTabSz="1218565">
                <a:buClr>
                  <a:srgbClr val="F9BD45"/>
                </a:buClr>
                <a:buSzPct val="150000"/>
              </a:pPr>
              <a:r>
                <a:rPr lang="zh-CN" altLang="en-US" sz="2400" b="1" dirty="0">
                  <a:solidFill>
                    <a:prstClr val="white"/>
                  </a:solidFill>
                  <a:latin typeface="Calibri" panose="020F0502020204030204"/>
                  <a:ea typeface="宋体" panose="02010600030101010101" pitchFamily="2" charset="-122"/>
                </a:rPr>
                <a:t>预设</a:t>
              </a:r>
            </a:p>
          </p:txBody>
        </p:sp>
        <p:sp>
          <p:nvSpPr>
            <p:cNvPr id="13" name="Freeform: Shape 18"/>
            <p:cNvSpPr/>
            <p:nvPr/>
          </p:nvSpPr>
          <p:spPr>
            <a:xfrm>
              <a:off x="3302859" y="2679762"/>
              <a:ext cx="1131428" cy="1255713"/>
            </a:xfrm>
            <a:custGeom>
              <a:avLst/>
              <a:gdLst>
                <a:gd name="connsiteX0" fmla="*/ 127203 w 1508570"/>
                <a:gd name="connsiteY0" fmla="*/ 0 h 1674284"/>
                <a:gd name="connsiteX1" fmla="*/ 1381367 w 1508570"/>
                <a:gd name="connsiteY1" fmla="*/ 0 h 1674284"/>
                <a:gd name="connsiteX2" fmla="*/ 1381367 w 1508570"/>
                <a:gd name="connsiteY2" fmla="*/ 919999 h 1674284"/>
                <a:gd name="connsiteX3" fmla="*/ 1508570 w 1508570"/>
                <a:gd name="connsiteY3" fmla="*/ 919999 h 1674284"/>
                <a:gd name="connsiteX4" fmla="*/ 754286 w 1508570"/>
                <a:gd name="connsiteY4" fmla="*/ 1674284 h 1674284"/>
                <a:gd name="connsiteX5" fmla="*/ 0 w 1508570"/>
                <a:gd name="connsiteY5" fmla="*/ 919999 h 1674284"/>
                <a:gd name="connsiteX6" fmla="*/ 127203 w 1508570"/>
                <a:gd name="connsiteY6" fmla="*/ 919999 h 1674284"/>
                <a:gd name="connsiteX7" fmla="*/ 127203 w 1508570"/>
                <a:gd name="connsiteY7" fmla="*/ 0 h 167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570" h="1674284">
                  <a:moveTo>
                    <a:pt x="127203" y="0"/>
                  </a:moveTo>
                  <a:lnTo>
                    <a:pt x="1381367" y="0"/>
                  </a:lnTo>
                  <a:lnTo>
                    <a:pt x="1381367" y="919999"/>
                  </a:lnTo>
                  <a:lnTo>
                    <a:pt x="1508570" y="919999"/>
                  </a:lnTo>
                  <a:lnTo>
                    <a:pt x="754286" y="1674284"/>
                  </a:lnTo>
                  <a:lnTo>
                    <a:pt x="0" y="919999"/>
                  </a:lnTo>
                  <a:lnTo>
                    <a:pt x="127203" y="919999"/>
                  </a:lnTo>
                  <a:lnTo>
                    <a:pt x="127203" y="0"/>
                  </a:lnTo>
                  <a:close/>
                </a:path>
              </a:pathLst>
            </a:cu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defTabSz="1218565">
                <a:buClr>
                  <a:srgbClr val="F9BD45"/>
                </a:buClr>
                <a:buSzPct val="150000"/>
              </a:pPr>
              <a:r>
                <a:rPr lang="zh-CN" altLang="en-US" sz="2400" b="1" dirty="0">
                  <a:solidFill>
                    <a:prstClr val="white"/>
                  </a:solidFill>
                  <a:latin typeface="Calibri" panose="020F0502020204030204"/>
                  <a:ea typeface="宋体" panose="02010600030101010101" pitchFamily="2" charset="-122"/>
                </a:rPr>
                <a:t>标题文本</a:t>
              </a:r>
              <a:br>
                <a:rPr lang="zh-CN" altLang="en-US" sz="2400" b="1" dirty="0">
                  <a:solidFill>
                    <a:prstClr val="white"/>
                  </a:solidFill>
                  <a:latin typeface="Calibri" panose="020F0502020204030204"/>
                  <a:ea typeface="宋体" panose="02010600030101010101" pitchFamily="2" charset="-122"/>
                </a:rPr>
              </a:br>
              <a:r>
                <a:rPr lang="zh-CN" altLang="en-US" sz="2400" b="1" dirty="0">
                  <a:solidFill>
                    <a:prstClr val="white"/>
                  </a:solidFill>
                  <a:latin typeface="Calibri" panose="020F0502020204030204"/>
                  <a:ea typeface="宋体" panose="02010600030101010101" pitchFamily="2" charset="-122"/>
                </a:rPr>
                <a:t>预设</a:t>
              </a:r>
            </a:p>
          </p:txBody>
        </p:sp>
      </p:grpSp>
      <p:grpSp>
        <p:nvGrpSpPr>
          <p:cNvPr id="23" name="组合 22"/>
          <p:cNvGrpSpPr/>
          <p:nvPr/>
        </p:nvGrpSpPr>
        <p:grpSpPr>
          <a:xfrm>
            <a:off x="6314836" y="1952837"/>
            <a:ext cx="1508571" cy="3294465"/>
            <a:chOff x="4736127" y="1464627"/>
            <a:chExt cx="1131428" cy="2470849"/>
          </a:xfrm>
        </p:grpSpPr>
        <p:sp>
          <p:nvSpPr>
            <p:cNvPr id="5" name="TextBox 77"/>
            <p:cNvSpPr txBox="1"/>
            <p:nvPr/>
          </p:nvSpPr>
          <p:spPr>
            <a:xfrm>
              <a:off x="4953983" y="2073910"/>
              <a:ext cx="677108" cy="392415"/>
            </a:xfrm>
            <a:prstGeom prst="rect">
              <a:avLst/>
            </a:prstGeom>
          </p:spPr>
          <p:txBody>
            <a:bodyPr wrap="none">
              <a:normAutofit fontScale="85000" lnSpcReduction="20000"/>
            </a:bodyPr>
            <a:lstStyle/>
            <a:p>
              <a:pPr algn="ctr" defTabSz="1218565">
                <a:buClr>
                  <a:srgbClr val="C35954"/>
                </a:buClr>
                <a:buSzPct val="120000"/>
              </a:pPr>
              <a:r>
                <a:rPr lang="zh-CN" altLang="en-US" sz="1865" b="1">
                  <a:solidFill>
                    <a:prstClr val="white"/>
                  </a:solidFill>
                  <a:latin typeface="Calibri" panose="020F0502020204030204"/>
                  <a:ea typeface="宋体" panose="02010600030101010101" pitchFamily="2" charset="-122"/>
                </a:rPr>
                <a:t>标题文本</a:t>
              </a:r>
              <a:br>
                <a:rPr lang="zh-CN" altLang="en-US" sz="1865" b="1">
                  <a:solidFill>
                    <a:prstClr val="white"/>
                  </a:solidFill>
                  <a:latin typeface="Calibri" panose="020F0502020204030204"/>
                  <a:ea typeface="宋体" panose="02010600030101010101" pitchFamily="2" charset="-122"/>
                </a:rPr>
              </a:br>
              <a:r>
                <a:rPr lang="zh-CN" altLang="en-US" sz="1865" b="1">
                  <a:solidFill>
                    <a:prstClr val="white"/>
                  </a:solidFill>
                  <a:latin typeface="Calibri" panose="020F0502020204030204"/>
                  <a:ea typeface="宋体" panose="02010600030101010101" pitchFamily="2" charset="-122"/>
                </a:rPr>
                <a:t>预设</a:t>
              </a:r>
            </a:p>
          </p:txBody>
        </p:sp>
        <p:sp>
          <p:nvSpPr>
            <p:cNvPr id="6" name="TextBox 78"/>
            <p:cNvSpPr txBox="1"/>
            <p:nvPr/>
          </p:nvSpPr>
          <p:spPr>
            <a:xfrm>
              <a:off x="4953983" y="2992969"/>
              <a:ext cx="677108" cy="392415"/>
            </a:xfrm>
            <a:prstGeom prst="rect">
              <a:avLst/>
            </a:prstGeom>
          </p:spPr>
          <p:txBody>
            <a:bodyPr wrap="none">
              <a:normAutofit fontScale="85000" lnSpcReduction="20000"/>
            </a:bodyPr>
            <a:lstStyle/>
            <a:p>
              <a:pPr algn="ctr" defTabSz="1218565">
                <a:buClr>
                  <a:srgbClr val="C35954"/>
                </a:buClr>
                <a:buSzPct val="120000"/>
              </a:pPr>
              <a:r>
                <a:rPr lang="zh-CN" altLang="en-US" sz="1865" b="1">
                  <a:solidFill>
                    <a:prstClr val="white"/>
                  </a:solidFill>
                  <a:latin typeface="Calibri" panose="020F0502020204030204"/>
                  <a:ea typeface="宋体" panose="02010600030101010101" pitchFamily="2" charset="-122"/>
                </a:rPr>
                <a:t>标题文本</a:t>
              </a:r>
              <a:br>
                <a:rPr lang="zh-CN" altLang="en-US" sz="1865" b="1">
                  <a:solidFill>
                    <a:prstClr val="white"/>
                  </a:solidFill>
                  <a:latin typeface="Calibri" panose="020F0502020204030204"/>
                  <a:ea typeface="宋体" panose="02010600030101010101" pitchFamily="2" charset="-122"/>
                </a:rPr>
              </a:br>
              <a:r>
                <a:rPr lang="zh-CN" altLang="en-US" sz="1865" b="1">
                  <a:solidFill>
                    <a:prstClr val="white"/>
                  </a:solidFill>
                  <a:latin typeface="Calibri" panose="020F0502020204030204"/>
                  <a:ea typeface="宋体" panose="02010600030101010101" pitchFamily="2" charset="-122"/>
                </a:rPr>
                <a:t>预设</a:t>
              </a:r>
            </a:p>
          </p:txBody>
        </p:sp>
        <p:sp>
          <p:nvSpPr>
            <p:cNvPr id="12" name="Freeform: Shape 20"/>
            <p:cNvSpPr/>
            <p:nvPr/>
          </p:nvSpPr>
          <p:spPr>
            <a:xfrm>
              <a:off x="4831529" y="1464627"/>
              <a:ext cx="940623" cy="1101560"/>
            </a:xfrm>
            <a:custGeom>
              <a:avLst/>
              <a:gdLst>
                <a:gd name="connsiteX0" fmla="*/ 0 w 1254164"/>
                <a:gd name="connsiteY0" fmla="*/ 0 h 1468746"/>
                <a:gd name="connsiteX1" fmla="*/ 627082 w 1254164"/>
                <a:gd name="connsiteY1" fmla="*/ 218405 h 1468746"/>
                <a:gd name="connsiteX2" fmla="*/ 1254164 w 1254164"/>
                <a:gd name="connsiteY2" fmla="*/ 0 h 1468746"/>
                <a:gd name="connsiteX3" fmla="*/ 1254164 w 1254164"/>
                <a:gd name="connsiteY3" fmla="*/ 1468746 h 1468746"/>
                <a:gd name="connsiteX4" fmla="*/ 0 w 1254164"/>
                <a:gd name="connsiteY4" fmla="*/ 1468746 h 1468746"/>
                <a:gd name="connsiteX5" fmla="*/ 0 w 1254164"/>
                <a:gd name="connsiteY5" fmla="*/ 0 h 146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64" h="1468746">
                  <a:moveTo>
                    <a:pt x="0" y="0"/>
                  </a:moveTo>
                  <a:lnTo>
                    <a:pt x="627082" y="218405"/>
                  </a:lnTo>
                  <a:lnTo>
                    <a:pt x="1254164" y="0"/>
                  </a:lnTo>
                  <a:lnTo>
                    <a:pt x="1254164" y="1468746"/>
                  </a:lnTo>
                  <a:lnTo>
                    <a:pt x="0" y="1468746"/>
                  </a:lnTo>
                  <a:lnTo>
                    <a:pt x="0" y="0"/>
                  </a:lnTo>
                  <a:close/>
                </a:path>
              </a:pathLst>
            </a:custGeom>
            <a:solidFill>
              <a:schemeClr val="accent3">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bIns="480000" anchor="b" anchorCtr="1">
              <a:normAutofit/>
            </a:bodyPr>
            <a:lstStyle/>
            <a:p>
              <a:pPr algn="ctr" defTabSz="1218565">
                <a:buClr>
                  <a:srgbClr val="F9BD45"/>
                </a:buClr>
                <a:buSzPct val="150000"/>
              </a:pPr>
              <a:r>
                <a:rPr lang="zh-CN" altLang="en-US" sz="2400" b="1" dirty="0">
                  <a:solidFill>
                    <a:prstClr val="white"/>
                  </a:solidFill>
                  <a:latin typeface="Calibri" panose="020F0502020204030204"/>
                  <a:ea typeface="宋体" panose="02010600030101010101" pitchFamily="2" charset="-122"/>
                </a:rPr>
                <a:t>标题文本</a:t>
              </a:r>
              <a:endParaRPr lang="en-US" altLang="zh-CN" sz="2400" b="1" dirty="0">
                <a:solidFill>
                  <a:prstClr val="white"/>
                </a:solidFill>
                <a:latin typeface="Calibri" panose="020F0502020204030204"/>
                <a:ea typeface="宋体" panose="02010600030101010101" pitchFamily="2" charset="-122"/>
              </a:endParaRPr>
            </a:p>
            <a:p>
              <a:pPr algn="ctr" defTabSz="1218565">
                <a:buClr>
                  <a:srgbClr val="F9BD45"/>
                </a:buClr>
                <a:buSzPct val="150000"/>
              </a:pPr>
              <a:r>
                <a:rPr lang="zh-CN" altLang="en-US" sz="2400" b="1" dirty="0">
                  <a:solidFill>
                    <a:prstClr val="white"/>
                  </a:solidFill>
                  <a:latin typeface="Calibri" panose="020F0502020204030204"/>
                  <a:ea typeface="宋体" panose="02010600030101010101" pitchFamily="2" charset="-122"/>
                </a:rPr>
                <a:t>预设</a:t>
              </a:r>
            </a:p>
          </p:txBody>
        </p:sp>
        <p:sp>
          <p:nvSpPr>
            <p:cNvPr id="14" name="Freeform: Shape 17"/>
            <p:cNvSpPr/>
            <p:nvPr/>
          </p:nvSpPr>
          <p:spPr>
            <a:xfrm>
              <a:off x="4736127" y="2566187"/>
              <a:ext cx="1131428" cy="1369289"/>
            </a:xfrm>
            <a:custGeom>
              <a:avLst/>
              <a:gdLst>
                <a:gd name="connsiteX0" fmla="*/ 127203 w 1508570"/>
                <a:gd name="connsiteY0" fmla="*/ 0 h 1825718"/>
                <a:gd name="connsiteX1" fmla="*/ 1381367 w 1508570"/>
                <a:gd name="connsiteY1" fmla="*/ 0 h 1825718"/>
                <a:gd name="connsiteX2" fmla="*/ 1381367 w 1508570"/>
                <a:gd name="connsiteY2" fmla="*/ 1071433 h 1825718"/>
                <a:gd name="connsiteX3" fmla="*/ 1508570 w 1508570"/>
                <a:gd name="connsiteY3" fmla="*/ 1071433 h 1825718"/>
                <a:gd name="connsiteX4" fmla="*/ 754286 w 1508570"/>
                <a:gd name="connsiteY4" fmla="*/ 1825718 h 1825718"/>
                <a:gd name="connsiteX5" fmla="*/ 0 w 1508570"/>
                <a:gd name="connsiteY5" fmla="*/ 1071433 h 1825718"/>
                <a:gd name="connsiteX6" fmla="*/ 127203 w 1508570"/>
                <a:gd name="connsiteY6" fmla="*/ 1071433 h 1825718"/>
                <a:gd name="connsiteX7" fmla="*/ 127203 w 1508570"/>
                <a:gd name="connsiteY7" fmla="*/ 0 h 182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570" h="1825718">
                  <a:moveTo>
                    <a:pt x="127203" y="0"/>
                  </a:moveTo>
                  <a:lnTo>
                    <a:pt x="1381367" y="0"/>
                  </a:lnTo>
                  <a:lnTo>
                    <a:pt x="1381367" y="1071433"/>
                  </a:lnTo>
                  <a:lnTo>
                    <a:pt x="1508570" y="1071433"/>
                  </a:lnTo>
                  <a:lnTo>
                    <a:pt x="754286" y="1825718"/>
                  </a:lnTo>
                  <a:lnTo>
                    <a:pt x="0" y="1071433"/>
                  </a:lnTo>
                  <a:lnTo>
                    <a:pt x="127203" y="1071433"/>
                  </a:lnTo>
                  <a:lnTo>
                    <a:pt x="127203" y="0"/>
                  </a:lnTo>
                  <a:close/>
                </a:path>
              </a:pathLst>
            </a:custGeom>
            <a:solidFill>
              <a:schemeClr val="accent4">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defTabSz="1218565">
                <a:buClr>
                  <a:srgbClr val="F9BD45"/>
                </a:buClr>
                <a:buSzPct val="150000"/>
              </a:pPr>
              <a:r>
                <a:rPr lang="zh-CN" altLang="en-US" sz="2400" b="1">
                  <a:solidFill>
                    <a:prstClr val="white"/>
                  </a:solidFill>
                  <a:latin typeface="Calibri" panose="020F0502020204030204"/>
                  <a:ea typeface="宋体" panose="02010600030101010101" pitchFamily="2" charset="-122"/>
                </a:rPr>
                <a:t>标题文本</a:t>
              </a:r>
              <a:br>
                <a:rPr lang="zh-CN" altLang="en-US" sz="2400" b="1">
                  <a:solidFill>
                    <a:prstClr val="white"/>
                  </a:solidFill>
                  <a:latin typeface="Calibri" panose="020F0502020204030204"/>
                  <a:ea typeface="宋体" panose="02010600030101010101" pitchFamily="2" charset="-122"/>
                </a:rPr>
              </a:br>
              <a:r>
                <a:rPr lang="zh-CN" altLang="en-US" sz="2400" b="1">
                  <a:solidFill>
                    <a:prstClr val="white"/>
                  </a:solidFill>
                  <a:latin typeface="Calibri" panose="020F0502020204030204"/>
                  <a:ea typeface="宋体" panose="02010600030101010101" pitchFamily="2" charset="-122"/>
                </a:rPr>
                <a:t>预设</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a:xfrm>
            <a:off x="4466551" y="2267939"/>
            <a:ext cx="3258911" cy="258455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 name="Oval 5"/>
          <p:cNvSpPr>
            <a:spLocks noChangeAspect="1"/>
          </p:cNvSpPr>
          <p:nvPr/>
        </p:nvSpPr>
        <p:spPr>
          <a:xfrm>
            <a:off x="5721404" y="2627978"/>
            <a:ext cx="749217" cy="749217"/>
          </a:xfrm>
          <a:prstGeom prst="ellipse">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 name="Freeform: Shape 4"/>
          <p:cNvSpPr/>
          <p:nvPr/>
        </p:nvSpPr>
        <p:spPr bwMode="auto">
          <a:xfrm>
            <a:off x="5930902" y="2866320"/>
            <a:ext cx="336188" cy="272531"/>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accent1"/>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 name="Rectangle 6"/>
          <p:cNvSpPr/>
          <p:nvPr/>
        </p:nvSpPr>
        <p:spPr>
          <a:xfrm>
            <a:off x="719143" y="2267939"/>
            <a:ext cx="3747405" cy="258455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dirty="0">
              <a:solidFill>
                <a:prstClr val="white"/>
              </a:solidFill>
              <a:latin typeface="Calibri" panose="020F0502020204030204"/>
            </a:endParaRPr>
          </a:p>
        </p:txBody>
      </p:sp>
      <p:sp>
        <p:nvSpPr>
          <p:cNvPr id="8" name="Rectangle 7"/>
          <p:cNvSpPr/>
          <p:nvPr/>
        </p:nvSpPr>
        <p:spPr>
          <a:xfrm>
            <a:off x="7725459" y="2267939"/>
            <a:ext cx="3747405" cy="258455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 name="TextBox 12"/>
          <p:cNvSpPr txBox="1"/>
          <p:nvPr/>
        </p:nvSpPr>
        <p:spPr>
          <a:xfrm>
            <a:off x="4660745" y="3615529"/>
            <a:ext cx="2870523" cy="283023"/>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96000" tIns="0" rIns="96000" bIns="0" anchor="b" anchorCtr="0">
            <a:normAutofit/>
          </a:bodyPr>
          <a:lstStyle/>
          <a:p>
            <a:pPr algn="ctr" defTabSz="1218565"/>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0" name="TextBox 14"/>
          <p:cNvSpPr txBox="1"/>
          <p:nvPr/>
        </p:nvSpPr>
        <p:spPr>
          <a:xfrm>
            <a:off x="4660745" y="3898551"/>
            <a:ext cx="2870523" cy="622923"/>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96000" tIns="0" rIns="96000" bIns="0" anchor="t" anchorCtr="0">
            <a:normAutofit/>
          </a:bodyPr>
          <a:lstStyle/>
          <a:p>
            <a:pPr algn="ctr" defTabSz="1218565">
              <a:lnSpc>
                <a:spcPct val="12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dirty="0">
                <a:solidFill>
                  <a:prstClr val="white">
                    <a:lumMod val="50000"/>
                  </a:prstClr>
                </a:solidFill>
                <a:latin typeface="微软雅黑" panose="020B0503020204020204" pitchFamily="34" charset="-122"/>
                <a:ea typeface="微软雅黑" panose="020B0503020204020204" pitchFamily="34" charset="-122"/>
              </a:rPr>
            </a:br>
            <a:r>
              <a:rPr lang="zh-CN" altLang="en-US" sz="1065" dirty="0">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11" name="TextBox 18"/>
          <p:cNvSpPr txBox="1"/>
          <p:nvPr/>
        </p:nvSpPr>
        <p:spPr>
          <a:xfrm>
            <a:off x="719140" y="1272086"/>
            <a:ext cx="10753725" cy="461665"/>
          </a:xfrm>
          <a:prstGeom prst="rect">
            <a:avLst/>
          </a:prstGeom>
          <a:noFill/>
        </p:spPr>
        <p:txBody>
          <a:bodyPr wrap="none">
            <a:normAutofit/>
          </a:bodyPr>
          <a:lstStyle/>
          <a:p>
            <a:pPr algn="ctr" defTabSz="1218565"/>
            <a:r>
              <a:rPr lang="zh-CN" altLang="en-US" sz="2135"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2" name="TextBox 19"/>
          <p:cNvSpPr txBox="1"/>
          <p:nvPr/>
        </p:nvSpPr>
        <p:spPr>
          <a:xfrm>
            <a:off x="719140" y="1733751"/>
            <a:ext cx="10753725" cy="529440"/>
          </a:xfrm>
          <a:prstGeom prst="rect">
            <a:avLst/>
          </a:prstGeom>
          <a:noFill/>
        </p:spPr>
        <p:txBody>
          <a:bodyPr wrap="square">
            <a:normAutofit/>
          </a:bodyPr>
          <a:lstStyle/>
          <a:p>
            <a:pPr algn="ctr" defTabSz="1218565">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702641" y="2169222"/>
            <a:ext cx="483744" cy="3568957"/>
          </a:xfrm>
          <a:prstGeom prst="lin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p:cNvCxnSpPr/>
          <p:nvPr/>
        </p:nvCxnSpPr>
        <p:spPr>
          <a:xfrm flipV="1">
            <a:off x="1367505" y="2498301"/>
            <a:ext cx="4218251" cy="2051908"/>
          </a:xfrm>
          <a:prstGeom prst="lin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0" name="任意多边形 49"/>
          <p:cNvSpPr/>
          <p:nvPr/>
        </p:nvSpPr>
        <p:spPr>
          <a:xfrm>
            <a:off x="1355309" y="2137397"/>
            <a:ext cx="4508496" cy="3406943"/>
          </a:xfrm>
          <a:custGeom>
            <a:avLst/>
            <a:gdLst>
              <a:gd name="connsiteX0" fmla="*/ 0 w 3381829"/>
              <a:gd name="connsiteY0" fmla="*/ 1814286 h 2554514"/>
              <a:gd name="connsiteX1" fmla="*/ 1059543 w 3381829"/>
              <a:gd name="connsiteY1" fmla="*/ 0 h 2554514"/>
              <a:gd name="connsiteX2" fmla="*/ 3251200 w 3381829"/>
              <a:gd name="connsiteY2" fmla="*/ 246743 h 2554514"/>
              <a:gd name="connsiteX3" fmla="*/ 3381829 w 3381829"/>
              <a:gd name="connsiteY3" fmla="*/ 2148114 h 2554514"/>
              <a:gd name="connsiteX4" fmla="*/ 1335315 w 3381829"/>
              <a:gd name="connsiteY4" fmla="*/ 2554514 h 2554514"/>
              <a:gd name="connsiteX5" fmla="*/ 0 w 3381829"/>
              <a:gd name="connsiteY5" fmla="*/ 1814286 h 255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829" h="2554514">
                <a:moveTo>
                  <a:pt x="0" y="1814286"/>
                </a:moveTo>
                <a:lnTo>
                  <a:pt x="1059543" y="0"/>
                </a:lnTo>
                <a:lnTo>
                  <a:pt x="3251200" y="246743"/>
                </a:lnTo>
                <a:lnTo>
                  <a:pt x="3381829" y="2148114"/>
                </a:lnTo>
                <a:lnTo>
                  <a:pt x="1335315" y="2554514"/>
                </a:lnTo>
                <a:lnTo>
                  <a:pt x="0" y="1814286"/>
                </a:lnTo>
                <a:close/>
              </a:path>
            </a:pathLst>
          </a:cu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79151" tIns="39576" rIns="79151" bIns="39576" rtlCol="0" anchor="ctr"/>
          <a:lstStyle/>
          <a:p>
            <a:pPr algn="ctr" defTabSz="1218565"/>
            <a:endParaRPr lang="zh-CN" altLang="en-US" sz="2135" dirty="0">
              <a:solidFill>
                <a:prstClr val="white"/>
              </a:solidFill>
              <a:latin typeface="宋体" panose="02010600030101010101" pitchFamily="2" charset="-122"/>
              <a:ea typeface="宋体" panose="02010600030101010101" pitchFamily="2" charset="-122"/>
            </a:endParaRPr>
          </a:p>
        </p:txBody>
      </p:sp>
      <p:sp>
        <p:nvSpPr>
          <p:cNvPr id="75" name="TextBox 74"/>
          <p:cNvSpPr txBox="1"/>
          <p:nvPr/>
        </p:nvSpPr>
        <p:spPr>
          <a:xfrm>
            <a:off x="7103554" y="1812003"/>
            <a:ext cx="1477309" cy="369322"/>
          </a:xfrm>
          <a:prstGeom prst="rect">
            <a:avLst/>
          </a:prstGeom>
          <a:noFill/>
        </p:spPr>
        <p:txBody>
          <a:bodyPr wrap="none" lIns="121911" tIns="60955" rIns="121911" bIns="60955" rtlCol="0">
            <a:spAutoFit/>
          </a:bodyPr>
          <a:lstStyle/>
          <a:p>
            <a:pPr defTabSz="1218565"/>
            <a:r>
              <a:rPr lang="zh-CN" altLang="en-US" sz="1600" b="1" dirty="0">
                <a:solidFill>
                  <a:prstClr val="white">
                    <a:lumMod val="50000"/>
                  </a:prstClr>
                </a:solidFill>
                <a:latin typeface="微软雅黑" panose="020B0503020204020204" pitchFamily="34" charset="-122"/>
                <a:ea typeface="微软雅黑" panose="020B0503020204020204" pitchFamily="34" charset="-122"/>
              </a:rPr>
              <a:t>完成概述介绍</a:t>
            </a:r>
          </a:p>
        </p:txBody>
      </p:sp>
      <p:sp>
        <p:nvSpPr>
          <p:cNvPr id="76" name="矩形 75"/>
          <p:cNvSpPr>
            <a:spLocks noChangeArrowheads="1"/>
          </p:cNvSpPr>
          <p:nvPr/>
        </p:nvSpPr>
        <p:spPr bwMode="auto">
          <a:xfrm>
            <a:off x="7131600" y="2252878"/>
            <a:ext cx="4579133" cy="92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1" tIns="60955" rIns="121911" bIns="60955">
            <a:spAutoFit/>
          </a:bodyPr>
          <a:lstStyle/>
          <a:p>
            <a:pPr defTabSz="1218565">
              <a:lnSpc>
                <a:spcPct val="125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65" dirty="0">
                <a:solidFill>
                  <a:prstClr val="white">
                    <a:lumMod val="50000"/>
                  </a:prstClr>
                </a:solidFill>
                <a:latin typeface="微软雅黑" panose="020B0503020204020204" pitchFamily="34" charset="-122"/>
                <a:ea typeface="微软雅黑" panose="020B0503020204020204" pitchFamily="34" charset="-122"/>
                <a:sym typeface="Gill Sans" charset="0"/>
              </a:rPr>
              <a:t>200</a:t>
            </a:r>
            <a:r>
              <a:rPr lang="zh-CN" altLang="en-US" sz="1065" dirty="0">
                <a:solidFill>
                  <a:prstClr val="white">
                    <a:lumMod val="50000"/>
                  </a:prst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65" dirty="0">
                <a:solidFill>
                  <a:prstClr val="white">
                    <a:lumMod val="50000"/>
                  </a:prstClr>
                </a:solidFill>
                <a:latin typeface="微软雅黑" panose="020B0503020204020204" pitchFamily="34" charset="-122"/>
                <a:ea typeface="微软雅黑" panose="020B0503020204020204" pitchFamily="34" charset="-122"/>
                <a:sym typeface="Gill Sans" charset="0"/>
              </a:rPr>
              <a:t>5</a:t>
            </a:r>
            <a:r>
              <a:rPr lang="zh-CN" altLang="en-US" sz="1065" dirty="0">
                <a:solidFill>
                  <a:prstClr val="white">
                    <a:lumMod val="50000"/>
                  </a:prst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65" dirty="0">
                <a:solidFill>
                  <a:prstClr val="white">
                    <a:lumMod val="50000"/>
                  </a:prstClr>
                </a:solidFill>
                <a:latin typeface="微软雅黑" panose="020B0503020204020204" pitchFamily="34" charset="-122"/>
                <a:ea typeface="微软雅黑" panose="020B0503020204020204" pitchFamily="34" charset="-122"/>
                <a:sym typeface="Gill Sans" charset="0"/>
              </a:rPr>
              <a:t> </a:t>
            </a:r>
            <a:r>
              <a:rPr lang="zh-CN" altLang="en-US" sz="1065" dirty="0">
                <a:solidFill>
                  <a:prstClr val="white">
                    <a:lumMod val="50000"/>
                  </a:prst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endParaRPr lang="en-US" altLang="zh-CN" sz="1065" dirty="0">
              <a:solidFill>
                <a:prstClr val="white">
                  <a:lumMod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7" name="矩形 76"/>
          <p:cNvSpPr/>
          <p:nvPr/>
        </p:nvSpPr>
        <p:spPr>
          <a:xfrm>
            <a:off x="7139547" y="3524981"/>
            <a:ext cx="4555560" cy="1800355"/>
          </a:xfrm>
          <a:prstGeom prst="rect">
            <a:avLst/>
          </a:prstGeom>
        </p:spPr>
        <p:txBody>
          <a:bodyPr wrap="square" lIns="121911" tIns="60955" rIns="121911" bIns="60955">
            <a:spAutoFit/>
          </a:bodyPr>
          <a:lstStyle/>
          <a:p>
            <a:pPr defTabSz="1218565">
              <a:lnSpc>
                <a:spcPts val="2665"/>
              </a:lnSpc>
            </a:pPr>
            <a:r>
              <a:rPr lang="en-US" altLang="zh-CN" sz="1065" dirty="0">
                <a:solidFill>
                  <a:prstClr val="white">
                    <a:lumMod val="50000"/>
                  </a:prstClr>
                </a:solidFill>
                <a:latin typeface="微软雅黑" panose="020B0503020204020204" pitchFamily="34" charset="-122"/>
                <a:ea typeface="微软雅黑" panose="020B0503020204020204" pitchFamily="34" charset="-122"/>
              </a:rPr>
              <a:t>To add a detailed text description, it is recommended to be related to the title and in line with the overall language style, language description as concise and vivid as possible. As the number of words per slide control in less than 200 words, according to the best statistical control of each slide in 5 minutes. </a:t>
            </a:r>
          </a:p>
        </p:txBody>
      </p:sp>
      <p:grpSp>
        <p:nvGrpSpPr>
          <p:cNvPr id="51" name="组合 5"/>
          <p:cNvGrpSpPr/>
          <p:nvPr/>
        </p:nvGrpSpPr>
        <p:grpSpPr>
          <a:xfrm>
            <a:off x="411946" y="3620667"/>
            <a:ext cx="1885033" cy="1885459"/>
            <a:chOff x="461397" y="4175891"/>
            <a:chExt cx="2115548" cy="2115766"/>
          </a:xfrm>
        </p:grpSpPr>
        <p:grpSp>
          <p:nvGrpSpPr>
            <p:cNvPr id="52" name="组合 89"/>
            <p:cNvGrpSpPr/>
            <p:nvPr/>
          </p:nvGrpSpPr>
          <p:grpSpPr>
            <a:xfrm>
              <a:off x="461397" y="4175891"/>
              <a:ext cx="2115548" cy="2115766"/>
              <a:chOff x="1636453" y="2263092"/>
              <a:chExt cx="2903849" cy="2904148"/>
            </a:xfrm>
          </p:grpSpPr>
          <p:sp>
            <p:nvSpPr>
              <p:cNvPr id="91" name="椭圆 90"/>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sp>
            <p:nvSpPr>
              <p:cNvPr id="92" name="椭圆 91"/>
              <p:cNvSpPr/>
              <p:nvPr/>
            </p:nvSpPr>
            <p:spPr>
              <a:xfrm>
                <a:off x="1821704" y="2448363"/>
                <a:ext cx="2533351" cy="2533608"/>
              </a:xfrm>
              <a:prstGeom prst="ellipse">
                <a:avLst/>
              </a:prstGeom>
              <a:solidFill>
                <a:schemeClr val="accent4"/>
              </a:solidFill>
              <a:ln w="7938" cap="flat">
                <a:noFill/>
                <a:prstDash val="solid"/>
                <a:miter lim="800000"/>
              </a:ln>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grpSp>
        <p:sp>
          <p:nvSpPr>
            <p:cNvPr id="54" name="TextBox 53"/>
            <p:cNvSpPr txBox="1"/>
            <p:nvPr/>
          </p:nvSpPr>
          <p:spPr>
            <a:xfrm>
              <a:off x="1052131" y="4918983"/>
              <a:ext cx="973634" cy="564178"/>
            </a:xfrm>
            <a:prstGeom prst="rect">
              <a:avLst/>
            </a:prstGeom>
            <a:noFill/>
          </p:spPr>
          <p:txBody>
            <a:bodyPr wrap="none" rtlCol="0">
              <a:spAutoFit/>
            </a:bodyPr>
            <a:lstStyle/>
            <a:p>
              <a:pPr algn="ctr" defTabSz="1218565"/>
              <a:r>
                <a:rPr lang="zh-CN" altLang="en-US" sz="2665" dirty="0">
                  <a:solidFill>
                    <a:prstClr val="white"/>
                  </a:solidFill>
                  <a:latin typeface="宋体" panose="02010600030101010101" pitchFamily="2" charset="-122"/>
                  <a:ea typeface="宋体" panose="02010600030101010101" pitchFamily="2" charset="-122"/>
                </a:rPr>
                <a:t>文字</a:t>
              </a:r>
            </a:p>
          </p:txBody>
        </p:sp>
      </p:grpSp>
      <p:grpSp>
        <p:nvGrpSpPr>
          <p:cNvPr id="53" name="组合 2"/>
          <p:cNvGrpSpPr/>
          <p:nvPr/>
        </p:nvGrpSpPr>
        <p:grpSpPr>
          <a:xfrm>
            <a:off x="4459991" y="1357008"/>
            <a:ext cx="2251533" cy="2252041"/>
            <a:chOff x="5004465" y="1635728"/>
            <a:chExt cx="2526866" cy="2527126"/>
          </a:xfrm>
        </p:grpSpPr>
        <p:grpSp>
          <p:nvGrpSpPr>
            <p:cNvPr id="55" name="组合 86"/>
            <p:cNvGrpSpPr/>
            <p:nvPr/>
          </p:nvGrpSpPr>
          <p:grpSpPr>
            <a:xfrm>
              <a:off x="5004465" y="1635728"/>
              <a:ext cx="2526866" cy="2527126"/>
              <a:chOff x="1636453" y="2263092"/>
              <a:chExt cx="2903849" cy="2904148"/>
            </a:xfrm>
          </p:grpSpPr>
          <p:sp>
            <p:nvSpPr>
              <p:cNvPr id="88" name="椭圆 87"/>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sp>
            <p:nvSpPr>
              <p:cNvPr id="89" name="椭圆 88"/>
              <p:cNvSpPr/>
              <p:nvPr/>
            </p:nvSpPr>
            <p:spPr>
              <a:xfrm>
                <a:off x="1821704" y="2448363"/>
                <a:ext cx="2533351" cy="2533608"/>
              </a:xfrm>
              <a:prstGeom prst="ellipse">
                <a:avLst/>
              </a:prstGeom>
              <a:solidFill>
                <a:srgbClr val="006387"/>
              </a:solidFill>
              <a:ln w="7938" cap="flat">
                <a:noFill/>
                <a:prstDash val="solid"/>
                <a:miter lim="800000"/>
              </a:ln>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grpSp>
        <p:sp>
          <p:nvSpPr>
            <p:cNvPr id="56" name="TextBox 54"/>
            <p:cNvSpPr txBox="1"/>
            <p:nvPr/>
          </p:nvSpPr>
          <p:spPr>
            <a:xfrm>
              <a:off x="5804659" y="2622292"/>
              <a:ext cx="973634" cy="564178"/>
            </a:xfrm>
            <a:prstGeom prst="rect">
              <a:avLst/>
            </a:prstGeom>
            <a:noFill/>
          </p:spPr>
          <p:txBody>
            <a:bodyPr wrap="none" rtlCol="0">
              <a:spAutoFit/>
            </a:bodyPr>
            <a:lstStyle/>
            <a:p>
              <a:pPr algn="ctr" defTabSz="1218565"/>
              <a:r>
                <a:rPr lang="zh-CN" altLang="en-US" sz="2665" dirty="0">
                  <a:solidFill>
                    <a:prstClr val="white"/>
                  </a:solidFill>
                  <a:latin typeface="宋体" panose="02010600030101010101" pitchFamily="2" charset="-122"/>
                  <a:ea typeface="宋体" panose="02010600030101010101" pitchFamily="2" charset="-122"/>
                </a:rPr>
                <a:t>文字</a:t>
              </a:r>
            </a:p>
          </p:txBody>
        </p:sp>
      </p:grpSp>
      <p:grpSp>
        <p:nvGrpSpPr>
          <p:cNvPr id="57" name="组合 3"/>
          <p:cNvGrpSpPr/>
          <p:nvPr/>
        </p:nvGrpSpPr>
        <p:grpSpPr>
          <a:xfrm>
            <a:off x="4974651" y="4025545"/>
            <a:ext cx="1764005" cy="1764404"/>
            <a:chOff x="5582062" y="4630223"/>
            <a:chExt cx="1979720" cy="1979924"/>
          </a:xfrm>
        </p:grpSpPr>
        <p:grpSp>
          <p:nvGrpSpPr>
            <p:cNvPr id="58" name="组合 77"/>
            <p:cNvGrpSpPr/>
            <p:nvPr/>
          </p:nvGrpSpPr>
          <p:grpSpPr>
            <a:xfrm>
              <a:off x="5582062" y="4630223"/>
              <a:ext cx="1979720" cy="1979924"/>
              <a:chOff x="1636453" y="2263092"/>
              <a:chExt cx="2903849" cy="2904148"/>
            </a:xfrm>
          </p:grpSpPr>
          <p:sp>
            <p:nvSpPr>
              <p:cNvPr id="79" name="椭圆 78"/>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sp>
            <p:nvSpPr>
              <p:cNvPr id="80" name="椭圆 79"/>
              <p:cNvSpPr/>
              <p:nvPr/>
            </p:nvSpPr>
            <p:spPr>
              <a:xfrm>
                <a:off x="1821704" y="2448363"/>
                <a:ext cx="2533351" cy="2533608"/>
              </a:xfrm>
              <a:prstGeom prst="ellipse">
                <a:avLst/>
              </a:prstGeom>
              <a:solidFill>
                <a:srgbClr val="006387"/>
              </a:solidFill>
              <a:ln w="7938" cap="flat">
                <a:noFill/>
                <a:prstDash val="solid"/>
                <a:miter lim="800000"/>
              </a:ln>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grpSp>
        <p:sp>
          <p:nvSpPr>
            <p:cNvPr id="59" name="TextBox 55"/>
            <p:cNvSpPr txBox="1"/>
            <p:nvPr/>
          </p:nvSpPr>
          <p:spPr>
            <a:xfrm>
              <a:off x="6092690" y="5351029"/>
              <a:ext cx="973635" cy="564178"/>
            </a:xfrm>
            <a:prstGeom prst="rect">
              <a:avLst/>
            </a:prstGeom>
            <a:noFill/>
          </p:spPr>
          <p:txBody>
            <a:bodyPr wrap="none" rtlCol="0">
              <a:spAutoFit/>
            </a:bodyPr>
            <a:lstStyle/>
            <a:p>
              <a:pPr algn="ctr" defTabSz="1218565"/>
              <a:r>
                <a:rPr lang="zh-CN" altLang="en-US" sz="2665" dirty="0">
                  <a:solidFill>
                    <a:prstClr val="white"/>
                  </a:solidFill>
                  <a:latin typeface="宋体" panose="02010600030101010101" pitchFamily="2" charset="-122"/>
                  <a:ea typeface="宋体" panose="02010600030101010101" pitchFamily="2" charset="-122"/>
                </a:rPr>
                <a:t>文字</a:t>
              </a:r>
            </a:p>
          </p:txBody>
        </p:sp>
      </p:grpSp>
      <p:grpSp>
        <p:nvGrpSpPr>
          <p:cNvPr id="60" name="组合 4"/>
          <p:cNvGrpSpPr/>
          <p:nvPr/>
        </p:nvGrpSpPr>
        <p:grpSpPr>
          <a:xfrm>
            <a:off x="2431450" y="4744266"/>
            <a:ext cx="1509873" cy="1510213"/>
            <a:chOff x="2727859" y="5436736"/>
            <a:chExt cx="1694512" cy="1694686"/>
          </a:xfrm>
        </p:grpSpPr>
        <p:grpSp>
          <p:nvGrpSpPr>
            <p:cNvPr id="61" name="组合 80"/>
            <p:cNvGrpSpPr/>
            <p:nvPr/>
          </p:nvGrpSpPr>
          <p:grpSpPr>
            <a:xfrm>
              <a:off x="2727859" y="5436736"/>
              <a:ext cx="1694512" cy="1694686"/>
              <a:chOff x="1636453" y="2263092"/>
              <a:chExt cx="2903849" cy="2904148"/>
            </a:xfrm>
          </p:grpSpPr>
          <p:sp>
            <p:nvSpPr>
              <p:cNvPr id="82" name="椭圆 81"/>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sp>
            <p:nvSpPr>
              <p:cNvPr id="83" name="椭圆 82"/>
              <p:cNvSpPr/>
              <p:nvPr/>
            </p:nvSpPr>
            <p:spPr>
              <a:xfrm>
                <a:off x="1821704" y="2448363"/>
                <a:ext cx="2533351" cy="2533608"/>
              </a:xfrm>
              <a:prstGeom prst="ellipse">
                <a:avLst/>
              </a:prstGeom>
              <a:solidFill>
                <a:srgbClr val="006387"/>
              </a:solidFill>
              <a:ln w="7938" cap="flat">
                <a:noFill/>
                <a:prstDash val="solid"/>
                <a:miter lim="800000"/>
              </a:ln>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grpSp>
        <p:sp>
          <p:nvSpPr>
            <p:cNvPr id="73" name="TextBox 72"/>
            <p:cNvSpPr txBox="1"/>
            <p:nvPr/>
          </p:nvSpPr>
          <p:spPr>
            <a:xfrm>
              <a:off x="3084541" y="5989226"/>
              <a:ext cx="973635" cy="564179"/>
            </a:xfrm>
            <a:prstGeom prst="rect">
              <a:avLst/>
            </a:prstGeom>
            <a:noFill/>
          </p:spPr>
          <p:txBody>
            <a:bodyPr wrap="none" rtlCol="0">
              <a:spAutoFit/>
            </a:bodyPr>
            <a:lstStyle/>
            <a:p>
              <a:pPr algn="ctr" defTabSz="1218565"/>
              <a:r>
                <a:rPr lang="zh-CN" altLang="en-US" sz="2665" dirty="0">
                  <a:solidFill>
                    <a:prstClr val="white"/>
                  </a:solidFill>
                  <a:latin typeface="宋体" panose="02010600030101010101" pitchFamily="2" charset="-122"/>
                  <a:ea typeface="宋体" panose="02010600030101010101" pitchFamily="2" charset="-122"/>
                </a:rPr>
                <a:t>文字</a:t>
              </a:r>
            </a:p>
          </p:txBody>
        </p:sp>
      </p:grpSp>
      <p:grpSp>
        <p:nvGrpSpPr>
          <p:cNvPr id="62" name="组合 6"/>
          <p:cNvGrpSpPr/>
          <p:nvPr/>
        </p:nvGrpSpPr>
        <p:grpSpPr>
          <a:xfrm>
            <a:off x="2130584" y="1597037"/>
            <a:ext cx="1144112" cy="1144369"/>
            <a:chOff x="2390203" y="1905075"/>
            <a:chExt cx="1284022" cy="1284154"/>
          </a:xfrm>
        </p:grpSpPr>
        <p:grpSp>
          <p:nvGrpSpPr>
            <p:cNvPr id="63" name="组合 83"/>
            <p:cNvGrpSpPr/>
            <p:nvPr/>
          </p:nvGrpSpPr>
          <p:grpSpPr>
            <a:xfrm>
              <a:off x="2390203" y="1905075"/>
              <a:ext cx="1284022" cy="1284154"/>
              <a:chOff x="1636453" y="2263092"/>
              <a:chExt cx="2903849" cy="2904148"/>
            </a:xfrm>
          </p:grpSpPr>
          <p:sp>
            <p:nvSpPr>
              <p:cNvPr id="85" name="椭圆 84"/>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sp>
            <p:nvSpPr>
              <p:cNvPr id="86" name="椭圆 85"/>
              <p:cNvSpPr/>
              <p:nvPr/>
            </p:nvSpPr>
            <p:spPr>
              <a:xfrm>
                <a:off x="1821704" y="2448363"/>
                <a:ext cx="2533351" cy="2533608"/>
              </a:xfrm>
              <a:prstGeom prst="ellipse">
                <a:avLst/>
              </a:prstGeom>
              <a:solidFill>
                <a:schemeClr val="accent2"/>
              </a:solidFill>
              <a:ln w="7938" cap="flat">
                <a:noFill/>
                <a:prstDash val="solid"/>
                <a:miter lim="800000"/>
              </a:ln>
              <a:effectLst/>
            </p:spPr>
            <p:txBody>
              <a:bodyPr vert="horz" wrap="square" lIns="125460" tIns="62729" rIns="125460" bIns="62729" numCol="1" anchor="t" anchorCtr="0" compatLnSpc="1"/>
              <a:lstStyle/>
              <a:p>
                <a:pPr defTabSz="1218565"/>
                <a:endParaRPr lang="zh-CN" altLang="en-US" sz="2135" dirty="0">
                  <a:solidFill>
                    <a:prstClr val="black"/>
                  </a:solidFill>
                  <a:latin typeface="Calibri" panose="020F0502020204030204"/>
                  <a:ea typeface="宋体" panose="02010600030101010101" pitchFamily="2" charset="-122"/>
                </a:endParaRPr>
              </a:p>
            </p:txBody>
          </p:sp>
        </p:grpSp>
        <p:sp>
          <p:nvSpPr>
            <p:cNvPr id="74" name="TextBox 73"/>
            <p:cNvSpPr txBox="1"/>
            <p:nvPr/>
          </p:nvSpPr>
          <p:spPr>
            <a:xfrm>
              <a:off x="2616480" y="2297034"/>
              <a:ext cx="822516" cy="471936"/>
            </a:xfrm>
            <a:prstGeom prst="rect">
              <a:avLst/>
            </a:prstGeom>
            <a:noFill/>
          </p:spPr>
          <p:txBody>
            <a:bodyPr wrap="none" rtlCol="0">
              <a:spAutoFit/>
            </a:bodyPr>
            <a:lstStyle/>
            <a:p>
              <a:pPr algn="ctr" defTabSz="1218565"/>
              <a:r>
                <a:rPr lang="zh-CN" altLang="en-US" sz="2135" dirty="0">
                  <a:solidFill>
                    <a:prstClr val="white"/>
                  </a:solidFill>
                  <a:latin typeface="宋体" panose="02010600030101010101" pitchFamily="2" charset="-122"/>
                  <a:ea typeface="宋体" panose="02010600030101010101" pitchFamily="2" charset="-122"/>
                </a:rPr>
                <a:t>文字</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30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60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nodeType="withEffect">
                                  <p:stCondLst>
                                    <p:cond delay="90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12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childTnLst>
                          </p:cTn>
                        </p:par>
                        <p:par>
                          <p:cTn id="34" fill="hold">
                            <p:stCondLst>
                              <p:cond delay="1000"/>
                            </p:stCondLst>
                            <p:childTnLst>
                              <p:par>
                                <p:cTn id="35" presetID="16" presetClass="entr" presetSubtype="21"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arn(inVertical)">
                                      <p:cBhvr>
                                        <p:cTn id="40" dur="500"/>
                                        <p:tgtEl>
                                          <p:spTgt spid="49"/>
                                        </p:tgtEl>
                                      </p:cBhvr>
                                    </p:animEffect>
                                  </p:childTnLst>
                                </p:cTn>
                              </p:par>
                              <p:par>
                                <p:cTn id="41" presetID="38" presetClass="entr" presetSubtype="0" accel="50000" fill="hold" grpId="0" nodeType="withEffect">
                                  <p:stCondLst>
                                    <p:cond delay="600"/>
                                  </p:stCondLst>
                                  <p:iterate type="lt">
                                    <p:tmPct val="3000"/>
                                  </p:iterate>
                                  <p:childTnLst>
                                    <p:set>
                                      <p:cBhvr>
                                        <p:cTn id="42" dur="1" fill="hold">
                                          <p:stCondLst>
                                            <p:cond delay="0"/>
                                          </p:stCondLst>
                                        </p:cTn>
                                        <p:tgtEl>
                                          <p:spTgt spid="75"/>
                                        </p:tgtEl>
                                        <p:attrNameLst>
                                          <p:attrName>style.visibility</p:attrName>
                                        </p:attrNameLst>
                                      </p:cBhvr>
                                      <p:to>
                                        <p:strVal val="visible"/>
                                      </p:to>
                                    </p:set>
                                    <p:set>
                                      <p:cBhvr>
                                        <p:cTn id="43" dur="455" fill="hold">
                                          <p:stCondLst>
                                            <p:cond delay="0"/>
                                          </p:stCondLst>
                                        </p:cTn>
                                        <p:tgtEl>
                                          <p:spTgt spid="75"/>
                                        </p:tgtEl>
                                        <p:attrNameLst>
                                          <p:attrName>style.rotation</p:attrName>
                                        </p:attrNameLst>
                                      </p:cBhvr>
                                      <p:to>
                                        <p:strVal val="-45.0"/>
                                      </p:to>
                                    </p:set>
                                    <p:anim calcmode="lin" valueType="num">
                                      <p:cBhvr>
                                        <p:cTn id="44" dur="455" fill="hold">
                                          <p:stCondLst>
                                            <p:cond delay="455"/>
                                          </p:stCondLst>
                                        </p:cTn>
                                        <p:tgtEl>
                                          <p:spTgt spid="75"/>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75"/>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75"/>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75"/>
                                        </p:tgtEl>
                                        <p:attrNameLst>
                                          <p:attrName>ppt_y</p:attrName>
                                        </p:attrNameLst>
                                      </p:cBhvr>
                                      <p:tavLst>
                                        <p:tav tm="0">
                                          <p:val>
                                            <p:strVal val="#ppt_y-(0.354*#ppt_w-0.172*#ppt_h)"/>
                                          </p:val>
                                        </p:tav>
                                        <p:tav tm="100000">
                                          <p:val>
                                            <p:strVal val="#ppt_y"/>
                                          </p:val>
                                        </p:tav>
                                      </p:tavLst>
                                    </p:anim>
                                  </p:childTnLst>
                                </p:cTn>
                              </p:par>
                              <p:par>
                                <p:cTn id="48" presetID="18" presetClass="entr" presetSubtype="6" fill="hold" grpId="0" nodeType="withEffect">
                                  <p:stCondLst>
                                    <p:cond delay="1300"/>
                                  </p:stCondLst>
                                  <p:childTnLst>
                                    <p:set>
                                      <p:cBhvr>
                                        <p:cTn id="49" dur="1" fill="hold">
                                          <p:stCondLst>
                                            <p:cond delay="0"/>
                                          </p:stCondLst>
                                        </p:cTn>
                                        <p:tgtEl>
                                          <p:spTgt spid="76"/>
                                        </p:tgtEl>
                                        <p:attrNameLst>
                                          <p:attrName>style.visibility</p:attrName>
                                        </p:attrNameLst>
                                      </p:cBhvr>
                                      <p:to>
                                        <p:strVal val="visible"/>
                                      </p:to>
                                    </p:set>
                                    <p:animEffect transition="in" filter="strips(downRight)">
                                      <p:cBhvr>
                                        <p:cTn id="50" dur="2000"/>
                                        <p:tgtEl>
                                          <p:spTgt spid="76"/>
                                        </p:tgtEl>
                                      </p:cBhvr>
                                    </p:animEffect>
                                  </p:childTnLst>
                                </p:cTn>
                              </p:par>
                              <p:par>
                                <p:cTn id="51" presetID="18" presetClass="entr" presetSubtype="6" fill="hold" grpId="0" nodeType="withEffect">
                                  <p:stCondLst>
                                    <p:cond delay="2500"/>
                                  </p:stCondLst>
                                  <p:childTnLst>
                                    <p:set>
                                      <p:cBhvr>
                                        <p:cTn id="52" dur="1" fill="hold">
                                          <p:stCondLst>
                                            <p:cond delay="0"/>
                                          </p:stCondLst>
                                        </p:cTn>
                                        <p:tgtEl>
                                          <p:spTgt spid="77"/>
                                        </p:tgtEl>
                                        <p:attrNameLst>
                                          <p:attrName>style.visibility</p:attrName>
                                        </p:attrNameLst>
                                      </p:cBhvr>
                                      <p:to>
                                        <p:strVal val="visible"/>
                                      </p:to>
                                    </p:set>
                                    <p:animEffect transition="in" filter="strips(downRight)">
                                      <p:cBhvr>
                                        <p:cTn id="53"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3450c93-8cf7-46b1-8556-845a3a625b1d"/>
          <p:cNvGrpSpPr>
            <a:grpSpLocks noChangeAspect="1"/>
          </p:cNvGrpSpPr>
          <p:nvPr/>
        </p:nvGrpSpPr>
        <p:grpSpPr>
          <a:xfrm>
            <a:off x="719669" y="1123953"/>
            <a:ext cx="10753196" cy="4896972"/>
            <a:chOff x="719667" y="1123952"/>
            <a:chExt cx="10753197" cy="4896973"/>
          </a:xfrm>
        </p:grpSpPr>
        <p:grpSp>
          <p:nvGrpSpPr>
            <p:cNvPr id="4" name="Group 5"/>
            <p:cNvGrpSpPr/>
            <p:nvPr/>
          </p:nvGrpSpPr>
          <p:grpSpPr>
            <a:xfrm>
              <a:off x="719667" y="1123952"/>
              <a:ext cx="10753196" cy="4099609"/>
              <a:chOff x="719666" y="1060632"/>
              <a:chExt cx="10753196" cy="4099609"/>
            </a:xfrm>
          </p:grpSpPr>
          <p:sp>
            <p:nvSpPr>
              <p:cNvPr id="8" name="Rectangle 49"/>
              <p:cNvSpPr/>
              <p:nvPr/>
            </p:nvSpPr>
            <p:spPr bwMode="auto">
              <a:xfrm>
                <a:off x="5764630" y="1060632"/>
                <a:ext cx="191956" cy="1923076"/>
              </a:xfrm>
              <a:prstGeom prst="rect">
                <a:avLst/>
              </a:prstGeom>
              <a:solidFill>
                <a:schemeClr val="accent5"/>
              </a:solidFill>
              <a:ln w="3175">
                <a:noFill/>
              </a:ln>
            </p:spPr>
            <p:txBody>
              <a:bodyPr anchor="ctr"/>
              <a:lstStyle/>
              <a:p>
                <a:pPr algn="ctr" defTabSz="1218565"/>
                <a:endParaRPr sz="2400">
                  <a:solidFill>
                    <a:prstClr val="black"/>
                  </a:solidFill>
                  <a:latin typeface="Calibri" panose="020F0502020204030204"/>
                </a:endParaRPr>
              </a:p>
            </p:txBody>
          </p:sp>
          <p:sp>
            <p:nvSpPr>
              <p:cNvPr id="9" name="Rectangle 50"/>
              <p:cNvSpPr/>
              <p:nvPr/>
            </p:nvSpPr>
            <p:spPr bwMode="auto">
              <a:xfrm>
                <a:off x="5308778" y="1060633"/>
                <a:ext cx="188655" cy="1923075"/>
              </a:xfrm>
              <a:prstGeom prst="rect">
                <a:avLst/>
              </a:prstGeom>
              <a:solidFill>
                <a:schemeClr val="accent4"/>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10" name="Rectangle 51"/>
              <p:cNvSpPr/>
              <p:nvPr/>
            </p:nvSpPr>
            <p:spPr bwMode="auto">
              <a:xfrm>
                <a:off x="4851801" y="1060633"/>
                <a:ext cx="193543" cy="1923075"/>
              </a:xfrm>
              <a:prstGeom prst="rect">
                <a:avLst/>
              </a:prstGeom>
              <a:solidFill>
                <a:schemeClr val="accent3"/>
              </a:solidFill>
              <a:ln w="3175">
                <a:noFill/>
              </a:ln>
            </p:spPr>
            <p:txBody>
              <a:bodyPr anchor="ctr"/>
              <a:lstStyle/>
              <a:p>
                <a:pPr algn="ctr" defTabSz="1218565"/>
                <a:endParaRPr sz="2400">
                  <a:solidFill>
                    <a:prstClr val="black"/>
                  </a:solidFill>
                  <a:latin typeface="Calibri" panose="020F0502020204030204"/>
                </a:endParaRPr>
              </a:p>
            </p:txBody>
          </p:sp>
          <p:sp>
            <p:nvSpPr>
              <p:cNvPr id="11" name="Rectangle 52"/>
              <p:cNvSpPr/>
              <p:nvPr/>
            </p:nvSpPr>
            <p:spPr bwMode="auto">
              <a:xfrm>
                <a:off x="3955470" y="1060632"/>
                <a:ext cx="180839" cy="1923076"/>
              </a:xfrm>
              <a:prstGeom prst="rect">
                <a:avLst/>
              </a:prstGeom>
              <a:solidFill>
                <a:schemeClr val="accent1"/>
              </a:solidFill>
              <a:ln w="3175">
                <a:noFill/>
              </a:ln>
            </p:spPr>
            <p:txBody>
              <a:bodyPr anchor="ctr"/>
              <a:lstStyle/>
              <a:p>
                <a:pPr algn="ctr" defTabSz="1218565"/>
                <a:endParaRPr sz="2400">
                  <a:solidFill>
                    <a:prstClr val="black"/>
                  </a:solidFill>
                  <a:latin typeface="Calibri" panose="020F0502020204030204"/>
                </a:endParaRPr>
              </a:p>
            </p:txBody>
          </p:sp>
          <p:sp>
            <p:nvSpPr>
              <p:cNvPr id="12" name="Rectangle 53"/>
              <p:cNvSpPr/>
              <p:nvPr/>
            </p:nvSpPr>
            <p:spPr bwMode="auto">
              <a:xfrm>
                <a:off x="4396924" y="1060633"/>
                <a:ext cx="196331" cy="1923075"/>
              </a:xfrm>
              <a:prstGeom prst="rect">
                <a:avLst/>
              </a:pr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13" name="Rectangle 54"/>
              <p:cNvSpPr/>
              <p:nvPr/>
            </p:nvSpPr>
            <p:spPr bwMode="auto">
              <a:xfrm>
                <a:off x="6219226" y="1060633"/>
                <a:ext cx="186158" cy="1923075"/>
              </a:xfrm>
              <a:prstGeom prst="rect">
                <a:avLst/>
              </a:prstGeom>
              <a:solidFill>
                <a:schemeClr val="accent6"/>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14" name="Rectangle 55"/>
              <p:cNvSpPr/>
              <p:nvPr/>
            </p:nvSpPr>
            <p:spPr bwMode="auto">
              <a:xfrm>
                <a:off x="6672107" y="1060633"/>
                <a:ext cx="193731" cy="1923076"/>
              </a:xfrm>
              <a:prstGeom prst="rect">
                <a:avLst/>
              </a:prstGeom>
              <a:solidFill>
                <a:schemeClr val="accent5"/>
              </a:solidFill>
              <a:ln w="3175">
                <a:noFill/>
              </a:ln>
            </p:spPr>
            <p:txBody>
              <a:bodyPr anchor="ctr"/>
              <a:lstStyle/>
              <a:p>
                <a:pPr algn="ctr" defTabSz="1218565"/>
                <a:endParaRPr sz="2400">
                  <a:solidFill>
                    <a:prstClr val="black"/>
                  </a:solidFill>
                  <a:latin typeface="Calibri" panose="020F0502020204030204"/>
                </a:endParaRPr>
              </a:p>
            </p:txBody>
          </p:sp>
          <p:sp>
            <p:nvSpPr>
              <p:cNvPr id="15" name="Rectangle 56"/>
              <p:cNvSpPr/>
              <p:nvPr/>
            </p:nvSpPr>
            <p:spPr bwMode="auto">
              <a:xfrm>
                <a:off x="7127961" y="1060633"/>
                <a:ext cx="193217" cy="1923075"/>
              </a:xfrm>
              <a:prstGeom prst="rect">
                <a:avLst/>
              </a:prstGeom>
              <a:solidFill>
                <a:schemeClr val="accent4"/>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16" name="Rectangle 57"/>
              <p:cNvSpPr/>
              <p:nvPr/>
            </p:nvSpPr>
            <p:spPr bwMode="auto">
              <a:xfrm>
                <a:off x="8032907" y="1060633"/>
                <a:ext cx="191478" cy="1923075"/>
              </a:xfrm>
              <a:prstGeom prst="rect">
                <a:avLst/>
              </a:pr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17" name="Rectangle 58"/>
              <p:cNvSpPr/>
              <p:nvPr/>
            </p:nvSpPr>
            <p:spPr bwMode="auto">
              <a:xfrm>
                <a:off x="7581331" y="1060633"/>
                <a:ext cx="191936" cy="1923075"/>
              </a:xfrm>
              <a:prstGeom prst="rect">
                <a:avLst/>
              </a:prstGeom>
              <a:solidFill>
                <a:schemeClr val="accent3"/>
              </a:solidFill>
              <a:ln w="3175">
                <a:noFill/>
              </a:ln>
            </p:spPr>
            <p:txBody>
              <a:bodyPr anchor="ctr"/>
              <a:lstStyle/>
              <a:p>
                <a:pPr algn="ctr" defTabSz="1218565"/>
                <a:endParaRPr sz="2400">
                  <a:solidFill>
                    <a:prstClr val="black"/>
                  </a:solidFill>
                  <a:latin typeface="Calibri" panose="020F0502020204030204"/>
                </a:endParaRPr>
              </a:p>
            </p:txBody>
          </p:sp>
          <p:grpSp>
            <p:nvGrpSpPr>
              <p:cNvPr id="18" name="Group 59"/>
              <p:cNvGrpSpPr/>
              <p:nvPr/>
            </p:nvGrpSpPr>
            <p:grpSpPr>
              <a:xfrm>
                <a:off x="719666" y="2983708"/>
                <a:ext cx="10733180" cy="678305"/>
                <a:chOff x="3107211" y="2329934"/>
                <a:chExt cx="5076930" cy="676757"/>
              </a:xfrm>
            </p:grpSpPr>
            <p:sp>
              <p:nvSpPr>
                <p:cNvPr id="39" name="Freeform: Shape 60"/>
                <p:cNvSpPr/>
                <p:nvPr/>
              </p:nvSpPr>
              <p:spPr bwMode="auto">
                <a:xfrm>
                  <a:off x="4669536" y="2329934"/>
                  <a:ext cx="699399" cy="676757"/>
                </a:xfrm>
                <a:custGeom>
                  <a:avLst/>
                  <a:gdLst>
                    <a:gd name="T0" fmla="*/ 0 w 117"/>
                    <a:gd name="T1" fmla="*/ 113 h 113"/>
                    <a:gd name="T2" fmla="*/ 0 w 117"/>
                    <a:gd name="T3" fmla="*/ 113 h 113"/>
                    <a:gd name="T4" fmla="*/ 66 w 117"/>
                    <a:gd name="T5" fmla="*/ 113 h 113"/>
                    <a:gd name="T6" fmla="*/ 117 w 117"/>
                    <a:gd name="T7" fmla="*/ 0 h 113"/>
                    <a:gd name="T8" fmla="*/ 102 w 117"/>
                    <a:gd name="T9" fmla="*/ 0 h 113"/>
                    <a:gd name="T10" fmla="*/ 0 w 117"/>
                    <a:gd name="T11" fmla="*/ 113 h 113"/>
                  </a:gdLst>
                  <a:ahLst/>
                  <a:cxnLst>
                    <a:cxn ang="0">
                      <a:pos x="T0" y="T1"/>
                    </a:cxn>
                    <a:cxn ang="0">
                      <a:pos x="T2" y="T3"/>
                    </a:cxn>
                    <a:cxn ang="0">
                      <a:pos x="T4" y="T5"/>
                    </a:cxn>
                    <a:cxn ang="0">
                      <a:pos x="T6" y="T7"/>
                    </a:cxn>
                    <a:cxn ang="0">
                      <a:pos x="T8" y="T9"/>
                    </a:cxn>
                    <a:cxn ang="0">
                      <a:pos x="T10" y="T11"/>
                    </a:cxn>
                  </a:cxnLst>
                  <a:rect l="0" t="0" r="r" b="b"/>
                  <a:pathLst>
                    <a:path w="117" h="113">
                      <a:moveTo>
                        <a:pt x="0" y="113"/>
                      </a:moveTo>
                      <a:cubicBezTo>
                        <a:pt x="0" y="113"/>
                        <a:pt x="0" y="113"/>
                        <a:pt x="0" y="113"/>
                      </a:cubicBezTo>
                      <a:cubicBezTo>
                        <a:pt x="66" y="113"/>
                        <a:pt x="66" y="113"/>
                        <a:pt x="66" y="113"/>
                      </a:cubicBezTo>
                      <a:cubicBezTo>
                        <a:pt x="117" y="0"/>
                        <a:pt x="117" y="0"/>
                        <a:pt x="117" y="0"/>
                      </a:cubicBezTo>
                      <a:cubicBezTo>
                        <a:pt x="102" y="0"/>
                        <a:pt x="102" y="0"/>
                        <a:pt x="102" y="0"/>
                      </a:cubicBezTo>
                      <a:lnTo>
                        <a:pt x="0" y="113"/>
                      </a:lnTo>
                      <a:close/>
                    </a:path>
                  </a:pathLst>
                </a:custGeom>
                <a:solidFill>
                  <a:schemeClr val="accent4">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40" name="Freeform: Shape 61"/>
                <p:cNvSpPr/>
                <p:nvPr/>
              </p:nvSpPr>
              <p:spPr bwMode="auto">
                <a:xfrm>
                  <a:off x="4146245" y="2329934"/>
                  <a:ext cx="1006329" cy="676757"/>
                </a:xfrm>
                <a:custGeom>
                  <a:avLst/>
                  <a:gdLst>
                    <a:gd name="T0" fmla="*/ 1 w 169"/>
                    <a:gd name="T1" fmla="*/ 112 h 113"/>
                    <a:gd name="T2" fmla="*/ 0 w 169"/>
                    <a:gd name="T3" fmla="*/ 113 h 113"/>
                    <a:gd name="T4" fmla="*/ 67 w 169"/>
                    <a:gd name="T5" fmla="*/ 113 h 113"/>
                    <a:gd name="T6" fmla="*/ 67 w 169"/>
                    <a:gd name="T7" fmla="*/ 113 h 113"/>
                    <a:gd name="T8" fmla="*/ 169 w 169"/>
                    <a:gd name="T9" fmla="*/ 0 h 113"/>
                    <a:gd name="T10" fmla="*/ 154 w 169"/>
                    <a:gd name="T11" fmla="*/ 0 h 113"/>
                    <a:gd name="T12" fmla="*/ 1 w 169"/>
                    <a:gd name="T13" fmla="*/ 112 h 113"/>
                  </a:gdLst>
                  <a:ahLst/>
                  <a:cxnLst>
                    <a:cxn ang="0">
                      <a:pos x="T0" y="T1"/>
                    </a:cxn>
                    <a:cxn ang="0">
                      <a:pos x="T2" y="T3"/>
                    </a:cxn>
                    <a:cxn ang="0">
                      <a:pos x="T4" y="T5"/>
                    </a:cxn>
                    <a:cxn ang="0">
                      <a:pos x="T6" y="T7"/>
                    </a:cxn>
                    <a:cxn ang="0">
                      <a:pos x="T8" y="T9"/>
                    </a:cxn>
                    <a:cxn ang="0">
                      <a:pos x="T10" y="T11"/>
                    </a:cxn>
                    <a:cxn ang="0">
                      <a:pos x="T12" y="T13"/>
                    </a:cxn>
                  </a:cxnLst>
                  <a:rect l="0" t="0" r="r" b="b"/>
                  <a:pathLst>
                    <a:path w="169" h="113">
                      <a:moveTo>
                        <a:pt x="1" y="112"/>
                      </a:moveTo>
                      <a:cubicBezTo>
                        <a:pt x="1" y="112"/>
                        <a:pt x="1" y="113"/>
                        <a:pt x="0" y="113"/>
                      </a:cubicBezTo>
                      <a:cubicBezTo>
                        <a:pt x="67" y="113"/>
                        <a:pt x="67" y="113"/>
                        <a:pt x="67" y="113"/>
                      </a:cubicBezTo>
                      <a:cubicBezTo>
                        <a:pt x="67" y="113"/>
                        <a:pt x="67" y="113"/>
                        <a:pt x="67" y="113"/>
                      </a:cubicBezTo>
                      <a:cubicBezTo>
                        <a:pt x="169" y="0"/>
                        <a:pt x="169" y="0"/>
                        <a:pt x="169" y="0"/>
                      </a:cubicBezTo>
                      <a:cubicBezTo>
                        <a:pt x="154" y="0"/>
                        <a:pt x="154" y="0"/>
                        <a:pt x="154" y="0"/>
                      </a:cubicBezTo>
                      <a:lnTo>
                        <a:pt x="1" y="112"/>
                      </a:lnTo>
                      <a:close/>
                    </a:path>
                  </a:pathLst>
                </a:custGeom>
                <a:solidFill>
                  <a:schemeClr val="accent3">
                    <a:lumMod val="75000"/>
                  </a:schemeClr>
                </a:solidFill>
                <a:ln w="3175">
                  <a:noFill/>
                </a:ln>
              </p:spPr>
              <p:txBody>
                <a:bodyPr anchor="ctr"/>
                <a:lstStyle/>
                <a:p>
                  <a:pPr algn="ctr" defTabSz="1218565"/>
                  <a:endParaRPr sz="2400">
                    <a:solidFill>
                      <a:prstClr val="black"/>
                    </a:solidFill>
                    <a:latin typeface="Calibri" panose="020F0502020204030204"/>
                  </a:endParaRPr>
                </a:p>
              </p:txBody>
            </p:sp>
            <p:sp>
              <p:nvSpPr>
                <p:cNvPr id="41" name="Freeform: Shape 62"/>
                <p:cNvSpPr/>
                <p:nvPr/>
              </p:nvSpPr>
              <p:spPr bwMode="auto">
                <a:xfrm>
                  <a:off x="3107211" y="2329934"/>
                  <a:ext cx="1617675" cy="676757"/>
                </a:xfrm>
                <a:custGeom>
                  <a:avLst/>
                  <a:gdLst>
                    <a:gd name="T0" fmla="*/ 0 w 271"/>
                    <a:gd name="T1" fmla="*/ 113 h 113"/>
                    <a:gd name="T2" fmla="*/ 66 w 271"/>
                    <a:gd name="T3" fmla="*/ 113 h 113"/>
                    <a:gd name="T4" fmla="*/ 67 w 271"/>
                    <a:gd name="T5" fmla="*/ 113 h 113"/>
                    <a:gd name="T6" fmla="*/ 271 w 271"/>
                    <a:gd name="T7" fmla="*/ 0 h 113"/>
                    <a:gd name="T8" fmla="*/ 256 w 271"/>
                    <a:gd name="T9" fmla="*/ 0 h 113"/>
                    <a:gd name="T10" fmla="*/ 0 w 271"/>
                    <a:gd name="T11" fmla="*/ 113 h 113"/>
                  </a:gdLst>
                  <a:ahLst/>
                  <a:cxnLst>
                    <a:cxn ang="0">
                      <a:pos x="T0" y="T1"/>
                    </a:cxn>
                    <a:cxn ang="0">
                      <a:pos x="T2" y="T3"/>
                    </a:cxn>
                    <a:cxn ang="0">
                      <a:pos x="T4" y="T5"/>
                    </a:cxn>
                    <a:cxn ang="0">
                      <a:pos x="T6" y="T7"/>
                    </a:cxn>
                    <a:cxn ang="0">
                      <a:pos x="T8" y="T9"/>
                    </a:cxn>
                    <a:cxn ang="0">
                      <a:pos x="T10" y="T11"/>
                    </a:cxn>
                  </a:cxnLst>
                  <a:rect l="0" t="0" r="r" b="b"/>
                  <a:pathLst>
                    <a:path w="271" h="113">
                      <a:moveTo>
                        <a:pt x="0" y="113"/>
                      </a:moveTo>
                      <a:cubicBezTo>
                        <a:pt x="66" y="113"/>
                        <a:pt x="66" y="113"/>
                        <a:pt x="66" y="113"/>
                      </a:cubicBezTo>
                      <a:cubicBezTo>
                        <a:pt x="66" y="113"/>
                        <a:pt x="66" y="113"/>
                        <a:pt x="67" y="113"/>
                      </a:cubicBezTo>
                      <a:cubicBezTo>
                        <a:pt x="271" y="0"/>
                        <a:pt x="271" y="0"/>
                        <a:pt x="271" y="0"/>
                      </a:cubicBezTo>
                      <a:cubicBezTo>
                        <a:pt x="256" y="0"/>
                        <a:pt x="256" y="0"/>
                        <a:pt x="256" y="0"/>
                      </a:cubicBezTo>
                      <a:lnTo>
                        <a:pt x="0" y="113"/>
                      </a:lnTo>
                      <a:close/>
                    </a:path>
                  </a:pathLst>
                </a:custGeom>
                <a:solidFill>
                  <a:schemeClr val="accent1">
                    <a:lumMod val="75000"/>
                  </a:schemeClr>
                </a:solidFill>
                <a:ln w="3175">
                  <a:noFill/>
                </a:ln>
              </p:spPr>
              <p:txBody>
                <a:bodyPr anchor="ctr"/>
                <a:lstStyle/>
                <a:p>
                  <a:pPr algn="ctr" defTabSz="1218565"/>
                  <a:endParaRPr sz="2400">
                    <a:solidFill>
                      <a:prstClr val="black"/>
                    </a:solidFill>
                    <a:latin typeface="Calibri" panose="020F0502020204030204"/>
                  </a:endParaRPr>
                </a:p>
              </p:txBody>
            </p:sp>
            <p:sp>
              <p:nvSpPr>
                <p:cNvPr id="42" name="Freeform: Shape 63"/>
                <p:cNvSpPr/>
                <p:nvPr/>
              </p:nvSpPr>
              <p:spPr bwMode="auto">
                <a:xfrm>
                  <a:off x="3627985" y="2329934"/>
                  <a:ext cx="1310744" cy="676757"/>
                </a:xfrm>
                <a:custGeom>
                  <a:avLst/>
                  <a:gdLst>
                    <a:gd name="T0" fmla="*/ 1 w 220"/>
                    <a:gd name="T1" fmla="*/ 113 h 113"/>
                    <a:gd name="T2" fmla="*/ 0 w 220"/>
                    <a:gd name="T3" fmla="*/ 113 h 113"/>
                    <a:gd name="T4" fmla="*/ 66 w 220"/>
                    <a:gd name="T5" fmla="*/ 113 h 113"/>
                    <a:gd name="T6" fmla="*/ 67 w 220"/>
                    <a:gd name="T7" fmla="*/ 112 h 113"/>
                    <a:gd name="T8" fmla="*/ 220 w 220"/>
                    <a:gd name="T9" fmla="*/ 0 h 113"/>
                    <a:gd name="T10" fmla="*/ 205 w 220"/>
                    <a:gd name="T11" fmla="*/ 0 h 113"/>
                    <a:gd name="T12" fmla="*/ 1 w 220"/>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220" h="113">
                      <a:moveTo>
                        <a:pt x="1" y="113"/>
                      </a:moveTo>
                      <a:cubicBezTo>
                        <a:pt x="0" y="113"/>
                        <a:pt x="0" y="113"/>
                        <a:pt x="0" y="113"/>
                      </a:cubicBezTo>
                      <a:cubicBezTo>
                        <a:pt x="66" y="113"/>
                        <a:pt x="66" y="113"/>
                        <a:pt x="66" y="113"/>
                      </a:cubicBezTo>
                      <a:cubicBezTo>
                        <a:pt x="67" y="113"/>
                        <a:pt x="67" y="112"/>
                        <a:pt x="67" y="112"/>
                      </a:cubicBezTo>
                      <a:cubicBezTo>
                        <a:pt x="220" y="0"/>
                        <a:pt x="220" y="0"/>
                        <a:pt x="220" y="0"/>
                      </a:cubicBezTo>
                      <a:cubicBezTo>
                        <a:pt x="205" y="0"/>
                        <a:pt x="205" y="0"/>
                        <a:pt x="205" y="0"/>
                      </a:cubicBezTo>
                      <a:lnTo>
                        <a:pt x="1" y="113"/>
                      </a:lnTo>
                      <a:close/>
                    </a:path>
                  </a:pathLst>
                </a:custGeom>
                <a:solidFill>
                  <a:schemeClr val="accent2">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43" name="Freeform: Shape 64"/>
                <p:cNvSpPr/>
                <p:nvPr/>
              </p:nvSpPr>
              <p:spPr bwMode="auto">
                <a:xfrm>
                  <a:off x="5708571" y="2329934"/>
                  <a:ext cx="392468" cy="676757"/>
                </a:xfrm>
                <a:custGeom>
                  <a:avLst/>
                  <a:gdLst>
                    <a:gd name="T0" fmla="*/ 0 w 156"/>
                    <a:gd name="T1" fmla="*/ 269 h 269"/>
                    <a:gd name="T2" fmla="*/ 156 w 156"/>
                    <a:gd name="T3" fmla="*/ 269 h 269"/>
                    <a:gd name="T4" fmla="*/ 35 w 156"/>
                    <a:gd name="T5" fmla="*/ 0 h 269"/>
                    <a:gd name="T6" fmla="*/ 0 w 156"/>
                    <a:gd name="T7" fmla="*/ 0 h 269"/>
                    <a:gd name="T8" fmla="*/ 0 w 156"/>
                    <a:gd name="T9" fmla="*/ 269 h 269"/>
                  </a:gdLst>
                  <a:ahLst/>
                  <a:cxnLst>
                    <a:cxn ang="0">
                      <a:pos x="T0" y="T1"/>
                    </a:cxn>
                    <a:cxn ang="0">
                      <a:pos x="T2" y="T3"/>
                    </a:cxn>
                    <a:cxn ang="0">
                      <a:pos x="T4" y="T5"/>
                    </a:cxn>
                    <a:cxn ang="0">
                      <a:pos x="T6" y="T7"/>
                    </a:cxn>
                    <a:cxn ang="0">
                      <a:pos x="T8" y="T9"/>
                    </a:cxn>
                  </a:cxnLst>
                  <a:rect l="0" t="0" r="r" b="b"/>
                  <a:pathLst>
                    <a:path w="156" h="269">
                      <a:moveTo>
                        <a:pt x="0" y="269"/>
                      </a:moveTo>
                      <a:lnTo>
                        <a:pt x="156" y="269"/>
                      </a:lnTo>
                      <a:lnTo>
                        <a:pt x="35" y="0"/>
                      </a:lnTo>
                      <a:lnTo>
                        <a:pt x="0" y="0"/>
                      </a:lnTo>
                      <a:lnTo>
                        <a:pt x="0" y="269"/>
                      </a:lnTo>
                      <a:close/>
                    </a:path>
                  </a:pathLst>
                </a:custGeom>
                <a:solidFill>
                  <a:schemeClr val="accent6">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44" name="Freeform: Shape 65"/>
                <p:cNvSpPr/>
                <p:nvPr/>
              </p:nvSpPr>
              <p:spPr bwMode="auto">
                <a:xfrm>
                  <a:off x="5922415" y="2329934"/>
                  <a:ext cx="699399" cy="676757"/>
                </a:xfrm>
                <a:custGeom>
                  <a:avLst/>
                  <a:gdLst>
                    <a:gd name="T0" fmla="*/ 51 w 117"/>
                    <a:gd name="T1" fmla="*/ 113 h 113"/>
                    <a:gd name="T2" fmla="*/ 117 w 117"/>
                    <a:gd name="T3" fmla="*/ 113 h 113"/>
                    <a:gd name="T4" fmla="*/ 117 w 117"/>
                    <a:gd name="T5" fmla="*/ 113 h 113"/>
                    <a:gd name="T6" fmla="*/ 15 w 117"/>
                    <a:gd name="T7" fmla="*/ 0 h 113"/>
                    <a:gd name="T8" fmla="*/ 0 w 117"/>
                    <a:gd name="T9" fmla="*/ 0 h 113"/>
                    <a:gd name="T10" fmla="*/ 51 w 117"/>
                    <a:gd name="T11" fmla="*/ 113 h 113"/>
                  </a:gdLst>
                  <a:ahLst/>
                  <a:cxnLst>
                    <a:cxn ang="0">
                      <a:pos x="T0" y="T1"/>
                    </a:cxn>
                    <a:cxn ang="0">
                      <a:pos x="T2" y="T3"/>
                    </a:cxn>
                    <a:cxn ang="0">
                      <a:pos x="T4" y="T5"/>
                    </a:cxn>
                    <a:cxn ang="0">
                      <a:pos x="T6" y="T7"/>
                    </a:cxn>
                    <a:cxn ang="0">
                      <a:pos x="T8" y="T9"/>
                    </a:cxn>
                    <a:cxn ang="0">
                      <a:pos x="T10" y="T11"/>
                    </a:cxn>
                  </a:cxnLst>
                  <a:rect l="0" t="0" r="r" b="b"/>
                  <a:pathLst>
                    <a:path w="117" h="113">
                      <a:moveTo>
                        <a:pt x="51" y="113"/>
                      </a:moveTo>
                      <a:cubicBezTo>
                        <a:pt x="117" y="113"/>
                        <a:pt x="117" y="113"/>
                        <a:pt x="117" y="113"/>
                      </a:cubicBezTo>
                      <a:cubicBezTo>
                        <a:pt x="117" y="113"/>
                        <a:pt x="117" y="113"/>
                        <a:pt x="117" y="113"/>
                      </a:cubicBezTo>
                      <a:cubicBezTo>
                        <a:pt x="15" y="0"/>
                        <a:pt x="15" y="0"/>
                        <a:pt x="15" y="0"/>
                      </a:cubicBezTo>
                      <a:cubicBezTo>
                        <a:pt x="0" y="0"/>
                        <a:pt x="0" y="0"/>
                        <a:pt x="0" y="0"/>
                      </a:cubicBezTo>
                      <a:lnTo>
                        <a:pt x="51" y="113"/>
                      </a:lnTo>
                      <a:close/>
                    </a:path>
                  </a:pathLst>
                </a:custGeom>
                <a:solidFill>
                  <a:schemeClr val="accent5">
                    <a:lumMod val="75000"/>
                  </a:schemeClr>
                </a:solidFill>
                <a:ln w="3175">
                  <a:noFill/>
                </a:ln>
              </p:spPr>
              <p:txBody>
                <a:bodyPr anchor="ctr"/>
                <a:lstStyle/>
                <a:p>
                  <a:pPr algn="ctr" defTabSz="1218565"/>
                  <a:endParaRPr sz="2400">
                    <a:solidFill>
                      <a:prstClr val="black"/>
                    </a:solidFill>
                    <a:latin typeface="Calibri" panose="020F0502020204030204"/>
                  </a:endParaRPr>
                </a:p>
              </p:txBody>
            </p:sp>
            <p:sp>
              <p:nvSpPr>
                <p:cNvPr id="45" name="Freeform: Shape 66"/>
                <p:cNvSpPr/>
                <p:nvPr/>
              </p:nvSpPr>
              <p:spPr bwMode="auto">
                <a:xfrm>
                  <a:off x="6138776" y="2329934"/>
                  <a:ext cx="1006329" cy="676757"/>
                </a:xfrm>
                <a:custGeom>
                  <a:avLst/>
                  <a:gdLst>
                    <a:gd name="T0" fmla="*/ 102 w 169"/>
                    <a:gd name="T1" fmla="*/ 113 h 113"/>
                    <a:gd name="T2" fmla="*/ 102 w 169"/>
                    <a:gd name="T3" fmla="*/ 113 h 113"/>
                    <a:gd name="T4" fmla="*/ 169 w 169"/>
                    <a:gd name="T5" fmla="*/ 113 h 113"/>
                    <a:gd name="T6" fmla="*/ 168 w 169"/>
                    <a:gd name="T7" fmla="*/ 112 h 113"/>
                    <a:gd name="T8" fmla="*/ 15 w 169"/>
                    <a:gd name="T9" fmla="*/ 0 h 113"/>
                    <a:gd name="T10" fmla="*/ 0 w 169"/>
                    <a:gd name="T11" fmla="*/ 0 h 113"/>
                    <a:gd name="T12" fmla="*/ 102 w 16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169" h="113">
                      <a:moveTo>
                        <a:pt x="102" y="113"/>
                      </a:moveTo>
                      <a:cubicBezTo>
                        <a:pt x="102" y="113"/>
                        <a:pt x="102" y="113"/>
                        <a:pt x="102" y="113"/>
                      </a:cubicBezTo>
                      <a:cubicBezTo>
                        <a:pt x="169" y="113"/>
                        <a:pt x="169" y="113"/>
                        <a:pt x="169" y="113"/>
                      </a:cubicBezTo>
                      <a:cubicBezTo>
                        <a:pt x="168" y="113"/>
                        <a:pt x="168" y="112"/>
                        <a:pt x="168" y="112"/>
                      </a:cubicBezTo>
                      <a:cubicBezTo>
                        <a:pt x="15" y="0"/>
                        <a:pt x="15" y="0"/>
                        <a:pt x="15" y="0"/>
                      </a:cubicBezTo>
                      <a:cubicBezTo>
                        <a:pt x="0" y="0"/>
                        <a:pt x="0" y="0"/>
                        <a:pt x="0" y="0"/>
                      </a:cubicBezTo>
                      <a:lnTo>
                        <a:pt x="102" y="113"/>
                      </a:lnTo>
                      <a:close/>
                    </a:path>
                  </a:pathLst>
                </a:custGeom>
                <a:solidFill>
                  <a:schemeClr val="accent4">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46" name="Freeform: Shape 67"/>
                <p:cNvSpPr/>
                <p:nvPr/>
              </p:nvSpPr>
              <p:spPr bwMode="auto">
                <a:xfrm>
                  <a:off x="6566466" y="2329934"/>
                  <a:ext cx="1617675" cy="676757"/>
                </a:xfrm>
                <a:custGeom>
                  <a:avLst/>
                  <a:gdLst>
                    <a:gd name="T0" fmla="*/ 15 w 271"/>
                    <a:gd name="T1" fmla="*/ 0 h 113"/>
                    <a:gd name="T2" fmla="*/ 0 w 271"/>
                    <a:gd name="T3" fmla="*/ 0 h 113"/>
                    <a:gd name="T4" fmla="*/ 204 w 271"/>
                    <a:gd name="T5" fmla="*/ 113 h 113"/>
                    <a:gd name="T6" fmla="*/ 205 w 271"/>
                    <a:gd name="T7" fmla="*/ 113 h 113"/>
                    <a:gd name="T8" fmla="*/ 271 w 271"/>
                    <a:gd name="T9" fmla="*/ 113 h 113"/>
                    <a:gd name="T10" fmla="*/ 15 w 271"/>
                    <a:gd name="T11" fmla="*/ 0 h 113"/>
                  </a:gdLst>
                  <a:ahLst/>
                  <a:cxnLst>
                    <a:cxn ang="0">
                      <a:pos x="T0" y="T1"/>
                    </a:cxn>
                    <a:cxn ang="0">
                      <a:pos x="T2" y="T3"/>
                    </a:cxn>
                    <a:cxn ang="0">
                      <a:pos x="T4" y="T5"/>
                    </a:cxn>
                    <a:cxn ang="0">
                      <a:pos x="T6" y="T7"/>
                    </a:cxn>
                    <a:cxn ang="0">
                      <a:pos x="T8" y="T9"/>
                    </a:cxn>
                    <a:cxn ang="0">
                      <a:pos x="T10" y="T11"/>
                    </a:cxn>
                  </a:cxnLst>
                  <a:rect l="0" t="0" r="r" b="b"/>
                  <a:pathLst>
                    <a:path w="271" h="113">
                      <a:moveTo>
                        <a:pt x="15" y="0"/>
                      </a:moveTo>
                      <a:cubicBezTo>
                        <a:pt x="0" y="0"/>
                        <a:pt x="0" y="0"/>
                        <a:pt x="0" y="0"/>
                      </a:cubicBezTo>
                      <a:cubicBezTo>
                        <a:pt x="204" y="113"/>
                        <a:pt x="204" y="113"/>
                        <a:pt x="204" y="113"/>
                      </a:cubicBezTo>
                      <a:cubicBezTo>
                        <a:pt x="205" y="113"/>
                        <a:pt x="205" y="113"/>
                        <a:pt x="205" y="113"/>
                      </a:cubicBezTo>
                      <a:cubicBezTo>
                        <a:pt x="271" y="113"/>
                        <a:pt x="271" y="113"/>
                        <a:pt x="271" y="113"/>
                      </a:cubicBezTo>
                      <a:lnTo>
                        <a:pt x="15" y="0"/>
                      </a:lnTo>
                      <a:close/>
                    </a:path>
                  </a:pathLst>
                </a:custGeom>
                <a:solidFill>
                  <a:schemeClr val="accent2">
                    <a:lumMod val="7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47" name="Freeform: Shape 68"/>
                <p:cNvSpPr/>
                <p:nvPr/>
              </p:nvSpPr>
              <p:spPr bwMode="auto">
                <a:xfrm>
                  <a:off x="6352622" y="2329934"/>
                  <a:ext cx="1310744" cy="676757"/>
                </a:xfrm>
                <a:custGeom>
                  <a:avLst/>
                  <a:gdLst>
                    <a:gd name="T0" fmla="*/ 153 w 220"/>
                    <a:gd name="T1" fmla="*/ 112 h 113"/>
                    <a:gd name="T2" fmla="*/ 154 w 220"/>
                    <a:gd name="T3" fmla="*/ 113 h 113"/>
                    <a:gd name="T4" fmla="*/ 220 w 220"/>
                    <a:gd name="T5" fmla="*/ 113 h 113"/>
                    <a:gd name="T6" fmla="*/ 219 w 220"/>
                    <a:gd name="T7" fmla="*/ 113 h 113"/>
                    <a:gd name="T8" fmla="*/ 15 w 220"/>
                    <a:gd name="T9" fmla="*/ 0 h 113"/>
                    <a:gd name="T10" fmla="*/ 0 w 220"/>
                    <a:gd name="T11" fmla="*/ 0 h 113"/>
                    <a:gd name="T12" fmla="*/ 153 w 220"/>
                    <a:gd name="T13" fmla="*/ 112 h 113"/>
                  </a:gdLst>
                  <a:ahLst/>
                  <a:cxnLst>
                    <a:cxn ang="0">
                      <a:pos x="T0" y="T1"/>
                    </a:cxn>
                    <a:cxn ang="0">
                      <a:pos x="T2" y="T3"/>
                    </a:cxn>
                    <a:cxn ang="0">
                      <a:pos x="T4" y="T5"/>
                    </a:cxn>
                    <a:cxn ang="0">
                      <a:pos x="T6" y="T7"/>
                    </a:cxn>
                    <a:cxn ang="0">
                      <a:pos x="T8" y="T9"/>
                    </a:cxn>
                    <a:cxn ang="0">
                      <a:pos x="T10" y="T11"/>
                    </a:cxn>
                    <a:cxn ang="0">
                      <a:pos x="T12" y="T13"/>
                    </a:cxn>
                  </a:cxnLst>
                  <a:rect l="0" t="0" r="r" b="b"/>
                  <a:pathLst>
                    <a:path w="220" h="113">
                      <a:moveTo>
                        <a:pt x="153" y="112"/>
                      </a:moveTo>
                      <a:cubicBezTo>
                        <a:pt x="153" y="112"/>
                        <a:pt x="153" y="113"/>
                        <a:pt x="154" y="113"/>
                      </a:cubicBezTo>
                      <a:cubicBezTo>
                        <a:pt x="220" y="113"/>
                        <a:pt x="220" y="113"/>
                        <a:pt x="220" y="113"/>
                      </a:cubicBezTo>
                      <a:cubicBezTo>
                        <a:pt x="220" y="113"/>
                        <a:pt x="220" y="113"/>
                        <a:pt x="219" y="113"/>
                      </a:cubicBezTo>
                      <a:cubicBezTo>
                        <a:pt x="15" y="0"/>
                        <a:pt x="15" y="0"/>
                        <a:pt x="15" y="0"/>
                      </a:cubicBezTo>
                      <a:cubicBezTo>
                        <a:pt x="0" y="0"/>
                        <a:pt x="0" y="0"/>
                        <a:pt x="0" y="0"/>
                      </a:cubicBezTo>
                      <a:lnTo>
                        <a:pt x="153" y="112"/>
                      </a:lnTo>
                      <a:close/>
                    </a:path>
                  </a:pathLst>
                </a:custGeom>
                <a:solidFill>
                  <a:schemeClr val="accent3">
                    <a:lumMod val="75000"/>
                  </a:schemeClr>
                </a:solidFill>
                <a:ln w="3175">
                  <a:noFill/>
                </a:ln>
              </p:spPr>
              <p:txBody>
                <a:bodyPr anchor="ctr"/>
                <a:lstStyle/>
                <a:p>
                  <a:pPr algn="ctr" defTabSz="1218565"/>
                  <a:endParaRPr sz="2400">
                    <a:solidFill>
                      <a:prstClr val="black"/>
                    </a:solidFill>
                    <a:latin typeface="Calibri" panose="020F0502020204030204"/>
                  </a:endParaRPr>
                </a:p>
              </p:txBody>
            </p:sp>
            <p:sp>
              <p:nvSpPr>
                <p:cNvPr id="48" name="Freeform: Shape 69"/>
                <p:cNvSpPr/>
                <p:nvPr/>
              </p:nvSpPr>
              <p:spPr bwMode="auto">
                <a:xfrm>
                  <a:off x="5190312" y="2329934"/>
                  <a:ext cx="394028" cy="676757"/>
                </a:xfrm>
                <a:custGeom>
                  <a:avLst/>
                  <a:gdLst>
                    <a:gd name="T0" fmla="*/ 0 w 156"/>
                    <a:gd name="T1" fmla="*/ 269 h 269"/>
                    <a:gd name="T2" fmla="*/ 156 w 156"/>
                    <a:gd name="T3" fmla="*/ 269 h 269"/>
                    <a:gd name="T4" fmla="*/ 156 w 156"/>
                    <a:gd name="T5" fmla="*/ 0 h 269"/>
                    <a:gd name="T6" fmla="*/ 121 w 156"/>
                    <a:gd name="T7" fmla="*/ 0 h 269"/>
                    <a:gd name="T8" fmla="*/ 0 w 156"/>
                    <a:gd name="T9" fmla="*/ 269 h 269"/>
                  </a:gdLst>
                  <a:ahLst/>
                  <a:cxnLst>
                    <a:cxn ang="0">
                      <a:pos x="T0" y="T1"/>
                    </a:cxn>
                    <a:cxn ang="0">
                      <a:pos x="T2" y="T3"/>
                    </a:cxn>
                    <a:cxn ang="0">
                      <a:pos x="T4" y="T5"/>
                    </a:cxn>
                    <a:cxn ang="0">
                      <a:pos x="T6" y="T7"/>
                    </a:cxn>
                    <a:cxn ang="0">
                      <a:pos x="T8" y="T9"/>
                    </a:cxn>
                  </a:cxnLst>
                  <a:rect l="0" t="0" r="r" b="b"/>
                  <a:pathLst>
                    <a:path w="156" h="269">
                      <a:moveTo>
                        <a:pt x="0" y="269"/>
                      </a:moveTo>
                      <a:lnTo>
                        <a:pt x="156" y="269"/>
                      </a:lnTo>
                      <a:lnTo>
                        <a:pt x="156" y="0"/>
                      </a:lnTo>
                      <a:lnTo>
                        <a:pt x="121" y="0"/>
                      </a:lnTo>
                      <a:lnTo>
                        <a:pt x="0" y="269"/>
                      </a:lnTo>
                      <a:close/>
                    </a:path>
                  </a:pathLst>
                </a:custGeom>
                <a:solidFill>
                  <a:schemeClr val="accent5">
                    <a:lumMod val="75000"/>
                  </a:schemeClr>
                </a:solidFill>
                <a:ln w="3175">
                  <a:noFill/>
                </a:ln>
              </p:spPr>
              <p:txBody>
                <a:bodyPr anchor="ctr"/>
                <a:lstStyle/>
                <a:p>
                  <a:pPr algn="ctr" defTabSz="1218565"/>
                  <a:endParaRPr sz="2400">
                    <a:solidFill>
                      <a:prstClr val="black"/>
                    </a:solidFill>
                    <a:latin typeface="Calibri" panose="020F0502020204030204"/>
                  </a:endParaRPr>
                </a:p>
              </p:txBody>
            </p:sp>
          </p:grpSp>
          <p:sp>
            <p:nvSpPr>
              <p:cNvPr id="19" name="Rectangle: Single Corner Rounded 70"/>
              <p:cNvSpPr/>
              <p:nvPr/>
            </p:nvSpPr>
            <p:spPr>
              <a:xfrm rot="10800000" flipH="1">
                <a:off x="725267" y="3662010"/>
                <a:ext cx="842118" cy="601721"/>
              </a:xfrm>
              <a:prstGeom prst="round1Rect">
                <a:avLst>
                  <a:gd name="adj" fmla="val 20000"/>
                </a:avLst>
              </a:prstGeom>
              <a:solidFill>
                <a:schemeClr val="accent1"/>
              </a:solidFill>
              <a:ln w="3175">
                <a:noFill/>
              </a:ln>
            </p:spPr>
            <p:txBody>
              <a:bodyPr anchor="ctr"/>
              <a:lstStyle/>
              <a:p>
                <a:pPr algn="ctr" defTabSz="1218565"/>
                <a:endParaRPr sz="2400">
                  <a:solidFill>
                    <a:prstClr val="black"/>
                  </a:solidFill>
                  <a:latin typeface="Calibri" panose="020F0502020204030204"/>
                </a:endParaRPr>
              </a:p>
            </p:txBody>
          </p:sp>
          <p:sp>
            <p:nvSpPr>
              <p:cNvPr id="20" name="Rectangle: Single Corner Rounded 71"/>
              <p:cNvSpPr/>
              <p:nvPr/>
            </p:nvSpPr>
            <p:spPr>
              <a:xfrm rot="10800000" flipH="1">
                <a:off x="1843959" y="3660065"/>
                <a:ext cx="814277" cy="1260998"/>
              </a:xfrm>
              <a:prstGeom prst="round1Rect">
                <a:avLst>
                  <a:gd name="adj" fmla="val 20000"/>
                </a:avLst>
              </a:pr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21" name="Rectangle: Single Corner Rounded 72"/>
              <p:cNvSpPr/>
              <p:nvPr/>
            </p:nvSpPr>
            <p:spPr>
              <a:xfrm rot="10800000" flipH="1">
                <a:off x="2921896" y="3662011"/>
                <a:ext cx="839149" cy="690672"/>
              </a:xfrm>
              <a:prstGeom prst="round1Rect">
                <a:avLst>
                  <a:gd name="adj" fmla="val 20000"/>
                </a:avLst>
              </a:prstGeom>
              <a:solidFill>
                <a:schemeClr val="accent3"/>
              </a:solidFill>
              <a:ln w="3175">
                <a:noFill/>
              </a:ln>
            </p:spPr>
            <p:txBody>
              <a:bodyPr anchor="ctr"/>
              <a:lstStyle/>
              <a:p>
                <a:pPr algn="ctr" defTabSz="1218565"/>
                <a:endParaRPr sz="2400">
                  <a:solidFill>
                    <a:prstClr val="black"/>
                  </a:solidFill>
                  <a:latin typeface="Calibri" panose="020F0502020204030204"/>
                </a:endParaRPr>
              </a:p>
            </p:txBody>
          </p:sp>
          <p:sp>
            <p:nvSpPr>
              <p:cNvPr id="22" name="Rectangle: Single Corner Rounded 73"/>
              <p:cNvSpPr/>
              <p:nvPr/>
            </p:nvSpPr>
            <p:spPr>
              <a:xfrm rot="10800000" flipH="1">
                <a:off x="4031898" y="3660065"/>
                <a:ext cx="824172" cy="962754"/>
              </a:xfrm>
              <a:prstGeom prst="round1Rect">
                <a:avLst>
                  <a:gd name="adj" fmla="val 20000"/>
                </a:avLst>
              </a:prstGeom>
              <a:solidFill>
                <a:schemeClr val="accent4"/>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23" name="Rectangle: Single Corner Rounded 74"/>
              <p:cNvSpPr/>
              <p:nvPr/>
            </p:nvSpPr>
            <p:spPr>
              <a:xfrm rot="10800000" flipH="1">
                <a:off x="5124026" y="3660934"/>
                <a:ext cx="829259" cy="782786"/>
              </a:xfrm>
              <a:prstGeom prst="round1Rect">
                <a:avLst>
                  <a:gd name="adj" fmla="val 20000"/>
                </a:avLst>
              </a:prstGeom>
              <a:solidFill>
                <a:schemeClr val="accent5"/>
              </a:solidFill>
              <a:ln w="3175">
                <a:noFill/>
              </a:ln>
            </p:spPr>
            <p:txBody>
              <a:bodyPr anchor="ctr"/>
              <a:lstStyle/>
              <a:p>
                <a:pPr algn="ctr" defTabSz="1218565"/>
                <a:endParaRPr sz="2400">
                  <a:solidFill>
                    <a:prstClr val="black"/>
                  </a:solidFill>
                  <a:latin typeface="Calibri" panose="020F0502020204030204"/>
                </a:endParaRPr>
              </a:p>
            </p:txBody>
          </p:sp>
          <p:sp>
            <p:nvSpPr>
              <p:cNvPr id="24" name="Rectangle: Single Corner Rounded 75"/>
              <p:cNvSpPr/>
              <p:nvPr/>
            </p:nvSpPr>
            <p:spPr>
              <a:xfrm rot="10800000" flipH="1">
                <a:off x="6217664" y="3662009"/>
                <a:ext cx="824490" cy="1140655"/>
              </a:xfrm>
              <a:prstGeom prst="round1Rect">
                <a:avLst>
                  <a:gd name="adj" fmla="val 20000"/>
                </a:avLst>
              </a:prstGeom>
              <a:solidFill>
                <a:schemeClr val="accent6"/>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25" name="Rectangle: Single Corner Rounded 76"/>
              <p:cNvSpPr/>
              <p:nvPr/>
            </p:nvSpPr>
            <p:spPr>
              <a:xfrm rot="10800000" flipH="1">
                <a:off x="7315826" y="3660065"/>
                <a:ext cx="833610" cy="659277"/>
              </a:xfrm>
              <a:prstGeom prst="round1Rect">
                <a:avLst>
                  <a:gd name="adj" fmla="val 20000"/>
                </a:avLst>
              </a:prstGeom>
              <a:solidFill>
                <a:schemeClr val="accent5"/>
              </a:solidFill>
              <a:ln w="3175">
                <a:noFill/>
              </a:ln>
            </p:spPr>
            <p:txBody>
              <a:bodyPr anchor="ctr"/>
              <a:lstStyle/>
              <a:p>
                <a:pPr algn="ctr" defTabSz="1218565"/>
                <a:endParaRPr sz="2400">
                  <a:solidFill>
                    <a:prstClr val="black"/>
                  </a:solidFill>
                  <a:latin typeface="Calibri" panose="020F0502020204030204"/>
                </a:endParaRPr>
              </a:p>
            </p:txBody>
          </p:sp>
          <p:sp>
            <p:nvSpPr>
              <p:cNvPr id="26" name="Rectangle: Single Corner Rounded 77"/>
              <p:cNvSpPr/>
              <p:nvPr/>
            </p:nvSpPr>
            <p:spPr>
              <a:xfrm rot="10800000" flipH="1">
                <a:off x="8408477" y="3662010"/>
                <a:ext cx="847356" cy="298245"/>
              </a:xfrm>
              <a:prstGeom prst="round1Rect">
                <a:avLst>
                  <a:gd name="adj" fmla="val 20000"/>
                </a:avLst>
              </a:prstGeom>
              <a:solidFill>
                <a:schemeClr val="accent4"/>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27" name="Rectangle: Single Corner Rounded 78"/>
              <p:cNvSpPr/>
              <p:nvPr/>
            </p:nvSpPr>
            <p:spPr>
              <a:xfrm rot="10800000" flipH="1">
                <a:off x="9515851" y="3658847"/>
                <a:ext cx="836021" cy="784854"/>
              </a:xfrm>
              <a:prstGeom prst="round1Rect">
                <a:avLst>
                  <a:gd name="adj" fmla="val 20000"/>
                </a:avLst>
              </a:prstGeom>
              <a:solidFill>
                <a:schemeClr val="accent3"/>
              </a:solidFill>
              <a:ln w="3175">
                <a:noFill/>
              </a:ln>
            </p:spPr>
            <p:txBody>
              <a:bodyPr anchor="ctr"/>
              <a:lstStyle/>
              <a:p>
                <a:pPr algn="ctr" defTabSz="1218565"/>
                <a:endParaRPr sz="2400">
                  <a:solidFill>
                    <a:prstClr val="black"/>
                  </a:solidFill>
                  <a:latin typeface="Calibri" panose="020F0502020204030204"/>
                </a:endParaRPr>
              </a:p>
            </p:txBody>
          </p:sp>
          <p:sp>
            <p:nvSpPr>
              <p:cNvPr id="28" name="Rectangle: Single Corner Rounded 79"/>
              <p:cNvSpPr/>
              <p:nvPr/>
            </p:nvSpPr>
            <p:spPr>
              <a:xfrm rot="10800000" flipH="1">
                <a:off x="10600591" y="3658847"/>
                <a:ext cx="872271" cy="1501394"/>
              </a:xfrm>
              <a:prstGeom prst="round1Rect">
                <a:avLst>
                  <a:gd name="adj" fmla="val 20000"/>
                </a:avLst>
              </a:prstGeom>
              <a:solidFill>
                <a:schemeClr val="accent2"/>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a:endParaRPr>
              </a:p>
            </p:txBody>
          </p:sp>
          <p:sp>
            <p:nvSpPr>
              <p:cNvPr id="29" name="Rectangle 80"/>
              <p:cNvSpPr/>
              <p:nvPr/>
            </p:nvSpPr>
            <p:spPr>
              <a:xfrm>
                <a:off x="932886" y="3781955"/>
                <a:ext cx="444544"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11%</a:t>
                </a:r>
              </a:p>
            </p:txBody>
          </p:sp>
          <p:sp>
            <p:nvSpPr>
              <p:cNvPr id="30" name="Rectangle 81"/>
              <p:cNvSpPr/>
              <p:nvPr/>
            </p:nvSpPr>
            <p:spPr>
              <a:xfrm>
                <a:off x="2017062" y="4465643"/>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42%</a:t>
                </a:r>
              </a:p>
            </p:txBody>
          </p:sp>
          <p:sp>
            <p:nvSpPr>
              <p:cNvPr id="31" name="Rectangle 83"/>
              <p:cNvSpPr/>
              <p:nvPr/>
            </p:nvSpPr>
            <p:spPr>
              <a:xfrm>
                <a:off x="3127197" y="3857062"/>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26%</a:t>
                </a:r>
              </a:p>
            </p:txBody>
          </p:sp>
          <p:sp>
            <p:nvSpPr>
              <p:cNvPr id="32" name="Rectangle 84"/>
              <p:cNvSpPr/>
              <p:nvPr/>
            </p:nvSpPr>
            <p:spPr>
              <a:xfrm>
                <a:off x="4239086" y="4193494"/>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37%</a:t>
                </a:r>
              </a:p>
            </p:txBody>
          </p:sp>
          <p:sp>
            <p:nvSpPr>
              <p:cNvPr id="33" name="Rectangle 86"/>
              <p:cNvSpPr/>
              <p:nvPr/>
            </p:nvSpPr>
            <p:spPr>
              <a:xfrm>
                <a:off x="5293650" y="3987711"/>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33%</a:t>
                </a:r>
              </a:p>
            </p:txBody>
          </p:sp>
          <p:sp>
            <p:nvSpPr>
              <p:cNvPr id="34" name="Rectangle 87"/>
              <p:cNvSpPr/>
              <p:nvPr/>
            </p:nvSpPr>
            <p:spPr>
              <a:xfrm>
                <a:off x="6398195" y="4350716"/>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39%</a:t>
                </a:r>
              </a:p>
            </p:txBody>
          </p:sp>
          <p:sp>
            <p:nvSpPr>
              <p:cNvPr id="35" name="Rectangle 89"/>
              <p:cNvSpPr/>
              <p:nvPr/>
            </p:nvSpPr>
            <p:spPr>
              <a:xfrm>
                <a:off x="7499525" y="3899864"/>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25%</a:t>
                </a:r>
              </a:p>
            </p:txBody>
          </p:sp>
          <p:sp>
            <p:nvSpPr>
              <p:cNvPr id="36" name="Rectangle 90"/>
              <p:cNvSpPr/>
              <p:nvPr/>
            </p:nvSpPr>
            <p:spPr>
              <a:xfrm>
                <a:off x="8644369" y="3603387"/>
                <a:ext cx="33342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5%</a:t>
                </a:r>
              </a:p>
            </p:txBody>
          </p:sp>
          <p:sp>
            <p:nvSpPr>
              <p:cNvPr id="37" name="Rectangle 91"/>
              <p:cNvSpPr/>
              <p:nvPr/>
            </p:nvSpPr>
            <p:spPr>
              <a:xfrm>
                <a:off x="9707912" y="4049308"/>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34%</a:t>
                </a:r>
              </a:p>
            </p:txBody>
          </p:sp>
          <p:sp>
            <p:nvSpPr>
              <p:cNvPr id="38" name="Rectangle 92"/>
              <p:cNvSpPr/>
              <p:nvPr/>
            </p:nvSpPr>
            <p:spPr>
              <a:xfrm>
                <a:off x="10812931" y="4726760"/>
                <a:ext cx="461665" cy="415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91440" rIns="0" bIns="91440" anchor="ctr">
                <a:normAutofit fontScale="70000" lnSpcReduction="20000"/>
              </a:bodyPr>
              <a:lstStyle/>
              <a:p>
                <a:pPr algn="ctr" defTabSz="1218565"/>
                <a:r>
                  <a:rPr lang="en-US" sz="2400">
                    <a:solidFill>
                      <a:srgbClr val="FFFFFF"/>
                    </a:solidFill>
                    <a:latin typeface="Calibri" panose="020F0502020204030204"/>
                  </a:rPr>
                  <a:t>63%</a:t>
                </a:r>
              </a:p>
            </p:txBody>
          </p:sp>
        </p:grpSp>
        <p:grpSp>
          <p:nvGrpSpPr>
            <p:cNvPr id="5" name="Group 4"/>
            <p:cNvGrpSpPr/>
            <p:nvPr/>
          </p:nvGrpSpPr>
          <p:grpSpPr>
            <a:xfrm>
              <a:off x="803413" y="5343816"/>
              <a:ext cx="10669451" cy="677109"/>
              <a:chOff x="803412" y="5293235"/>
              <a:chExt cx="10669451" cy="677109"/>
            </a:xfrm>
          </p:grpSpPr>
          <p:sp>
            <p:nvSpPr>
              <p:cNvPr id="6" name="Rectangle 161"/>
              <p:cNvSpPr/>
              <p:nvPr/>
            </p:nvSpPr>
            <p:spPr>
              <a:xfrm>
                <a:off x="803412" y="5708734"/>
                <a:ext cx="10669451" cy="261610"/>
              </a:xfrm>
              <a:prstGeom prst="rect">
                <a:avLst/>
              </a:prstGeom>
            </p:spPr>
            <p:txBody>
              <a:bodyPr wrap="square" lIns="121920" rIns="121920" bIns="60960" anchor="ctr">
                <a:normAutofit fontScale="70000" lnSpcReduction="20000"/>
              </a:bodyPr>
              <a:lstStyle/>
              <a:p>
                <a:pPr algn="ctr" defTabSz="1218565">
                  <a:lnSpc>
                    <a:spcPct val="120000"/>
                  </a:lnSpc>
                </a:pPr>
                <a:r>
                  <a:rPr lang="zh-CN" altLang="en-US" sz="146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p>
            </p:txBody>
          </p:sp>
          <p:sp>
            <p:nvSpPr>
              <p:cNvPr id="7" name="Rectangle 2"/>
              <p:cNvSpPr/>
              <p:nvPr/>
            </p:nvSpPr>
            <p:spPr>
              <a:xfrm>
                <a:off x="5237891" y="5293235"/>
                <a:ext cx="1800493" cy="415498"/>
              </a:xfrm>
              <a:prstGeom prst="rect">
                <a:avLst/>
              </a:prstGeom>
            </p:spPr>
            <p:txBody>
              <a:bodyPr wrap="none">
                <a:normAutofit fontScale="85000" lnSpcReduction="20000"/>
              </a:bodyPr>
              <a:lstStyle/>
              <a:p>
                <a:pPr algn="ctr" defTabSz="1218565"/>
                <a:r>
                  <a:rPr lang="zh-CN" altLang="en-US" sz="2800"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1770" y="3387734"/>
            <a:ext cx="873637" cy="615553"/>
          </a:xfrm>
          <a:prstGeom prst="rect">
            <a:avLst/>
          </a:prstGeom>
          <a:noFill/>
        </p:spPr>
        <p:txBody>
          <a:bodyPr wrap="none" lIns="0" tIns="0" rIns="0" bIns="0">
            <a:spAutoFit/>
          </a:bodyPr>
          <a:lstStyle/>
          <a:p>
            <a:pPr defTabSz="1218565">
              <a:defRPr/>
            </a:pPr>
            <a:r>
              <a:rPr lang="en-US" altLang="zh-CN" sz="3200" dirty="0">
                <a:solidFill>
                  <a:srgbClr val="0084B4"/>
                </a:solidFill>
                <a:latin typeface="Arial" panose="020B0604020202020204" pitchFamily="34" charset="0"/>
                <a:ea typeface="微软雅黑" panose="020B0503020204020204" pitchFamily="34" charset="-122"/>
                <a:sym typeface="Arial" panose="020B0604020202020204" pitchFamily="34" charset="0"/>
              </a:rPr>
              <a:t>P</a:t>
            </a:r>
            <a:r>
              <a:rPr lang="en-US" altLang="zh-CN" sz="4000" dirty="0">
                <a:solidFill>
                  <a:srgbClr val="0084B4"/>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1500" dirty="0">
              <a:solidFill>
                <a:srgbClr val="0084B4"/>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431003" y="3225817"/>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zh-CN" altLang="en-US" sz="2100" dirty="0">
                <a:solidFill>
                  <a:srgbClr val="0084B4"/>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10" name="任意多边形 9"/>
          <p:cNvSpPr/>
          <p:nvPr/>
        </p:nvSpPr>
        <p:spPr bwMode="auto">
          <a:xfrm>
            <a:off x="5902337" y="2283779"/>
            <a:ext cx="6289665" cy="1676749"/>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2"/>
          </a:solidFill>
          <a:ln w="0">
            <a:noFill/>
            <a:prstDash val="solid"/>
            <a:round/>
          </a:ln>
        </p:spPr>
        <p:txBody>
          <a:bodyPr vert="horz" wrap="square" lIns="121913" tIns="60956" rIns="121913" bIns="60956" numCol="1" anchor="t" anchorCtr="0" compatLnSpc="1">
            <a:noAutofit/>
          </a:bodyPr>
          <a:lstStyle/>
          <a:p>
            <a:pPr defTabSz="1218565"/>
            <a:endParaRPr lang="zh-CN" altLang="en-US" sz="1705">
              <a:solidFill>
                <a:prstClr val="black"/>
              </a:solidFill>
              <a:latin typeface="Calibri" panose="020F0502020204030204"/>
              <a:ea typeface="宋体" panose="02010600030101010101" pitchFamily="2" charset="-122"/>
            </a:endParaRPr>
          </a:p>
        </p:txBody>
      </p:sp>
      <p:sp>
        <p:nvSpPr>
          <p:cNvPr id="2053" name="文本框 14"/>
          <p:cNvSpPr txBox="1">
            <a:spLocks noChangeArrowheads="1"/>
          </p:cNvSpPr>
          <p:nvPr>
            <p:custDataLst>
              <p:tags r:id="rId4"/>
            </p:custDataLst>
          </p:nvPr>
        </p:nvSpPr>
        <p:spPr bwMode="auto">
          <a:xfrm>
            <a:off x="4336806" y="2773403"/>
            <a:ext cx="136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r>
              <a:rPr lang="en-US" altLang="zh-CN" sz="9600" dirty="0">
                <a:solidFill>
                  <a:srgbClr val="0084B4"/>
                </a:solidFill>
                <a:latin typeface="Arial" panose="020B0604020202020204" pitchFamily="34" charset="0"/>
                <a:ea typeface="微软雅黑" panose="020B0503020204020204" pitchFamily="34" charset="-122"/>
                <a:sym typeface="Arial" panose="020B0604020202020204" pitchFamily="34" charset="0"/>
              </a:rPr>
              <a:t>03</a:t>
            </a:r>
            <a:endParaRPr lang="zh-CN" altLang="en-US" sz="9600" dirty="0">
              <a:solidFill>
                <a:srgbClr val="0084B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287558" y="3179175"/>
            <a:ext cx="3495252" cy="52533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1218565">
              <a:defRPr/>
            </a:pPr>
            <a:r>
              <a:rPr lang="zh-CN" altLang="en-US" sz="3795" kern="0" dirty="0">
                <a:solidFill>
                  <a:prstClr val="white"/>
                </a:solidFill>
                <a:latin typeface="Arial" panose="020B0604020202020204" pitchFamily="34" charset="0"/>
                <a:ea typeface="微软雅黑" panose="020B0503020204020204" pitchFamily="34" charset="-122"/>
                <a:sym typeface="Arial" panose="020B0604020202020204" pitchFamily="34" charset="0"/>
              </a:rPr>
              <a:t>成功项目展示</a:t>
            </a:r>
          </a:p>
        </p:txBody>
      </p:sp>
      <p:sp>
        <p:nvSpPr>
          <p:cNvPr id="7" name="文本占位符 6"/>
          <p:cNvSpPr txBox="1"/>
          <p:nvPr>
            <p:custDataLst>
              <p:tags r:id="rId6"/>
            </p:custDataLst>
          </p:nvPr>
        </p:nvSpPr>
        <p:spPr>
          <a:xfrm>
            <a:off x="6287558" y="3726453"/>
            <a:ext cx="3495252" cy="2105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defTabSz="1218565">
              <a:spcBef>
                <a:spcPts val="1335"/>
              </a:spcBef>
              <a:defRPr/>
            </a:pPr>
            <a:r>
              <a:rPr lang="en-US" altLang="zh-CN" sz="1520" kern="0" dirty="0">
                <a:solidFill>
                  <a:prstClr val="white"/>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101"/>
          <p:cNvSpPr txBox="1"/>
          <p:nvPr/>
        </p:nvSpPr>
        <p:spPr>
          <a:xfrm>
            <a:off x="8245201" y="1219159"/>
            <a:ext cx="2295041" cy="756637"/>
          </a:xfrm>
          <a:prstGeom prst="rect">
            <a:avLst/>
          </a:prstGeom>
        </p:spPr>
        <p:txBody>
          <a:bodyPr vert="horz" wrap="none" lIns="121920" tIns="60960" rIns="121920" bIns="60960" anchor="ctr">
            <a:normAutofit/>
          </a:bodyPr>
          <a:lstStyle/>
          <a:p>
            <a:pPr defTabSz="1218565">
              <a:spcBef>
                <a:spcPct val="0"/>
              </a:spcBef>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04" name="TextBox 104"/>
          <p:cNvSpPr txBox="1"/>
          <p:nvPr/>
        </p:nvSpPr>
        <p:spPr>
          <a:xfrm>
            <a:off x="8601428" y="3955510"/>
            <a:ext cx="2295041" cy="756639"/>
          </a:xfrm>
          <a:prstGeom prst="rect">
            <a:avLst/>
          </a:prstGeom>
        </p:spPr>
        <p:txBody>
          <a:bodyPr vert="horz" wrap="none" lIns="121920" tIns="60960" rIns="121920" bIns="60960" anchor="ctr">
            <a:normAutofit/>
          </a:bodyPr>
          <a:lstStyle/>
          <a:p>
            <a:pPr defTabSz="1218565">
              <a:spcBef>
                <a:spcPct val="0"/>
              </a:spcBef>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05" name="TextBox 105"/>
          <p:cNvSpPr txBox="1"/>
          <p:nvPr/>
        </p:nvSpPr>
        <p:spPr>
          <a:xfrm>
            <a:off x="1398594" y="2595406"/>
            <a:ext cx="2295041" cy="728343"/>
          </a:xfrm>
          <a:prstGeom prst="rect">
            <a:avLst/>
          </a:prstGeom>
        </p:spPr>
        <p:txBody>
          <a:bodyPr vert="horz" wrap="none" lIns="121920" tIns="60960" rIns="121920" bIns="60960" anchor="ctr">
            <a:normAutofit/>
          </a:bodyPr>
          <a:lstStyle/>
          <a:p>
            <a:pPr algn="r" defTabSz="1218565">
              <a:spcBef>
                <a:spcPct val="0"/>
              </a:spcBef>
            </a:pPr>
            <a:r>
              <a:rPr lang="zh-CN" altLang="en-US" sz="1865"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08" name="TextBox 108"/>
          <p:cNvSpPr txBox="1"/>
          <p:nvPr/>
        </p:nvSpPr>
        <p:spPr>
          <a:xfrm>
            <a:off x="1295533" y="4951886"/>
            <a:ext cx="2295041" cy="767948"/>
          </a:xfrm>
          <a:prstGeom prst="rect">
            <a:avLst/>
          </a:prstGeom>
        </p:spPr>
        <p:txBody>
          <a:bodyPr vert="horz" wrap="none" lIns="121920" tIns="60960" rIns="121920" bIns="60960" anchor="ctr">
            <a:normAutofit/>
          </a:bodyPr>
          <a:lstStyle/>
          <a:p>
            <a:pPr algn="r" defTabSz="1218565">
              <a:spcBef>
                <a:spcPct val="0"/>
              </a:spcBef>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grpSp>
        <p:nvGrpSpPr>
          <p:cNvPr id="110" name="组合 109"/>
          <p:cNvGrpSpPr/>
          <p:nvPr/>
        </p:nvGrpSpPr>
        <p:grpSpPr>
          <a:xfrm>
            <a:off x="4006623" y="1374846"/>
            <a:ext cx="4498011" cy="4669833"/>
            <a:chOff x="3004967" y="1031134"/>
            <a:chExt cx="3373508" cy="3502375"/>
          </a:xfrm>
        </p:grpSpPr>
        <p:sp>
          <p:nvSpPr>
            <p:cNvPr id="4" name="Freeform: Shape 2"/>
            <p:cNvSpPr/>
            <p:nvPr/>
          </p:nvSpPr>
          <p:spPr bwMode="auto">
            <a:xfrm>
              <a:off x="3499254" y="2090320"/>
              <a:ext cx="531359" cy="753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 name="Freeform: Shape 3"/>
            <p:cNvSpPr/>
            <p:nvPr/>
          </p:nvSpPr>
          <p:spPr bwMode="auto">
            <a:xfrm>
              <a:off x="3495723" y="2838811"/>
              <a:ext cx="1820034" cy="1071543"/>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 name="Freeform: Shape 4"/>
            <p:cNvSpPr/>
            <p:nvPr/>
          </p:nvSpPr>
          <p:spPr bwMode="auto">
            <a:xfrm>
              <a:off x="5084502" y="2086789"/>
              <a:ext cx="549011" cy="1518167"/>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 name="Freeform: Shape 5"/>
            <p:cNvSpPr/>
            <p:nvPr/>
          </p:nvSpPr>
          <p:spPr bwMode="auto">
            <a:xfrm>
              <a:off x="3804653" y="1772565"/>
              <a:ext cx="1519931" cy="547246"/>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 name="Oval 6"/>
            <p:cNvSpPr/>
            <p:nvPr/>
          </p:nvSpPr>
          <p:spPr bwMode="auto">
            <a:xfrm>
              <a:off x="6039535" y="2755842"/>
              <a:ext cx="58256" cy="5825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 name="Oval 7"/>
            <p:cNvSpPr/>
            <p:nvPr/>
          </p:nvSpPr>
          <p:spPr bwMode="auto">
            <a:xfrm>
              <a:off x="6030709" y="2664046"/>
              <a:ext cx="42368" cy="3707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0" name="Oval 8"/>
            <p:cNvSpPr/>
            <p:nvPr/>
          </p:nvSpPr>
          <p:spPr bwMode="auto">
            <a:xfrm>
              <a:off x="6005995" y="2551066"/>
              <a:ext cx="58256" cy="54725"/>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1" name="Oval 9"/>
            <p:cNvSpPr/>
            <p:nvPr/>
          </p:nvSpPr>
          <p:spPr bwMode="auto">
            <a:xfrm>
              <a:off x="5997168" y="2453974"/>
              <a:ext cx="42368" cy="38837"/>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2" name="Oval 10"/>
            <p:cNvSpPr/>
            <p:nvPr/>
          </p:nvSpPr>
          <p:spPr bwMode="auto">
            <a:xfrm>
              <a:off x="5975984" y="2346290"/>
              <a:ext cx="51194"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3" name="Oval 11"/>
            <p:cNvSpPr/>
            <p:nvPr/>
          </p:nvSpPr>
          <p:spPr bwMode="auto">
            <a:xfrm>
              <a:off x="5935382" y="2252729"/>
              <a:ext cx="40602"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4" name="Oval 12"/>
            <p:cNvSpPr/>
            <p:nvPr/>
          </p:nvSpPr>
          <p:spPr bwMode="auto">
            <a:xfrm>
              <a:off x="5880658" y="2153872"/>
              <a:ext cx="49429" cy="5295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5" name="Oval 13"/>
            <p:cNvSpPr/>
            <p:nvPr/>
          </p:nvSpPr>
          <p:spPr bwMode="auto">
            <a:xfrm>
              <a:off x="5838290" y="2065606"/>
              <a:ext cx="38837"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6" name="Oval 14"/>
            <p:cNvSpPr/>
            <p:nvPr/>
          </p:nvSpPr>
          <p:spPr bwMode="auto">
            <a:xfrm>
              <a:off x="5780035" y="1964983"/>
              <a:ext cx="58256" cy="5825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7" name="Oval 15"/>
            <p:cNvSpPr/>
            <p:nvPr/>
          </p:nvSpPr>
          <p:spPr bwMode="auto">
            <a:xfrm>
              <a:off x="5712953" y="1876718"/>
              <a:ext cx="67082" cy="63551"/>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8" name="Oval 16"/>
            <p:cNvSpPr/>
            <p:nvPr/>
          </p:nvSpPr>
          <p:spPr bwMode="auto">
            <a:xfrm>
              <a:off x="5651167" y="1814932"/>
              <a:ext cx="40602" cy="4060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9" name="Oval 17"/>
            <p:cNvSpPr/>
            <p:nvPr/>
          </p:nvSpPr>
          <p:spPr bwMode="auto">
            <a:xfrm>
              <a:off x="5562901" y="1726666"/>
              <a:ext cx="67082"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0" name="Oval 18"/>
            <p:cNvSpPr/>
            <p:nvPr/>
          </p:nvSpPr>
          <p:spPr bwMode="auto">
            <a:xfrm>
              <a:off x="5495820" y="1654289"/>
              <a:ext cx="54725" cy="60020"/>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1" name="Oval 19"/>
            <p:cNvSpPr/>
            <p:nvPr/>
          </p:nvSpPr>
          <p:spPr bwMode="auto">
            <a:xfrm>
              <a:off x="5419911" y="1588972"/>
              <a:ext cx="51194" cy="4942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2" name="Oval 20"/>
            <p:cNvSpPr/>
            <p:nvPr/>
          </p:nvSpPr>
          <p:spPr bwMode="auto">
            <a:xfrm>
              <a:off x="5319288" y="1537778"/>
              <a:ext cx="58256" cy="5825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3" name="Oval 21"/>
            <p:cNvSpPr/>
            <p:nvPr/>
          </p:nvSpPr>
          <p:spPr bwMode="auto">
            <a:xfrm>
              <a:off x="5231023" y="1491880"/>
              <a:ext cx="51194" cy="4942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4" name="Oval 22"/>
            <p:cNvSpPr/>
            <p:nvPr/>
          </p:nvSpPr>
          <p:spPr bwMode="auto">
            <a:xfrm>
              <a:off x="5135697" y="1442452"/>
              <a:ext cx="54725" cy="5295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5" name="Oval 23"/>
            <p:cNvSpPr/>
            <p:nvPr/>
          </p:nvSpPr>
          <p:spPr bwMode="auto">
            <a:xfrm>
              <a:off x="5043900" y="1396554"/>
              <a:ext cx="49429"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6" name="Oval 24"/>
            <p:cNvSpPr/>
            <p:nvPr/>
          </p:nvSpPr>
          <p:spPr bwMode="auto">
            <a:xfrm>
              <a:off x="4939747" y="1366543"/>
              <a:ext cx="52959" cy="547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7" name="Oval 25"/>
            <p:cNvSpPr/>
            <p:nvPr/>
          </p:nvSpPr>
          <p:spPr bwMode="auto">
            <a:xfrm>
              <a:off x="4830298" y="1345360"/>
              <a:ext cx="61786" cy="6355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8" name="Oval 26"/>
            <p:cNvSpPr/>
            <p:nvPr/>
          </p:nvSpPr>
          <p:spPr bwMode="auto">
            <a:xfrm>
              <a:off x="4738502" y="1341829"/>
              <a:ext cx="40602" cy="4060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29" name="Oval 27"/>
            <p:cNvSpPr/>
            <p:nvPr/>
          </p:nvSpPr>
          <p:spPr bwMode="auto">
            <a:xfrm>
              <a:off x="4625522" y="1315349"/>
              <a:ext cx="58256" cy="60020"/>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0" name="Oval 28"/>
            <p:cNvSpPr/>
            <p:nvPr/>
          </p:nvSpPr>
          <p:spPr bwMode="auto">
            <a:xfrm>
              <a:off x="4528430" y="1311819"/>
              <a:ext cx="42368"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1" name="Oval 29"/>
            <p:cNvSpPr/>
            <p:nvPr/>
          </p:nvSpPr>
          <p:spPr bwMode="auto">
            <a:xfrm>
              <a:off x="4424277" y="1329472"/>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2" name="Oval 30"/>
            <p:cNvSpPr/>
            <p:nvPr/>
          </p:nvSpPr>
          <p:spPr bwMode="auto">
            <a:xfrm>
              <a:off x="4307766" y="1333003"/>
              <a:ext cx="65317" cy="67082"/>
            </a:xfrm>
            <a:prstGeom prst="ellipse">
              <a:avLst/>
            </a:prstGeom>
            <a:solidFill>
              <a:srgbClr val="13436C"/>
            </a:solidFill>
            <a:ln>
              <a:solidFill>
                <a:srgbClr val="13436C"/>
              </a:solidFill>
            </a:ln>
          </p:spPr>
          <p:txBody>
            <a:bodyPr anchor="ctr"/>
            <a:lstStyle/>
            <a:p>
              <a:pPr algn="ctr" defTabSz="1218565"/>
              <a:endParaRPr sz="18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3" name="Oval 31"/>
            <p:cNvSpPr/>
            <p:nvPr/>
          </p:nvSpPr>
          <p:spPr bwMode="auto">
            <a:xfrm>
              <a:off x="4201848" y="1348890"/>
              <a:ext cx="67082"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4" name="Oval 32"/>
            <p:cNvSpPr/>
            <p:nvPr/>
          </p:nvSpPr>
          <p:spPr bwMode="auto">
            <a:xfrm>
              <a:off x="4110051" y="1378900"/>
              <a:ext cx="45898"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5" name="Oval 33"/>
            <p:cNvSpPr/>
            <p:nvPr/>
          </p:nvSpPr>
          <p:spPr bwMode="auto">
            <a:xfrm>
              <a:off x="4005898" y="1408911"/>
              <a:ext cx="58256" cy="5295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6" name="Oval 34"/>
            <p:cNvSpPr/>
            <p:nvPr/>
          </p:nvSpPr>
          <p:spPr bwMode="auto">
            <a:xfrm>
              <a:off x="3914102" y="1454809"/>
              <a:ext cx="54725" cy="5825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7" name="Oval 35"/>
            <p:cNvSpPr/>
            <p:nvPr/>
          </p:nvSpPr>
          <p:spPr bwMode="auto">
            <a:xfrm>
              <a:off x="3813480" y="1500707"/>
              <a:ext cx="67082" cy="6178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8" name="Oval 36"/>
            <p:cNvSpPr/>
            <p:nvPr/>
          </p:nvSpPr>
          <p:spPr bwMode="auto">
            <a:xfrm>
              <a:off x="3728745" y="1558962"/>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39" name="Oval 37"/>
            <p:cNvSpPr/>
            <p:nvPr/>
          </p:nvSpPr>
          <p:spPr bwMode="auto">
            <a:xfrm>
              <a:off x="3633418" y="1608391"/>
              <a:ext cx="54725" cy="51194"/>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0" name="Oval 38"/>
            <p:cNvSpPr/>
            <p:nvPr/>
          </p:nvSpPr>
          <p:spPr bwMode="auto">
            <a:xfrm>
              <a:off x="3553979" y="1675472"/>
              <a:ext cx="67082"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1" name="Oval 39"/>
            <p:cNvSpPr/>
            <p:nvPr/>
          </p:nvSpPr>
          <p:spPr bwMode="auto">
            <a:xfrm>
              <a:off x="3490428" y="1760207"/>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2" name="Oval 40"/>
            <p:cNvSpPr/>
            <p:nvPr/>
          </p:nvSpPr>
          <p:spPr bwMode="auto">
            <a:xfrm>
              <a:off x="3407458" y="1827289"/>
              <a:ext cx="58256" cy="5825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3" name="Oval 41"/>
            <p:cNvSpPr/>
            <p:nvPr/>
          </p:nvSpPr>
          <p:spPr bwMode="auto">
            <a:xfrm>
              <a:off x="3331550" y="1901432"/>
              <a:ext cx="58256" cy="60020"/>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4" name="Oval 42"/>
            <p:cNvSpPr/>
            <p:nvPr/>
          </p:nvSpPr>
          <p:spPr bwMode="auto">
            <a:xfrm>
              <a:off x="3276825" y="1989697"/>
              <a:ext cx="63551" cy="63551"/>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5" name="Oval 43"/>
            <p:cNvSpPr/>
            <p:nvPr/>
          </p:nvSpPr>
          <p:spPr bwMode="auto">
            <a:xfrm>
              <a:off x="3227396" y="2081494"/>
              <a:ext cx="61786"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6" name="Oval 44"/>
            <p:cNvSpPr/>
            <p:nvPr/>
          </p:nvSpPr>
          <p:spPr bwMode="auto">
            <a:xfrm>
              <a:off x="3185029" y="2182117"/>
              <a:ext cx="51194" cy="54725"/>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7" name="Oval 45"/>
            <p:cNvSpPr/>
            <p:nvPr/>
          </p:nvSpPr>
          <p:spPr bwMode="auto">
            <a:xfrm>
              <a:off x="3135600" y="2273913"/>
              <a:ext cx="54725" cy="60020"/>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8" name="Oval 46"/>
            <p:cNvSpPr/>
            <p:nvPr/>
          </p:nvSpPr>
          <p:spPr bwMode="auto">
            <a:xfrm>
              <a:off x="3102059" y="2379831"/>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49" name="Oval 47"/>
            <p:cNvSpPr/>
            <p:nvPr/>
          </p:nvSpPr>
          <p:spPr bwMode="auto">
            <a:xfrm>
              <a:off x="3077345" y="2475158"/>
              <a:ext cx="61786" cy="63551"/>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0" name="Oval 48"/>
            <p:cNvSpPr/>
            <p:nvPr/>
          </p:nvSpPr>
          <p:spPr bwMode="auto">
            <a:xfrm>
              <a:off x="3068519" y="2584607"/>
              <a:ext cx="45898" cy="4942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1" name="Oval 49"/>
            <p:cNvSpPr/>
            <p:nvPr/>
          </p:nvSpPr>
          <p:spPr bwMode="auto">
            <a:xfrm>
              <a:off x="3050865" y="2692291"/>
              <a:ext cx="45898"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2" name="Oval 50"/>
            <p:cNvSpPr/>
            <p:nvPr/>
          </p:nvSpPr>
          <p:spPr bwMode="auto">
            <a:xfrm>
              <a:off x="3031447" y="2789383"/>
              <a:ext cx="52959" cy="5825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3" name="Oval 51"/>
            <p:cNvSpPr/>
            <p:nvPr/>
          </p:nvSpPr>
          <p:spPr bwMode="auto">
            <a:xfrm>
              <a:off x="3043804" y="2902363"/>
              <a:ext cx="45898"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4" name="Oval 52"/>
            <p:cNvSpPr/>
            <p:nvPr/>
          </p:nvSpPr>
          <p:spPr bwMode="auto">
            <a:xfrm>
              <a:off x="3063223" y="3006516"/>
              <a:ext cx="42368"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5" name="Oval 53"/>
            <p:cNvSpPr/>
            <p:nvPr/>
          </p:nvSpPr>
          <p:spPr bwMode="auto">
            <a:xfrm>
              <a:off x="3068519" y="3098312"/>
              <a:ext cx="67082"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6" name="Oval 54"/>
            <p:cNvSpPr/>
            <p:nvPr/>
          </p:nvSpPr>
          <p:spPr bwMode="auto">
            <a:xfrm>
              <a:off x="3084407" y="3204231"/>
              <a:ext cx="67082"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7" name="Oval 55"/>
            <p:cNvSpPr/>
            <p:nvPr/>
          </p:nvSpPr>
          <p:spPr bwMode="auto">
            <a:xfrm>
              <a:off x="3117947" y="3317211"/>
              <a:ext cx="4236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8" name="Oval 56"/>
            <p:cNvSpPr/>
            <p:nvPr/>
          </p:nvSpPr>
          <p:spPr bwMode="auto">
            <a:xfrm>
              <a:off x="3156784" y="3400180"/>
              <a:ext cx="67082" cy="63551"/>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59" name="Oval 57"/>
            <p:cNvSpPr/>
            <p:nvPr/>
          </p:nvSpPr>
          <p:spPr bwMode="auto">
            <a:xfrm>
              <a:off x="3209744" y="3500803"/>
              <a:ext cx="54725" cy="54725"/>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0" name="Oval 58"/>
            <p:cNvSpPr/>
            <p:nvPr/>
          </p:nvSpPr>
          <p:spPr bwMode="auto">
            <a:xfrm>
              <a:off x="3264468" y="3601426"/>
              <a:ext cx="42368" cy="3707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1" name="Oval 59"/>
            <p:cNvSpPr/>
            <p:nvPr/>
          </p:nvSpPr>
          <p:spPr bwMode="auto">
            <a:xfrm>
              <a:off x="3315662" y="3693222"/>
              <a:ext cx="40602"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2" name="Oval 60"/>
            <p:cNvSpPr/>
            <p:nvPr/>
          </p:nvSpPr>
          <p:spPr bwMode="auto">
            <a:xfrm>
              <a:off x="3370386" y="3760303"/>
              <a:ext cx="65317" cy="6178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3" name="Oval 61"/>
            <p:cNvSpPr/>
            <p:nvPr/>
          </p:nvSpPr>
          <p:spPr bwMode="auto">
            <a:xfrm>
              <a:off x="3449826" y="3839743"/>
              <a:ext cx="58256" cy="5825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4" name="Oval 62"/>
            <p:cNvSpPr/>
            <p:nvPr/>
          </p:nvSpPr>
          <p:spPr bwMode="auto">
            <a:xfrm>
              <a:off x="3529265" y="3919181"/>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5" name="Oval 63"/>
            <p:cNvSpPr/>
            <p:nvPr/>
          </p:nvSpPr>
          <p:spPr bwMode="auto">
            <a:xfrm>
              <a:off x="3603408" y="3995089"/>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6" name="Oval 64"/>
            <p:cNvSpPr/>
            <p:nvPr/>
          </p:nvSpPr>
          <p:spPr bwMode="auto">
            <a:xfrm>
              <a:off x="3675786" y="4048049"/>
              <a:ext cx="67082"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7" name="Oval 65"/>
            <p:cNvSpPr/>
            <p:nvPr/>
          </p:nvSpPr>
          <p:spPr bwMode="auto">
            <a:xfrm>
              <a:off x="3779939" y="4108069"/>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8" name="Oval 66"/>
            <p:cNvSpPr/>
            <p:nvPr/>
          </p:nvSpPr>
          <p:spPr bwMode="auto">
            <a:xfrm>
              <a:off x="3868204" y="4148671"/>
              <a:ext cx="58256" cy="60020"/>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69" name="Oval 67"/>
            <p:cNvSpPr/>
            <p:nvPr/>
          </p:nvSpPr>
          <p:spPr bwMode="auto">
            <a:xfrm>
              <a:off x="3968826" y="4203396"/>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0" name="Oval 68"/>
            <p:cNvSpPr/>
            <p:nvPr/>
          </p:nvSpPr>
          <p:spPr bwMode="auto">
            <a:xfrm>
              <a:off x="4060623" y="4254590"/>
              <a:ext cx="49429"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1" name="Oval 69"/>
            <p:cNvSpPr/>
            <p:nvPr/>
          </p:nvSpPr>
          <p:spPr bwMode="auto">
            <a:xfrm>
              <a:off x="4168307" y="4274008"/>
              <a:ext cx="38837" cy="38837"/>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2" name="Oval 70"/>
            <p:cNvSpPr/>
            <p:nvPr/>
          </p:nvSpPr>
          <p:spPr bwMode="auto">
            <a:xfrm>
              <a:off x="4260103" y="4279305"/>
              <a:ext cx="67082"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3" name="Oval 71"/>
            <p:cNvSpPr/>
            <p:nvPr/>
          </p:nvSpPr>
          <p:spPr bwMode="auto">
            <a:xfrm>
              <a:off x="4366021" y="4295192"/>
              <a:ext cx="67082" cy="6708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4" name="Oval 72"/>
            <p:cNvSpPr/>
            <p:nvPr/>
          </p:nvSpPr>
          <p:spPr bwMode="auto">
            <a:xfrm>
              <a:off x="4482532" y="4325203"/>
              <a:ext cx="37072" cy="3707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5" name="Oval 73"/>
            <p:cNvSpPr/>
            <p:nvPr/>
          </p:nvSpPr>
          <p:spPr bwMode="auto">
            <a:xfrm>
              <a:off x="4583154" y="4325203"/>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6" name="Oval 74"/>
            <p:cNvSpPr/>
            <p:nvPr/>
          </p:nvSpPr>
          <p:spPr bwMode="auto">
            <a:xfrm>
              <a:off x="4683777" y="4304019"/>
              <a:ext cx="54725" cy="54725"/>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7" name="Oval 75"/>
            <p:cNvSpPr/>
            <p:nvPr/>
          </p:nvSpPr>
          <p:spPr bwMode="auto">
            <a:xfrm>
              <a:off x="4784400" y="4282835"/>
              <a:ext cx="61786" cy="63551"/>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8" name="Oval 76"/>
            <p:cNvSpPr/>
            <p:nvPr/>
          </p:nvSpPr>
          <p:spPr bwMode="auto">
            <a:xfrm>
              <a:off x="4892084" y="4270478"/>
              <a:ext cx="54725" cy="54725"/>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79" name="Oval 77"/>
            <p:cNvSpPr/>
            <p:nvPr/>
          </p:nvSpPr>
          <p:spPr bwMode="auto">
            <a:xfrm>
              <a:off x="4998002" y="4254590"/>
              <a:ext cx="49429" cy="5295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0" name="Oval 78"/>
            <p:cNvSpPr/>
            <p:nvPr/>
          </p:nvSpPr>
          <p:spPr bwMode="auto">
            <a:xfrm>
              <a:off x="5093329" y="4215754"/>
              <a:ext cx="51194"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1" name="Oval 79"/>
            <p:cNvSpPr/>
            <p:nvPr/>
          </p:nvSpPr>
          <p:spPr bwMode="auto">
            <a:xfrm>
              <a:off x="5185125" y="4166325"/>
              <a:ext cx="54725" cy="4942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2" name="Oval 80"/>
            <p:cNvSpPr/>
            <p:nvPr/>
          </p:nvSpPr>
          <p:spPr bwMode="auto">
            <a:xfrm>
              <a:off x="5282217" y="4115131"/>
              <a:ext cx="49429" cy="51194"/>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3" name="Oval 81"/>
            <p:cNvSpPr/>
            <p:nvPr/>
          </p:nvSpPr>
          <p:spPr bwMode="auto">
            <a:xfrm>
              <a:off x="5377544" y="4069233"/>
              <a:ext cx="45898" cy="4589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4" name="Oval 82"/>
            <p:cNvSpPr/>
            <p:nvPr/>
          </p:nvSpPr>
          <p:spPr bwMode="auto">
            <a:xfrm>
              <a:off x="5462279" y="4007447"/>
              <a:ext cx="54725" cy="54725"/>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5" name="Oval 83"/>
            <p:cNvSpPr/>
            <p:nvPr/>
          </p:nvSpPr>
          <p:spPr bwMode="auto">
            <a:xfrm>
              <a:off x="5532891" y="3928008"/>
              <a:ext cx="58256" cy="61786"/>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6" name="Oval 84"/>
            <p:cNvSpPr/>
            <p:nvPr/>
          </p:nvSpPr>
          <p:spPr bwMode="auto">
            <a:xfrm>
              <a:off x="5612330" y="3860926"/>
              <a:ext cx="51194" cy="4942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7" name="Oval 85"/>
            <p:cNvSpPr/>
            <p:nvPr/>
          </p:nvSpPr>
          <p:spPr bwMode="auto">
            <a:xfrm>
              <a:off x="5691769" y="3788548"/>
              <a:ext cx="42368" cy="42368"/>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8" name="Oval 86"/>
            <p:cNvSpPr/>
            <p:nvPr/>
          </p:nvSpPr>
          <p:spPr bwMode="auto">
            <a:xfrm>
              <a:off x="5764146" y="3709109"/>
              <a:ext cx="49429" cy="51194"/>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89" name="Oval 87"/>
            <p:cNvSpPr/>
            <p:nvPr/>
          </p:nvSpPr>
          <p:spPr bwMode="auto">
            <a:xfrm>
              <a:off x="5813575" y="3622609"/>
              <a:ext cx="42368" cy="40602"/>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0" name="Oval 88"/>
            <p:cNvSpPr/>
            <p:nvPr/>
          </p:nvSpPr>
          <p:spPr bwMode="auto">
            <a:xfrm>
              <a:off x="5850647" y="3516691"/>
              <a:ext cx="63551" cy="63551"/>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1" name="Oval 89"/>
            <p:cNvSpPr/>
            <p:nvPr/>
          </p:nvSpPr>
          <p:spPr bwMode="auto">
            <a:xfrm>
              <a:off x="5905372" y="3430190"/>
              <a:ext cx="54725" cy="4942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2" name="Oval 90"/>
            <p:cNvSpPr/>
            <p:nvPr/>
          </p:nvSpPr>
          <p:spPr bwMode="auto">
            <a:xfrm>
              <a:off x="5947739" y="3329568"/>
              <a:ext cx="67082" cy="6178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3" name="Oval 91"/>
            <p:cNvSpPr/>
            <p:nvPr/>
          </p:nvSpPr>
          <p:spPr bwMode="auto">
            <a:xfrm>
              <a:off x="5990107" y="3237772"/>
              <a:ext cx="45898" cy="4589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4" name="Oval 92"/>
            <p:cNvSpPr/>
            <p:nvPr/>
          </p:nvSpPr>
          <p:spPr bwMode="auto">
            <a:xfrm>
              <a:off x="5997168" y="3124792"/>
              <a:ext cx="63551" cy="6178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5" name="Oval 93"/>
            <p:cNvSpPr/>
            <p:nvPr/>
          </p:nvSpPr>
          <p:spPr bwMode="auto">
            <a:xfrm>
              <a:off x="6021882" y="3027700"/>
              <a:ext cx="47663" cy="4589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6" name="Oval 94"/>
            <p:cNvSpPr/>
            <p:nvPr/>
          </p:nvSpPr>
          <p:spPr bwMode="auto">
            <a:xfrm>
              <a:off x="6036004" y="2923546"/>
              <a:ext cx="49429" cy="49429"/>
            </a:xfrm>
            <a:prstGeom prst="ellipse">
              <a:avLst/>
            </a:prstGeom>
            <a:solidFill>
              <a:srgbClr val="13436C"/>
            </a:solidFill>
            <a:ln>
              <a:noFill/>
            </a:ln>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7" name="Oval 95"/>
            <p:cNvSpPr/>
            <p:nvPr/>
          </p:nvSpPr>
          <p:spPr bwMode="auto">
            <a:xfrm>
              <a:off x="4549614" y="1031134"/>
              <a:ext cx="653165" cy="65316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8" name="Oval 96"/>
            <p:cNvSpPr/>
            <p:nvPr/>
          </p:nvSpPr>
          <p:spPr bwMode="auto">
            <a:xfrm>
              <a:off x="5730606" y="2898832"/>
              <a:ext cx="647869" cy="64786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99" name="Oval 97"/>
            <p:cNvSpPr/>
            <p:nvPr/>
          </p:nvSpPr>
          <p:spPr bwMode="auto">
            <a:xfrm>
              <a:off x="3557510" y="3882110"/>
              <a:ext cx="649634" cy="651399"/>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00" name="Oval 98"/>
            <p:cNvSpPr/>
            <p:nvPr/>
          </p:nvSpPr>
          <p:spPr bwMode="auto">
            <a:xfrm>
              <a:off x="3004967" y="1973810"/>
              <a:ext cx="418379" cy="421909"/>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09" name="Oval 111"/>
            <p:cNvSpPr/>
            <p:nvPr/>
          </p:nvSpPr>
          <p:spPr>
            <a:xfrm>
              <a:off x="3882327" y="2152348"/>
              <a:ext cx="1382518" cy="136815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1865">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2000"/>
                                        <p:tgtEl>
                                          <p:spTgt spid="110"/>
                                        </p:tgtEl>
                                      </p:cBhvr>
                                    </p:animEffect>
                                    <p:anim calcmode="lin" valueType="num">
                                      <p:cBhvr>
                                        <p:cTn id="8" dur="2000" fill="hold"/>
                                        <p:tgtEl>
                                          <p:spTgt spid="110"/>
                                        </p:tgtEl>
                                        <p:attrNameLst>
                                          <p:attrName>ppt_w</p:attrName>
                                        </p:attrNameLst>
                                      </p:cBhvr>
                                      <p:tavLst>
                                        <p:tav tm="0" fmla="#ppt_w*sin(2.5*pi*$)">
                                          <p:val>
                                            <p:fltVal val="0"/>
                                          </p:val>
                                        </p:tav>
                                        <p:tav tm="100000">
                                          <p:val>
                                            <p:fltVal val="1"/>
                                          </p:val>
                                        </p:tav>
                                      </p:tavLst>
                                    </p:anim>
                                    <p:anim calcmode="lin" valueType="num">
                                      <p:cBhvr>
                                        <p:cTn id="9" dur="2000" fill="hold"/>
                                        <p:tgtEl>
                                          <p:spTgt spid="1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1000"/>
                                        <p:tgtEl>
                                          <p:spTgt spid="105"/>
                                        </p:tgtEl>
                                      </p:cBhvr>
                                    </p:animEffect>
                                    <p:anim calcmode="lin" valueType="num">
                                      <p:cBhvr>
                                        <p:cTn id="14" dur="1000" fill="hold"/>
                                        <p:tgtEl>
                                          <p:spTgt spid="105"/>
                                        </p:tgtEl>
                                        <p:attrNameLst>
                                          <p:attrName>ppt_x</p:attrName>
                                        </p:attrNameLst>
                                      </p:cBhvr>
                                      <p:tavLst>
                                        <p:tav tm="0">
                                          <p:val>
                                            <p:strVal val="#ppt_x"/>
                                          </p:val>
                                        </p:tav>
                                        <p:tav tm="100000">
                                          <p:val>
                                            <p:strVal val="#ppt_x"/>
                                          </p:val>
                                        </p:tav>
                                      </p:tavLst>
                                    </p:anim>
                                    <p:anim calcmode="lin" valueType="num">
                                      <p:cBhvr>
                                        <p:cTn id="15" dur="1000" fill="hold"/>
                                        <p:tgtEl>
                                          <p:spTgt spid="10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1000"/>
                                        <p:tgtEl>
                                          <p:spTgt spid="104"/>
                                        </p:tgtEl>
                                      </p:cBhvr>
                                    </p:animEffect>
                                    <p:anim calcmode="lin" valueType="num">
                                      <p:cBhvr>
                                        <p:cTn id="24" dur="1000" fill="hold"/>
                                        <p:tgtEl>
                                          <p:spTgt spid="104"/>
                                        </p:tgtEl>
                                        <p:attrNameLst>
                                          <p:attrName>ppt_x</p:attrName>
                                        </p:attrNameLst>
                                      </p:cBhvr>
                                      <p:tavLst>
                                        <p:tav tm="0">
                                          <p:val>
                                            <p:strVal val="#ppt_x"/>
                                          </p:val>
                                        </p:tav>
                                        <p:tav tm="100000">
                                          <p:val>
                                            <p:strVal val="#ppt_x"/>
                                          </p:val>
                                        </p:tav>
                                      </p:tavLst>
                                    </p:anim>
                                    <p:anim calcmode="lin" valueType="num">
                                      <p:cBhvr>
                                        <p:cTn id="25" dur="1000" fill="hold"/>
                                        <p:tgtEl>
                                          <p:spTgt spid="10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000"/>
                                        <p:tgtEl>
                                          <p:spTgt spid="103"/>
                                        </p:tgtEl>
                                      </p:cBhvr>
                                    </p:animEffect>
                                    <p:anim calcmode="lin" valueType="num">
                                      <p:cBhvr>
                                        <p:cTn id="29" dur="1000" fill="hold"/>
                                        <p:tgtEl>
                                          <p:spTgt spid="103"/>
                                        </p:tgtEl>
                                        <p:attrNameLst>
                                          <p:attrName>ppt_x</p:attrName>
                                        </p:attrNameLst>
                                      </p:cBhvr>
                                      <p:tavLst>
                                        <p:tav tm="0">
                                          <p:val>
                                            <p:strVal val="#ppt_x"/>
                                          </p:val>
                                        </p:tav>
                                        <p:tav tm="100000">
                                          <p:val>
                                            <p:strVal val="#ppt_x"/>
                                          </p:val>
                                        </p:tav>
                                      </p:tavLst>
                                    </p:anim>
                                    <p:anim calcmode="lin" valueType="num">
                                      <p:cBhvr>
                                        <p:cTn id="30"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5888039" y="1230313"/>
            <a:ext cx="354013" cy="7323137"/>
            <a:chOff x="5888038" y="1230313"/>
            <a:chExt cx="354013" cy="7323137"/>
          </a:xfrm>
        </p:grpSpPr>
        <p:sp>
          <p:nvSpPr>
            <p:cNvPr id="46" name="Rectangle 44"/>
            <p:cNvSpPr/>
            <p:nvPr/>
          </p:nvSpPr>
          <p:spPr bwMode="auto">
            <a:xfrm>
              <a:off x="5916613" y="1384300"/>
              <a:ext cx="300038" cy="7169150"/>
            </a:xfrm>
            <a:prstGeom prst="rect">
              <a:avLst/>
            </a:prstGeom>
            <a:gradFill>
              <a:gsLst>
                <a:gs pos="15000">
                  <a:schemeClr val="bg2"/>
                </a:gs>
                <a:gs pos="100000">
                  <a:schemeClr val="bg2">
                    <a:lumMod val="60000"/>
                    <a:lumOff val="40000"/>
                  </a:schemeClr>
                </a:gs>
              </a:gsLst>
              <a:lin ang="10800000" scaled="0"/>
            </a:gradFill>
            <a:ln>
              <a:noFill/>
            </a:ln>
          </p:spPr>
          <p:txBody>
            <a:bodyPr anchor="ctr"/>
            <a:lstStyle/>
            <a:p>
              <a:pPr algn="ctr" defTabSz="1218565"/>
              <a:endParaRPr sz="2400">
                <a:solidFill>
                  <a:prstClr val="black"/>
                </a:solidFill>
                <a:latin typeface="Calibri" panose="020F0502020204030204"/>
              </a:endParaRPr>
            </a:p>
          </p:txBody>
        </p:sp>
        <p:sp>
          <p:nvSpPr>
            <p:cNvPr id="47" name="Rectangle 45"/>
            <p:cNvSpPr/>
            <p:nvPr/>
          </p:nvSpPr>
          <p:spPr bwMode="auto">
            <a:xfrm>
              <a:off x="5888038" y="1230313"/>
              <a:ext cx="354013" cy="255588"/>
            </a:xfrm>
            <a:prstGeom prst="rect">
              <a:avLst/>
            </a:prstGeom>
            <a:gradFill>
              <a:gsLst>
                <a:gs pos="15000">
                  <a:schemeClr val="tx2"/>
                </a:gs>
                <a:gs pos="100000">
                  <a:schemeClr val="tx2">
                    <a:lumMod val="60000"/>
                    <a:lumOff val="40000"/>
                  </a:schemeClr>
                </a:gs>
              </a:gsLst>
              <a:lin ang="10800000" scaled="0"/>
            </a:gradFill>
            <a:ln>
              <a:noFill/>
            </a:ln>
          </p:spPr>
          <p:txBody>
            <a:bodyPr anchor="ctr"/>
            <a:lstStyle/>
            <a:p>
              <a:pPr algn="ctr" defTabSz="1218565"/>
              <a:endParaRPr sz="2400">
                <a:solidFill>
                  <a:prstClr val="black"/>
                </a:solidFill>
                <a:latin typeface="Calibri" panose="020F0502020204030204"/>
              </a:endParaRPr>
            </a:p>
          </p:txBody>
        </p:sp>
      </p:grpSp>
      <p:grpSp>
        <p:nvGrpSpPr>
          <p:cNvPr id="54" name="组合 53"/>
          <p:cNvGrpSpPr/>
          <p:nvPr/>
        </p:nvGrpSpPr>
        <p:grpSpPr>
          <a:xfrm>
            <a:off x="7073800" y="1718528"/>
            <a:ext cx="2756000" cy="868936"/>
            <a:chOff x="5305350" y="1288896"/>
            <a:chExt cx="2067000" cy="651702"/>
          </a:xfrm>
        </p:grpSpPr>
        <p:sp>
          <p:nvSpPr>
            <p:cNvPr id="13" name="TextBox 11"/>
            <p:cNvSpPr txBox="1"/>
            <p:nvPr/>
          </p:nvSpPr>
          <p:spPr>
            <a:xfrm>
              <a:off x="5305350" y="1288896"/>
              <a:ext cx="1061829" cy="253916"/>
            </a:xfrm>
            <a:prstGeom prst="rect">
              <a:avLst/>
            </a:prstGeom>
            <a:noFill/>
          </p:spPr>
          <p:txBody>
            <a:bodyPr wrap="none">
              <a:normAutofit/>
            </a:bodyPr>
            <a:lstStyle/>
            <a:p>
              <a:pPr defTabSz="1218565"/>
              <a:r>
                <a:rPr lang="zh-CN" altLang="en-US" sz="14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4" name="Rectangle 12"/>
            <p:cNvSpPr/>
            <p:nvPr/>
          </p:nvSpPr>
          <p:spPr>
            <a:xfrm>
              <a:off x="5305350" y="1525099"/>
              <a:ext cx="2067000" cy="415499"/>
            </a:xfrm>
            <a:prstGeom prst="rect">
              <a:avLst/>
            </a:prstGeom>
            <a:noFill/>
          </p:spPr>
          <p:txBody>
            <a:bodyPr wrap="square">
              <a:normAutofit/>
            </a:bodyPr>
            <a:lstStyle/>
            <a:p>
              <a:pPr defTabSz="1218565">
                <a:lnSpc>
                  <a:spcPct val="120000"/>
                </a:lnSpc>
              </a:pPr>
              <a:r>
                <a:rPr lang="zh-CN" altLang="en-US" sz="935"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49" name="组合 48"/>
          <p:cNvGrpSpPr/>
          <p:nvPr/>
        </p:nvGrpSpPr>
        <p:grpSpPr>
          <a:xfrm>
            <a:off x="3494089" y="1728787"/>
            <a:ext cx="3324225" cy="884239"/>
            <a:chOff x="2620566" y="1296590"/>
            <a:chExt cx="2493169" cy="663179"/>
          </a:xfrm>
        </p:grpSpPr>
        <p:grpSp>
          <p:nvGrpSpPr>
            <p:cNvPr id="11" name="Group 9"/>
            <p:cNvGrpSpPr/>
            <p:nvPr/>
          </p:nvGrpSpPr>
          <p:grpSpPr>
            <a:xfrm>
              <a:off x="2620566" y="1296590"/>
              <a:ext cx="2493169" cy="663179"/>
              <a:chOff x="3494088" y="1728788"/>
              <a:chExt cx="3324225" cy="884238"/>
            </a:xfrm>
          </p:grpSpPr>
          <p:sp>
            <p:nvSpPr>
              <p:cNvPr id="40" name="Freeform: Shape 38"/>
              <p:cNvSpPr/>
              <p:nvPr/>
            </p:nvSpPr>
            <p:spPr bwMode="auto">
              <a:xfrm>
                <a:off x="3494088" y="17287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anchor="ctr"/>
              <a:lstStyle/>
              <a:p>
                <a:pPr algn="ctr" defTabSz="1218565"/>
                <a:endParaRPr sz="2400">
                  <a:solidFill>
                    <a:prstClr val="black"/>
                  </a:solidFill>
                  <a:latin typeface="Calibri" panose="020F0502020204030204"/>
                </a:endParaRPr>
              </a:p>
            </p:txBody>
          </p:sp>
          <p:sp>
            <p:nvSpPr>
              <p:cNvPr id="41" name="Freeform: Shape 39"/>
              <p:cNvSpPr/>
              <p:nvPr/>
            </p:nvSpPr>
            <p:spPr bwMode="auto">
              <a:xfrm>
                <a:off x="3590926" y="18129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defTabSz="1218565"/>
                <a:endParaRPr sz="2400">
                  <a:solidFill>
                    <a:prstClr val="black"/>
                  </a:solidFill>
                  <a:latin typeface="Calibri" panose="020F0502020204030204"/>
                </a:endParaRPr>
              </a:p>
            </p:txBody>
          </p:sp>
        </p:grpSp>
        <p:sp>
          <p:nvSpPr>
            <p:cNvPr id="15" name="TextBox 13"/>
            <p:cNvSpPr txBox="1"/>
            <p:nvPr/>
          </p:nvSpPr>
          <p:spPr>
            <a:xfrm>
              <a:off x="3362250" y="1488921"/>
              <a:ext cx="715580" cy="300083"/>
            </a:xfrm>
            <a:prstGeom prst="rect">
              <a:avLst/>
            </a:prstGeom>
            <a:noFill/>
          </p:spPr>
          <p:txBody>
            <a:bodyPr wrap="none">
              <a:normAutofit fontScale="85000" lnSpcReduction="20000"/>
            </a:bodyPr>
            <a:lstStyle/>
            <a:p>
              <a:pPr defTabSz="1218565"/>
              <a:r>
                <a:rPr lang="zh-CN" altLang="en-US" sz="2665" b="1" dirty="0">
                  <a:solidFill>
                    <a:prstClr val="white"/>
                  </a:solidFill>
                  <a:latin typeface="Calibri" panose="020F0502020204030204"/>
                  <a:ea typeface="宋体" panose="02010600030101010101" pitchFamily="2" charset="-122"/>
                </a:rPr>
                <a:t>关键词</a:t>
              </a:r>
            </a:p>
          </p:txBody>
        </p:sp>
        <p:grpSp>
          <p:nvGrpSpPr>
            <p:cNvPr id="16" name="Group 14"/>
            <p:cNvGrpSpPr/>
            <p:nvPr/>
          </p:nvGrpSpPr>
          <p:grpSpPr>
            <a:xfrm>
              <a:off x="2938697" y="1485899"/>
              <a:ext cx="347429" cy="302488"/>
              <a:chOff x="1482726" y="3625850"/>
              <a:chExt cx="319088" cy="277813"/>
            </a:xfrm>
            <a:solidFill>
              <a:schemeClr val="bg1"/>
            </a:solidFill>
          </p:grpSpPr>
          <p:sp>
            <p:nvSpPr>
              <p:cNvPr id="36" name="Freeform: Shape 34"/>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7" name="Freeform: Shape 35"/>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grpSp>
      <p:grpSp>
        <p:nvGrpSpPr>
          <p:cNvPr id="53" name="组合 52"/>
          <p:cNvGrpSpPr/>
          <p:nvPr/>
        </p:nvGrpSpPr>
        <p:grpSpPr>
          <a:xfrm>
            <a:off x="2501800" y="2810728"/>
            <a:ext cx="2756000" cy="868936"/>
            <a:chOff x="1876350" y="2108046"/>
            <a:chExt cx="2067000" cy="651702"/>
          </a:xfrm>
        </p:grpSpPr>
        <p:sp>
          <p:nvSpPr>
            <p:cNvPr id="17" name="TextBox 15"/>
            <p:cNvSpPr txBox="1"/>
            <p:nvPr/>
          </p:nvSpPr>
          <p:spPr>
            <a:xfrm>
              <a:off x="2881521" y="2108046"/>
              <a:ext cx="1061829" cy="253916"/>
            </a:xfrm>
            <a:prstGeom prst="rect">
              <a:avLst/>
            </a:prstGeom>
            <a:noFill/>
          </p:spPr>
          <p:txBody>
            <a:bodyPr wrap="none">
              <a:normAutofit/>
            </a:bodyPr>
            <a:lstStyle/>
            <a:p>
              <a:pPr algn="r" defTabSz="1218565"/>
              <a:r>
                <a:rPr lang="zh-CN" altLang="en-US" sz="14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8" name="Rectangle 16"/>
            <p:cNvSpPr/>
            <p:nvPr/>
          </p:nvSpPr>
          <p:spPr>
            <a:xfrm>
              <a:off x="1876350" y="2344249"/>
              <a:ext cx="2067000" cy="415499"/>
            </a:xfrm>
            <a:prstGeom prst="rect">
              <a:avLst/>
            </a:prstGeom>
            <a:noFill/>
          </p:spPr>
          <p:txBody>
            <a:bodyPr wrap="square">
              <a:normAutofit/>
            </a:bodyPr>
            <a:lstStyle/>
            <a:p>
              <a:pPr algn="r" defTabSz="1218565">
                <a:lnSpc>
                  <a:spcPct val="120000"/>
                </a:lnSpc>
              </a:pPr>
              <a:r>
                <a:rPr lang="zh-CN" altLang="en-US" sz="935"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55" name="组合 54"/>
          <p:cNvGrpSpPr/>
          <p:nvPr/>
        </p:nvGrpSpPr>
        <p:grpSpPr>
          <a:xfrm>
            <a:off x="7099200" y="3902928"/>
            <a:ext cx="2756000" cy="868936"/>
            <a:chOff x="5324400" y="2927196"/>
            <a:chExt cx="2067000" cy="651702"/>
          </a:xfrm>
        </p:grpSpPr>
        <p:sp>
          <p:nvSpPr>
            <p:cNvPr id="19" name="TextBox 17"/>
            <p:cNvSpPr txBox="1"/>
            <p:nvPr/>
          </p:nvSpPr>
          <p:spPr>
            <a:xfrm>
              <a:off x="5324400" y="2927196"/>
              <a:ext cx="1061829" cy="253916"/>
            </a:xfrm>
            <a:prstGeom prst="rect">
              <a:avLst/>
            </a:prstGeom>
            <a:noFill/>
          </p:spPr>
          <p:txBody>
            <a:bodyPr wrap="none">
              <a:normAutofit/>
            </a:bodyPr>
            <a:lstStyle/>
            <a:p>
              <a:pPr defTabSz="1218565"/>
              <a:r>
                <a:rPr lang="zh-CN" altLang="en-US" sz="14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0" name="Rectangle 18"/>
            <p:cNvSpPr/>
            <p:nvPr/>
          </p:nvSpPr>
          <p:spPr>
            <a:xfrm>
              <a:off x="5324400" y="3163399"/>
              <a:ext cx="2067000" cy="415499"/>
            </a:xfrm>
            <a:prstGeom prst="rect">
              <a:avLst/>
            </a:prstGeom>
            <a:noFill/>
          </p:spPr>
          <p:txBody>
            <a:bodyPr wrap="square">
              <a:normAutofit/>
            </a:bodyPr>
            <a:lstStyle/>
            <a:p>
              <a:pPr defTabSz="1218565">
                <a:lnSpc>
                  <a:spcPct val="120000"/>
                </a:lnSpc>
              </a:pPr>
              <a:r>
                <a:rPr lang="zh-CN" altLang="en-US" sz="9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56" name="组合 55"/>
          <p:cNvGrpSpPr/>
          <p:nvPr/>
        </p:nvGrpSpPr>
        <p:grpSpPr>
          <a:xfrm>
            <a:off x="2527200" y="4995128"/>
            <a:ext cx="2756000" cy="868936"/>
            <a:chOff x="1895400" y="3746346"/>
            <a:chExt cx="2067000" cy="651702"/>
          </a:xfrm>
        </p:grpSpPr>
        <p:sp>
          <p:nvSpPr>
            <p:cNvPr id="21" name="TextBox 19"/>
            <p:cNvSpPr txBox="1"/>
            <p:nvPr/>
          </p:nvSpPr>
          <p:spPr>
            <a:xfrm>
              <a:off x="2900571" y="3746346"/>
              <a:ext cx="1061829" cy="253916"/>
            </a:xfrm>
            <a:prstGeom prst="rect">
              <a:avLst/>
            </a:prstGeom>
            <a:noFill/>
          </p:spPr>
          <p:txBody>
            <a:bodyPr wrap="none">
              <a:normAutofit/>
            </a:bodyPr>
            <a:lstStyle/>
            <a:p>
              <a:pPr algn="r" defTabSz="1218565"/>
              <a:r>
                <a:rPr lang="zh-CN" altLang="en-US" sz="14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2" name="Rectangle 20"/>
            <p:cNvSpPr/>
            <p:nvPr/>
          </p:nvSpPr>
          <p:spPr>
            <a:xfrm>
              <a:off x="1895400" y="3982549"/>
              <a:ext cx="2067000" cy="415499"/>
            </a:xfrm>
            <a:prstGeom prst="rect">
              <a:avLst/>
            </a:prstGeom>
            <a:noFill/>
          </p:spPr>
          <p:txBody>
            <a:bodyPr wrap="square">
              <a:normAutofit/>
            </a:bodyPr>
            <a:lstStyle/>
            <a:p>
              <a:pPr algn="r" defTabSz="1218565">
                <a:lnSpc>
                  <a:spcPct val="120000"/>
                </a:lnSpc>
              </a:pPr>
              <a:r>
                <a:rPr lang="zh-CN" altLang="en-US" sz="9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50" name="组合 49"/>
          <p:cNvGrpSpPr/>
          <p:nvPr/>
        </p:nvGrpSpPr>
        <p:grpSpPr>
          <a:xfrm>
            <a:off x="5486402" y="2797175"/>
            <a:ext cx="3322639" cy="882651"/>
            <a:chOff x="4114801" y="2097881"/>
            <a:chExt cx="2491979" cy="661988"/>
          </a:xfrm>
        </p:grpSpPr>
        <p:grpSp>
          <p:nvGrpSpPr>
            <p:cNvPr id="12" name="Group 10"/>
            <p:cNvGrpSpPr/>
            <p:nvPr/>
          </p:nvGrpSpPr>
          <p:grpSpPr>
            <a:xfrm>
              <a:off x="4114801" y="2097881"/>
              <a:ext cx="2491979" cy="661988"/>
              <a:chOff x="5486401" y="2797175"/>
              <a:chExt cx="3322638" cy="882650"/>
            </a:xfrm>
          </p:grpSpPr>
          <p:sp>
            <p:nvSpPr>
              <p:cNvPr id="38" name="Freeform: Shape 36"/>
              <p:cNvSpPr/>
              <p:nvPr/>
            </p:nvSpPr>
            <p:spPr bwMode="auto">
              <a:xfrm>
                <a:off x="5486401" y="27971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anchor="ctr"/>
              <a:lstStyle/>
              <a:p>
                <a:pPr algn="ctr" defTabSz="1218565"/>
                <a:endParaRPr sz="2400">
                  <a:solidFill>
                    <a:prstClr val="black"/>
                  </a:solidFill>
                  <a:latin typeface="Calibri" panose="020F0502020204030204"/>
                </a:endParaRPr>
              </a:p>
            </p:txBody>
          </p:sp>
          <p:sp>
            <p:nvSpPr>
              <p:cNvPr id="39" name="Freeform: Shape 37"/>
              <p:cNvSpPr/>
              <p:nvPr/>
            </p:nvSpPr>
            <p:spPr bwMode="auto">
              <a:xfrm>
                <a:off x="5581651" y="28797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defTabSz="1218565"/>
                <a:endParaRPr sz="2400">
                  <a:solidFill>
                    <a:prstClr val="black"/>
                  </a:solidFill>
                  <a:latin typeface="Calibri" panose="020F0502020204030204"/>
                </a:endParaRPr>
              </a:p>
            </p:txBody>
          </p:sp>
        </p:grpSp>
        <p:grpSp>
          <p:nvGrpSpPr>
            <p:cNvPr id="23" name="Group 21"/>
            <p:cNvGrpSpPr/>
            <p:nvPr/>
          </p:nvGrpSpPr>
          <p:grpSpPr>
            <a:xfrm>
              <a:off x="4358401" y="2266950"/>
              <a:ext cx="381360" cy="333375"/>
              <a:chOff x="9344026" y="4030663"/>
              <a:chExt cx="239713" cy="209551"/>
            </a:xfrm>
            <a:solidFill>
              <a:schemeClr val="bg1"/>
            </a:solidFill>
          </p:grpSpPr>
          <p:sp>
            <p:nvSpPr>
              <p:cNvPr id="34" name="Freeform: Shape 32"/>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5" name="Freeform: Shape 33"/>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sp>
          <p:nvSpPr>
            <p:cNvPr id="25" name="TextBox 23"/>
            <p:cNvSpPr txBox="1"/>
            <p:nvPr/>
          </p:nvSpPr>
          <p:spPr>
            <a:xfrm>
              <a:off x="4810050" y="2271667"/>
              <a:ext cx="715580" cy="300083"/>
            </a:xfrm>
            <a:prstGeom prst="rect">
              <a:avLst/>
            </a:prstGeom>
            <a:noFill/>
          </p:spPr>
          <p:txBody>
            <a:bodyPr wrap="none">
              <a:normAutofit fontScale="85000" lnSpcReduction="20000"/>
            </a:bodyPr>
            <a:lstStyle/>
            <a:p>
              <a:pPr defTabSz="1218565"/>
              <a:r>
                <a:rPr lang="zh-CN" altLang="en-US" sz="2665" b="1">
                  <a:solidFill>
                    <a:prstClr val="white"/>
                  </a:solidFill>
                  <a:latin typeface="Calibri" panose="020F0502020204030204"/>
                  <a:ea typeface="宋体" panose="02010600030101010101" pitchFamily="2" charset="-122"/>
                </a:rPr>
                <a:t>关键词</a:t>
              </a:r>
            </a:p>
          </p:txBody>
        </p:sp>
      </p:grpSp>
      <p:grpSp>
        <p:nvGrpSpPr>
          <p:cNvPr id="51" name="组合 50"/>
          <p:cNvGrpSpPr/>
          <p:nvPr/>
        </p:nvGrpSpPr>
        <p:grpSpPr>
          <a:xfrm>
            <a:off x="3494089" y="3925887"/>
            <a:ext cx="3324225" cy="884239"/>
            <a:chOff x="2620566" y="2944415"/>
            <a:chExt cx="2493169" cy="663179"/>
          </a:xfrm>
        </p:grpSpPr>
        <p:grpSp>
          <p:nvGrpSpPr>
            <p:cNvPr id="7" name="Group 5"/>
            <p:cNvGrpSpPr/>
            <p:nvPr/>
          </p:nvGrpSpPr>
          <p:grpSpPr>
            <a:xfrm>
              <a:off x="2620566" y="2944415"/>
              <a:ext cx="2493169" cy="663179"/>
              <a:chOff x="3494088" y="3925888"/>
              <a:chExt cx="3324225" cy="884238"/>
            </a:xfrm>
          </p:grpSpPr>
          <p:sp>
            <p:nvSpPr>
              <p:cNvPr id="44" name="Freeform: Shape 42"/>
              <p:cNvSpPr/>
              <p:nvPr/>
            </p:nvSpPr>
            <p:spPr bwMode="auto">
              <a:xfrm>
                <a:off x="3494088" y="39258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anchor="ctr"/>
              <a:lstStyle/>
              <a:p>
                <a:pPr algn="ctr" defTabSz="1218565"/>
                <a:endParaRPr sz="2400">
                  <a:solidFill>
                    <a:prstClr val="black"/>
                  </a:solidFill>
                  <a:latin typeface="Calibri" panose="020F0502020204030204"/>
                </a:endParaRPr>
              </a:p>
            </p:txBody>
          </p:sp>
          <p:sp>
            <p:nvSpPr>
              <p:cNvPr id="45" name="Freeform: Shape 43"/>
              <p:cNvSpPr/>
              <p:nvPr/>
            </p:nvSpPr>
            <p:spPr bwMode="auto">
              <a:xfrm>
                <a:off x="3590926" y="40100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defTabSz="1218565"/>
                <a:endParaRPr sz="2400">
                  <a:solidFill>
                    <a:prstClr val="black"/>
                  </a:solidFill>
                  <a:latin typeface="Calibri" panose="020F0502020204030204"/>
                </a:endParaRPr>
              </a:p>
            </p:txBody>
          </p:sp>
        </p:grpSp>
        <p:grpSp>
          <p:nvGrpSpPr>
            <p:cNvPr id="24" name="Group 22"/>
            <p:cNvGrpSpPr/>
            <p:nvPr/>
          </p:nvGrpSpPr>
          <p:grpSpPr>
            <a:xfrm>
              <a:off x="2815323" y="3122951"/>
              <a:ext cx="381359" cy="333375"/>
              <a:chOff x="8863013" y="4030663"/>
              <a:chExt cx="239713" cy="209551"/>
            </a:xfrm>
            <a:solidFill>
              <a:schemeClr val="bg1"/>
            </a:solidFill>
          </p:grpSpPr>
          <p:sp>
            <p:nvSpPr>
              <p:cNvPr id="32" name="Freeform: Shape 30"/>
              <p:cNvSpPr/>
              <p:nvPr/>
            </p:nvSpPr>
            <p:spPr bwMode="auto">
              <a:xfrm>
                <a:off x="8937626" y="4105276"/>
                <a:ext cx="90488" cy="134938"/>
              </a:xfrm>
              <a:custGeom>
                <a:avLst/>
                <a:gdLst>
                  <a:gd name="T0" fmla="*/ 38 w 57"/>
                  <a:gd name="T1" fmla="*/ 0 h 85"/>
                  <a:gd name="T2" fmla="*/ 19 w 57"/>
                  <a:gd name="T3" fmla="*/ 0 h 85"/>
                  <a:gd name="T4" fmla="*/ 19 w 57"/>
                  <a:gd name="T5" fmla="*/ 47 h 85"/>
                  <a:gd name="T6" fmla="*/ 0 w 57"/>
                  <a:gd name="T7" fmla="*/ 47 h 85"/>
                  <a:gd name="T8" fmla="*/ 28 w 57"/>
                  <a:gd name="T9" fmla="*/ 85 h 85"/>
                  <a:gd name="T10" fmla="*/ 57 w 57"/>
                  <a:gd name="T11" fmla="*/ 47 h 85"/>
                  <a:gd name="T12" fmla="*/ 38 w 57"/>
                  <a:gd name="T13" fmla="*/ 47 h 85"/>
                  <a:gd name="T14" fmla="*/ 3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3" name="Freeform: Shape 31"/>
              <p:cNvSpPr/>
              <p:nvPr/>
            </p:nvSpPr>
            <p:spPr bwMode="auto">
              <a:xfrm>
                <a:off x="8863013"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16 w 64"/>
                  <a:gd name="T19" fmla="*/ 44 h 48"/>
                  <a:gd name="T20" fmla="*/ 4 w 64"/>
                  <a:gd name="T21" fmla="*/ 32 h 48"/>
                  <a:gd name="T22" fmla="*/ 10 w 64"/>
                  <a:gd name="T23" fmla="*/ 22 h 48"/>
                  <a:gd name="T24" fmla="*/ 12 w 64"/>
                  <a:gd name="T25" fmla="*/ 21 h 48"/>
                  <a:gd name="T26" fmla="*/ 12 w 64"/>
                  <a:gd name="T27" fmla="*/ 18 h 48"/>
                  <a:gd name="T28" fmla="*/ 12 w 64"/>
                  <a:gd name="T29" fmla="*/ 18 h 48"/>
                  <a:gd name="T30" fmla="*/ 18 w 64"/>
                  <a:gd name="T31" fmla="*/ 12 h 48"/>
                  <a:gd name="T32" fmla="*/ 21 w 64"/>
                  <a:gd name="T33" fmla="*/ 13 h 48"/>
                  <a:gd name="T34" fmla="*/ 24 w 64"/>
                  <a:gd name="T35" fmla="*/ 14 h 48"/>
                  <a:gd name="T36" fmla="*/ 26 w 64"/>
                  <a:gd name="T37" fmla="*/ 11 h 48"/>
                  <a:gd name="T38" fmla="*/ 38 w 64"/>
                  <a:gd name="T39" fmla="*/ 4 h 48"/>
                  <a:gd name="T40" fmla="*/ 52 w 64"/>
                  <a:gd name="T41" fmla="*/ 18 h 48"/>
                  <a:gd name="T42" fmla="*/ 52 w 64"/>
                  <a:gd name="T43" fmla="*/ 18 h 48"/>
                  <a:gd name="T44" fmla="*/ 52 w 64"/>
                  <a:gd name="T45" fmla="*/ 21 h 48"/>
                  <a:gd name="T46" fmla="*/ 54 w 64"/>
                  <a:gd name="T47" fmla="*/ 22 h 48"/>
                  <a:gd name="T48" fmla="*/ 60 w 64"/>
                  <a:gd name="T49" fmla="*/ 32 h 48"/>
                  <a:gd name="T50" fmla="*/ 48 w 64"/>
                  <a:gd name="T51" fmla="*/ 44 h 48"/>
                  <a:gd name="T52" fmla="*/ 48 w 64"/>
                  <a:gd name="T53" fmla="*/ 48 h 48"/>
                  <a:gd name="T54" fmla="*/ 64 w 64"/>
                  <a:gd name="T55" fmla="*/ 32 h 48"/>
                  <a:gd name="T56" fmla="*/ 56 w 64"/>
                  <a:gd name="T5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sp>
          <p:nvSpPr>
            <p:cNvPr id="26" name="TextBox 24"/>
            <p:cNvSpPr txBox="1"/>
            <p:nvPr/>
          </p:nvSpPr>
          <p:spPr>
            <a:xfrm>
              <a:off x="3238425" y="3146271"/>
              <a:ext cx="715580" cy="300083"/>
            </a:xfrm>
            <a:prstGeom prst="rect">
              <a:avLst/>
            </a:prstGeom>
            <a:noFill/>
          </p:spPr>
          <p:txBody>
            <a:bodyPr wrap="none">
              <a:normAutofit fontScale="85000" lnSpcReduction="20000"/>
            </a:bodyPr>
            <a:lstStyle/>
            <a:p>
              <a:pPr defTabSz="1218565"/>
              <a:r>
                <a:rPr lang="zh-CN" altLang="en-US" sz="2665" b="1">
                  <a:solidFill>
                    <a:prstClr val="white"/>
                  </a:solidFill>
                  <a:latin typeface="Calibri" panose="020F0502020204030204"/>
                  <a:ea typeface="宋体" panose="02010600030101010101" pitchFamily="2" charset="-122"/>
                </a:rPr>
                <a:t>关键词</a:t>
              </a:r>
            </a:p>
          </p:txBody>
        </p:sp>
      </p:grpSp>
      <p:grpSp>
        <p:nvGrpSpPr>
          <p:cNvPr id="52" name="组合 51"/>
          <p:cNvGrpSpPr/>
          <p:nvPr/>
        </p:nvGrpSpPr>
        <p:grpSpPr>
          <a:xfrm>
            <a:off x="5486402" y="4994275"/>
            <a:ext cx="3322639" cy="944563"/>
            <a:chOff x="4114801" y="3745706"/>
            <a:chExt cx="2491979" cy="708422"/>
          </a:xfrm>
        </p:grpSpPr>
        <p:sp>
          <p:nvSpPr>
            <p:cNvPr id="9" name="Rectangle 7"/>
            <p:cNvSpPr/>
            <p:nvPr/>
          </p:nvSpPr>
          <p:spPr bwMode="auto">
            <a:xfrm>
              <a:off x="4437460" y="4237434"/>
              <a:ext cx="225029" cy="216694"/>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defTabSz="1218565"/>
              <a:endParaRPr sz="2400">
                <a:solidFill>
                  <a:prstClr val="black"/>
                </a:solidFill>
                <a:latin typeface="Calibri" panose="020F0502020204030204"/>
              </a:endParaRPr>
            </a:p>
          </p:txBody>
        </p:sp>
        <p:grpSp>
          <p:nvGrpSpPr>
            <p:cNvPr id="10" name="Group 8"/>
            <p:cNvGrpSpPr/>
            <p:nvPr/>
          </p:nvGrpSpPr>
          <p:grpSpPr>
            <a:xfrm>
              <a:off x="4114801" y="3745706"/>
              <a:ext cx="2491979" cy="661988"/>
              <a:chOff x="5486401" y="4994275"/>
              <a:chExt cx="3322638" cy="882650"/>
            </a:xfrm>
          </p:grpSpPr>
          <p:sp>
            <p:nvSpPr>
              <p:cNvPr id="42" name="Freeform: Shape 40"/>
              <p:cNvSpPr/>
              <p:nvPr/>
            </p:nvSpPr>
            <p:spPr bwMode="auto">
              <a:xfrm>
                <a:off x="5486401" y="49942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4"/>
              </a:solidFill>
              <a:ln>
                <a:noFill/>
              </a:ln>
            </p:spPr>
            <p:txBody>
              <a:bodyPr anchor="ctr"/>
              <a:lstStyle/>
              <a:p>
                <a:pPr algn="ctr" defTabSz="1218565"/>
                <a:endParaRPr sz="2400">
                  <a:solidFill>
                    <a:prstClr val="black"/>
                  </a:solidFill>
                  <a:latin typeface="Calibri" panose="020F0502020204030204"/>
                </a:endParaRPr>
              </a:p>
            </p:txBody>
          </p:sp>
          <p:sp>
            <p:nvSpPr>
              <p:cNvPr id="43" name="Freeform: Shape 41"/>
              <p:cNvSpPr/>
              <p:nvPr/>
            </p:nvSpPr>
            <p:spPr bwMode="auto">
              <a:xfrm>
                <a:off x="5581651" y="50768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defTabSz="1218565"/>
                <a:endParaRPr sz="2400">
                  <a:solidFill>
                    <a:prstClr val="black"/>
                  </a:solidFill>
                  <a:latin typeface="Calibri" panose="020F0502020204030204"/>
                </a:endParaRPr>
              </a:p>
            </p:txBody>
          </p:sp>
        </p:grpSp>
        <p:sp>
          <p:nvSpPr>
            <p:cNvPr id="27" name="TextBox 25"/>
            <p:cNvSpPr txBox="1"/>
            <p:nvPr/>
          </p:nvSpPr>
          <p:spPr>
            <a:xfrm>
              <a:off x="4781475" y="3929017"/>
              <a:ext cx="715580" cy="300083"/>
            </a:xfrm>
            <a:prstGeom prst="rect">
              <a:avLst/>
            </a:prstGeom>
            <a:noFill/>
          </p:spPr>
          <p:txBody>
            <a:bodyPr wrap="none">
              <a:normAutofit fontScale="85000" lnSpcReduction="20000"/>
            </a:bodyPr>
            <a:lstStyle/>
            <a:p>
              <a:pPr defTabSz="1218565"/>
              <a:r>
                <a:rPr lang="zh-CN" altLang="en-US" sz="2665" b="1">
                  <a:solidFill>
                    <a:prstClr val="white"/>
                  </a:solidFill>
                  <a:latin typeface="Calibri" panose="020F0502020204030204"/>
                  <a:ea typeface="宋体" panose="02010600030101010101" pitchFamily="2" charset="-122"/>
                </a:rPr>
                <a:t>关键词</a:t>
              </a:r>
            </a:p>
          </p:txBody>
        </p:sp>
        <p:grpSp>
          <p:nvGrpSpPr>
            <p:cNvPr id="28" name="Group 26"/>
            <p:cNvGrpSpPr/>
            <p:nvPr/>
          </p:nvGrpSpPr>
          <p:grpSpPr>
            <a:xfrm>
              <a:off x="4383252" y="3900150"/>
              <a:ext cx="369731" cy="361328"/>
              <a:chOff x="4913313" y="1749426"/>
              <a:chExt cx="558800" cy="546100"/>
            </a:xfrm>
            <a:solidFill>
              <a:schemeClr val="bg1"/>
            </a:solidFill>
          </p:grpSpPr>
          <p:sp>
            <p:nvSpPr>
              <p:cNvPr id="29" name="Freeform: Shape 27"/>
              <p:cNvSpPr/>
              <p:nvPr/>
            </p:nvSpPr>
            <p:spPr bwMode="auto">
              <a:xfrm>
                <a:off x="4913313" y="1795463"/>
                <a:ext cx="463550" cy="500063"/>
              </a:xfrm>
              <a:custGeom>
                <a:avLst/>
                <a:gdLst>
                  <a:gd name="T0" fmla="*/ 200 w 208"/>
                  <a:gd name="T1" fmla="*/ 224 h 224"/>
                  <a:gd name="T2" fmla="*/ 8 w 208"/>
                  <a:gd name="T3" fmla="*/ 224 h 224"/>
                  <a:gd name="T4" fmla="*/ 0 w 208"/>
                  <a:gd name="T5" fmla="*/ 216 h 224"/>
                  <a:gd name="T6" fmla="*/ 0 w 208"/>
                  <a:gd name="T7" fmla="*/ 8 h 224"/>
                  <a:gd name="T8" fmla="*/ 8 w 208"/>
                  <a:gd name="T9" fmla="*/ 0 h 224"/>
                  <a:gd name="T10" fmla="*/ 169 w 208"/>
                  <a:gd name="T11" fmla="*/ 0 h 224"/>
                  <a:gd name="T12" fmla="*/ 177 w 208"/>
                  <a:gd name="T13" fmla="*/ 8 h 224"/>
                  <a:gd name="T14" fmla="*/ 169 w 208"/>
                  <a:gd name="T15" fmla="*/ 16 h 224"/>
                  <a:gd name="T16" fmla="*/ 16 w 208"/>
                  <a:gd name="T17" fmla="*/ 16 h 224"/>
                  <a:gd name="T18" fmla="*/ 16 w 208"/>
                  <a:gd name="T19" fmla="*/ 208 h 224"/>
                  <a:gd name="T20" fmla="*/ 192 w 208"/>
                  <a:gd name="T21" fmla="*/ 208 h 224"/>
                  <a:gd name="T22" fmla="*/ 192 w 208"/>
                  <a:gd name="T23" fmla="*/ 90 h 224"/>
                  <a:gd name="T24" fmla="*/ 200 w 208"/>
                  <a:gd name="T25" fmla="*/ 82 h 224"/>
                  <a:gd name="T26" fmla="*/ 208 w 208"/>
                  <a:gd name="T27" fmla="*/ 90 h 224"/>
                  <a:gd name="T28" fmla="*/ 208 w 208"/>
                  <a:gd name="T29" fmla="*/ 216 h 224"/>
                  <a:gd name="T30" fmla="*/ 200 w 208"/>
                  <a:gd name="T3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24">
                    <a:moveTo>
                      <a:pt x="200" y="224"/>
                    </a:moveTo>
                    <a:cubicBezTo>
                      <a:pt x="8" y="224"/>
                      <a:pt x="8" y="224"/>
                      <a:pt x="8" y="224"/>
                    </a:cubicBezTo>
                    <a:cubicBezTo>
                      <a:pt x="4" y="224"/>
                      <a:pt x="0" y="220"/>
                      <a:pt x="0" y="216"/>
                    </a:cubicBezTo>
                    <a:cubicBezTo>
                      <a:pt x="0" y="8"/>
                      <a:pt x="0" y="8"/>
                      <a:pt x="0" y="8"/>
                    </a:cubicBezTo>
                    <a:cubicBezTo>
                      <a:pt x="0" y="4"/>
                      <a:pt x="4" y="0"/>
                      <a:pt x="8" y="0"/>
                    </a:cubicBezTo>
                    <a:cubicBezTo>
                      <a:pt x="169" y="0"/>
                      <a:pt x="169" y="0"/>
                      <a:pt x="169" y="0"/>
                    </a:cubicBezTo>
                    <a:cubicBezTo>
                      <a:pt x="174" y="0"/>
                      <a:pt x="177" y="4"/>
                      <a:pt x="177" y="8"/>
                    </a:cubicBezTo>
                    <a:cubicBezTo>
                      <a:pt x="177" y="12"/>
                      <a:pt x="174" y="16"/>
                      <a:pt x="169" y="16"/>
                    </a:cubicBezTo>
                    <a:cubicBezTo>
                      <a:pt x="16" y="16"/>
                      <a:pt x="16" y="16"/>
                      <a:pt x="16" y="16"/>
                    </a:cubicBezTo>
                    <a:cubicBezTo>
                      <a:pt x="16" y="208"/>
                      <a:pt x="16" y="208"/>
                      <a:pt x="16" y="208"/>
                    </a:cubicBezTo>
                    <a:cubicBezTo>
                      <a:pt x="192" y="208"/>
                      <a:pt x="192" y="208"/>
                      <a:pt x="192" y="208"/>
                    </a:cubicBezTo>
                    <a:cubicBezTo>
                      <a:pt x="192" y="90"/>
                      <a:pt x="192" y="90"/>
                      <a:pt x="192" y="90"/>
                    </a:cubicBezTo>
                    <a:cubicBezTo>
                      <a:pt x="192" y="85"/>
                      <a:pt x="196" y="82"/>
                      <a:pt x="200" y="82"/>
                    </a:cubicBezTo>
                    <a:cubicBezTo>
                      <a:pt x="204" y="82"/>
                      <a:pt x="208" y="85"/>
                      <a:pt x="208" y="90"/>
                    </a:cubicBezTo>
                    <a:cubicBezTo>
                      <a:pt x="208" y="216"/>
                      <a:pt x="208" y="216"/>
                      <a:pt x="208" y="216"/>
                    </a:cubicBezTo>
                    <a:cubicBezTo>
                      <a:pt x="208" y="220"/>
                      <a:pt x="204" y="224"/>
                      <a:pt x="200" y="2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0" name="Freeform: Shape 28"/>
              <p:cNvSpPr/>
              <p:nvPr/>
            </p:nvSpPr>
            <p:spPr bwMode="auto">
              <a:xfrm>
                <a:off x="5114925" y="1749426"/>
                <a:ext cx="357188" cy="354013"/>
              </a:xfrm>
              <a:custGeom>
                <a:avLst/>
                <a:gdLst>
                  <a:gd name="T0" fmla="*/ 6 w 160"/>
                  <a:gd name="T1" fmla="*/ 159 h 159"/>
                  <a:gd name="T2" fmla="*/ 2 w 160"/>
                  <a:gd name="T3" fmla="*/ 157 h 159"/>
                  <a:gd name="T4" fmla="*/ 1 w 160"/>
                  <a:gd name="T5" fmla="*/ 151 h 159"/>
                  <a:gd name="T6" fmla="*/ 14 w 160"/>
                  <a:gd name="T7" fmla="*/ 118 h 159"/>
                  <a:gd name="T8" fmla="*/ 16 w 160"/>
                  <a:gd name="T9" fmla="*/ 116 h 159"/>
                  <a:gd name="T10" fmla="*/ 127 w 160"/>
                  <a:gd name="T11" fmla="*/ 5 h 159"/>
                  <a:gd name="T12" fmla="*/ 139 w 160"/>
                  <a:gd name="T13" fmla="*/ 0 h 159"/>
                  <a:gd name="T14" fmla="*/ 158 w 160"/>
                  <a:gd name="T15" fmla="*/ 13 h 159"/>
                  <a:gd name="T16" fmla="*/ 154 w 160"/>
                  <a:gd name="T17" fmla="*/ 32 h 159"/>
                  <a:gd name="T18" fmla="*/ 43 w 160"/>
                  <a:gd name="T19" fmla="*/ 143 h 159"/>
                  <a:gd name="T20" fmla="*/ 41 w 160"/>
                  <a:gd name="T21" fmla="*/ 145 h 159"/>
                  <a:gd name="T22" fmla="*/ 8 w 160"/>
                  <a:gd name="T23" fmla="*/ 159 h 159"/>
                  <a:gd name="T24" fmla="*/ 6 w 160"/>
                  <a:gd name="T25" fmla="*/ 159 h 159"/>
                  <a:gd name="T26" fmla="*/ 25 w 160"/>
                  <a:gd name="T27" fmla="*/ 124 h 159"/>
                  <a:gd name="T28" fmla="*/ 18 w 160"/>
                  <a:gd name="T29" fmla="*/ 142 h 159"/>
                  <a:gd name="T30" fmla="*/ 35 w 160"/>
                  <a:gd name="T31" fmla="*/ 134 h 159"/>
                  <a:gd name="T32" fmla="*/ 145 w 160"/>
                  <a:gd name="T33" fmla="*/ 24 h 159"/>
                  <a:gd name="T34" fmla="*/ 146 w 160"/>
                  <a:gd name="T35" fmla="*/ 18 h 159"/>
                  <a:gd name="T36" fmla="*/ 139 w 160"/>
                  <a:gd name="T37" fmla="*/ 12 h 159"/>
                  <a:gd name="T38" fmla="*/ 135 w 160"/>
                  <a:gd name="T39" fmla="*/ 14 h 159"/>
                  <a:gd name="T40" fmla="*/ 25 w 160"/>
                  <a:gd name="T41"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159">
                    <a:moveTo>
                      <a:pt x="6" y="159"/>
                    </a:moveTo>
                    <a:cubicBezTo>
                      <a:pt x="5" y="159"/>
                      <a:pt x="3" y="158"/>
                      <a:pt x="2" y="157"/>
                    </a:cubicBezTo>
                    <a:cubicBezTo>
                      <a:pt x="0" y="156"/>
                      <a:pt x="0" y="153"/>
                      <a:pt x="1" y="151"/>
                    </a:cubicBezTo>
                    <a:cubicBezTo>
                      <a:pt x="14" y="118"/>
                      <a:pt x="14" y="118"/>
                      <a:pt x="14" y="118"/>
                    </a:cubicBezTo>
                    <a:cubicBezTo>
                      <a:pt x="15" y="118"/>
                      <a:pt x="15" y="117"/>
                      <a:pt x="16" y="116"/>
                    </a:cubicBezTo>
                    <a:cubicBezTo>
                      <a:pt x="127" y="5"/>
                      <a:pt x="127" y="5"/>
                      <a:pt x="127" y="5"/>
                    </a:cubicBezTo>
                    <a:cubicBezTo>
                      <a:pt x="130" y="2"/>
                      <a:pt x="134" y="0"/>
                      <a:pt x="139" y="0"/>
                    </a:cubicBezTo>
                    <a:cubicBezTo>
                      <a:pt x="147" y="0"/>
                      <a:pt x="154" y="6"/>
                      <a:pt x="158" y="13"/>
                    </a:cubicBezTo>
                    <a:cubicBezTo>
                      <a:pt x="160" y="20"/>
                      <a:pt x="159" y="27"/>
                      <a:pt x="154" y="32"/>
                    </a:cubicBezTo>
                    <a:cubicBezTo>
                      <a:pt x="43" y="143"/>
                      <a:pt x="43" y="143"/>
                      <a:pt x="43" y="143"/>
                    </a:cubicBezTo>
                    <a:cubicBezTo>
                      <a:pt x="42" y="144"/>
                      <a:pt x="42" y="144"/>
                      <a:pt x="41" y="145"/>
                    </a:cubicBezTo>
                    <a:cubicBezTo>
                      <a:pt x="8" y="159"/>
                      <a:pt x="8" y="159"/>
                      <a:pt x="8" y="159"/>
                    </a:cubicBezTo>
                    <a:cubicBezTo>
                      <a:pt x="8" y="159"/>
                      <a:pt x="7" y="159"/>
                      <a:pt x="6" y="159"/>
                    </a:cubicBezTo>
                    <a:close/>
                    <a:moveTo>
                      <a:pt x="25" y="124"/>
                    </a:moveTo>
                    <a:cubicBezTo>
                      <a:pt x="18" y="142"/>
                      <a:pt x="18" y="142"/>
                      <a:pt x="18" y="142"/>
                    </a:cubicBezTo>
                    <a:cubicBezTo>
                      <a:pt x="35" y="134"/>
                      <a:pt x="35" y="134"/>
                      <a:pt x="35" y="134"/>
                    </a:cubicBezTo>
                    <a:cubicBezTo>
                      <a:pt x="145" y="24"/>
                      <a:pt x="145" y="24"/>
                      <a:pt x="145" y="24"/>
                    </a:cubicBezTo>
                    <a:cubicBezTo>
                      <a:pt x="146" y="23"/>
                      <a:pt x="148" y="21"/>
                      <a:pt x="146" y="18"/>
                    </a:cubicBezTo>
                    <a:cubicBezTo>
                      <a:pt x="145" y="15"/>
                      <a:pt x="142" y="12"/>
                      <a:pt x="139" y="12"/>
                    </a:cubicBezTo>
                    <a:cubicBezTo>
                      <a:pt x="138" y="12"/>
                      <a:pt x="136" y="13"/>
                      <a:pt x="135" y="14"/>
                    </a:cubicBezTo>
                    <a:lnTo>
                      <a:pt x="2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1" name="Freeform: Shape 29"/>
              <p:cNvSpPr/>
              <p:nvPr/>
            </p:nvSpPr>
            <p:spPr bwMode="auto">
              <a:xfrm>
                <a:off x="5367338" y="1790701"/>
                <a:ext cx="60325" cy="60325"/>
              </a:xfrm>
              <a:custGeom>
                <a:avLst/>
                <a:gdLst>
                  <a:gd name="T0" fmla="*/ 27 w 38"/>
                  <a:gd name="T1" fmla="*/ 38 h 38"/>
                  <a:gd name="T2" fmla="*/ 0 w 38"/>
                  <a:gd name="T3" fmla="*/ 13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3"/>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1+#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1+#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anim calcmode="lin" valueType="num">
                                      <p:cBhvr>
                                        <p:cTn id="29" dur="1000" fill="hold"/>
                                        <p:tgtEl>
                                          <p:spTgt spid="56"/>
                                        </p:tgtEl>
                                        <p:attrNameLst>
                                          <p:attrName>ppt_x</p:attrName>
                                        </p:attrNameLst>
                                      </p:cBhvr>
                                      <p:tavLst>
                                        <p:tav tm="0">
                                          <p:val>
                                            <p:strVal val="#ppt_x"/>
                                          </p:val>
                                        </p:tav>
                                        <p:tav tm="100000">
                                          <p:val>
                                            <p:strVal val="#ppt_x"/>
                                          </p:val>
                                        </p:tav>
                                      </p:tavLst>
                                    </p:anim>
                                    <p:anim calcmode="lin" valueType="num">
                                      <p:cBhvr>
                                        <p:cTn id="30" dur="1000" fill="hold"/>
                                        <p:tgtEl>
                                          <p:spTgt spid="5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anim calcmode="lin" valueType="num">
                                      <p:cBhvr>
                                        <p:cTn id="39" dur="1000" fill="hold"/>
                                        <p:tgtEl>
                                          <p:spTgt spid="53"/>
                                        </p:tgtEl>
                                        <p:attrNameLst>
                                          <p:attrName>ppt_x</p:attrName>
                                        </p:attrNameLst>
                                      </p:cBhvr>
                                      <p:tavLst>
                                        <p:tav tm="0">
                                          <p:val>
                                            <p:strVal val="#ppt_x"/>
                                          </p:val>
                                        </p:tav>
                                        <p:tav tm="100000">
                                          <p:val>
                                            <p:strVal val="#ppt_x"/>
                                          </p:val>
                                        </p:tav>
                                      </p:tavLst>
                                    </p:anim>
                                    <p:anim calcmode="lin" valueType="num">
                                      <p:cBhvr>
                                        <p:cTn id="40" dur="1000" fill="hold"/>
                                        <p:tgtEl>
                                          <p:spTgt spid="5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5"/>
          <p:cNvGrpSpPr/>
          <p:nvPr/>
        </p:nvGrpSpPr>
        <p:grpSpPr>
          <a:xfrm>
            <a:off x="4525107" y="1905963"/>
            <a:ext cx="3141781" cy="3509168"/>
            <a:chOff x="3779635" y="1683540"/>
            <a:chExt cx="4632730" cy="5174460"/>
          </a:xfrm>
          <a:solidFill>
            <a:schemeClr val="bg1">
              <a:lumMod val="75000"/>
            </a:schemeClr>
          </a:solidFill>
        </p:grpSpPr>
        <p:sp>
          <p:nvSpPr>
            <p:cNvPr id="27" name="Freeform 46"/>
            <p:cNvSpPr/>
            <p:nvPr/>
          </p:nvSpPr>
          <p:spPr bwMode="auto">
            <a:xfrm>
              <a:off x="3968196" y="3177186"/>
              <a:ext cx="1549743" cy="645610"/>
            </a:xfrm>
            <a:custGeom>
              <a:avLst/>
              <a:gdLst>
                <a:gd name="T0" fmla="*/ 201 w 2027"/>
                <a:gd name="T1" fmla="*/ 456 h 831"/>
                <a:gd name="T2" fmla="*/ 174 w 2027"/>
                <a:gd name="T3" fmla="*/ 424 h 831"/>
                <a:gd name="T4" fmla="*/ 88 w 2027"/>
                <a:gd name="T5" fmla="*/ 301 h 831"/>
                <a:gd name="T6" fmla="*/ 0 w 2027"/>
                <a:gd name="T7" fmla="*/ 105 h 831"/>
                <a:gd name="T8" fmla="*/ 244 w 2027"/>
                <a:gd name="T9" fmla="*/ 67 h 831"/>
                <a:gd name="T10" fmla="*/ 617 w 2027"/>
                <a:gd name="T11" fmla="*/ 27 h 831"/>
                <a:gd name="T12" fmla="*/ 1097 w 2027"/>
                <a:gd name="T13" fmla="*/ 8 h 831"/>
                <a:gd name="T14" fmla="*/ 1105 w 2027"/>
                <a:gd name="T15" fmla="*/ 11 h 831"/>
                <a:gd name="T16" fmla="*/ 1165 w 2027"/>
                <a:gd name="T17" fmla="*/ 14 h 831"/>
                <a:gd name="T18" fmla="*/ 1226 w 2027"/>
                <a:gd name="T19" fmla="*/ 23 h 831"/>
                <a:gd name="T20" fmla="*/ 1295 w 2027"/>
                <a:gd name="T21" fmla="*/ 36 h 831"/>
                <a:gd name="T22" fmla="*/ 1313 w 2027"/>
                <a:gd name="T23" fmla="*/ 43 h 831"/>
                <a:gd name="T24" fmla="*/ 1382 w 2027"/>
                <a:gd name="T25" fmla="*/ 61 h 831"/>
                <a:gd name="T26" fmla="*/ 1444 w 2027"/>
                <a:gd name="T27" fmla="*/ 82 h 831"/>
                <a:gd name="T28" fmla="*/ 1496 w 2027"/>
                <a:gd name="T29" fmla="*/ 104 h 831"/>
                <a:gd name="T30" fmla="*/ 1608 w 2027"/>
                <a:gd name="T31" fmla="*/ 163 h 831"/>
                <a:gd name="T32" fmla="*/ 1726 w 2027"/>
                <a:gd name="T33" fmla="*/ 248 h 831"/>
                <a:gd name="T34" fmla="*/ 1879 w 2027"/>
                <a:gd name="T35" fmla="*/ 403 h 831"/>
                <a:gd name="T36" fmla="*/ 1922 w 2027"/>
                <a:gd name="T37" fmla="*/ 461 h 831"/>
                <a:gd name="T38" fmla="*/ 1926 w 2027"/>
                <a:gd name="T39" fmla="*/ 471 h 831"/>
                <a:gd name="T40" fmla="*/ 2027 w 2027"/>
                <a:gd name="T41" fmla="*/ 652 h 831"/>
                <a:gd name="T42" fmla="*/ 1659 w 2027"/>
                <a:gd name="T43" fmla="*/ 454 h 831"/>
                <a:gd name="T44" fmla="*/ 1621 w 2027"/>
                <a:gd name="T45" fmla="*/ 441 h 831"/>
                <a:gd name="T46" fmla="*/ 1357 w 2027"/>
                <a:gd name="T47" fmla="*/ 386 h 831"/>
                <a:gd name="T48" fmla="*/ 1215 w 2027"/>
                <a:gd name="T49" fmla="*/ 379 h 831"/>
                <a:gd name="T50" fmla="*/ 971 w 2027"/>
                <a:gd name="T51" fmla="*/ 404 h 831"/>
                <a:gd name="T52" fmla="*/ 952 w 2027"/>
                <a:gd name="T53" fmla="*/ 404 h 831"/>
                <a:gd name="T54" fmla="*/ 709 w 2027"/>
                <a:gd name="T55" fmla="*/ 406 h 831"/>
                <a:gd name="T56" fmla="*/ 699 w 2027"/>
                <a:gd name="T57" fmla="*/ 408 h 831"/>
                <a:gd name="T58" fmla="*/ 615 w 2027"/>
                <a:gd name="T59" fmla="*/ 396 h 831"/>
                <a:gd name="T60" fmla="*/ 559 w 2027"/>
                <a:gd name="T61" fmla="*/ 386 h 831"/>
                <a:gd name="T62" fmla="*/ 549 w 2027"/>
                <a:gd name="T63" fmla="*/ 382 h 831"/>
                <a:gd name="T64" fmla="*/ 339 w 2027"/>
                <a:gd name="T65" fmla="*/ 319 h 831"/>
                <a:gd name="T66" fmla="*/ 1059 w 2027"/>
                <a:gd name="T67" fmla="*/ 435 h 831"/>
                <a:gd name="T68" fmla="*/ 1228 w 2027"/>
                <a:gd name="T69" fmla="*/ 437 h 831"/>
                <a:gd name="T70" fmla="*/ 1237 w 2027"/>
                <a:gd name="T71" fmla="*/ 435 h 831"/>
                <a:gd name="T72" fmla="*/ 1450 w 2027"/>
                <a:gd name="T73" fmla="*/ 470 h 831"/>
                <a:gd name="T74" fmla="*/ 1736 w 2027"/>
                <a:gd name="T75" fmla="*/ 578 h 831"/>
                <a:gd name="T76" fmla="*/ 1752 w 2027"/>
                <a:gd name="T77" fmla="*/ 589 h 831"/>
                <a:gd name="T78" fmla="*/ 1997 w 2027"/>
                <a:gd name="T79" fmla="*/ 755 h 831"/>
                <a:gd name="T80" fmla="*/ 1929 w 2027"/>
                <a:gd name="T81" fmla="*/ 765 h 831"/>
                <a:gd name="T82" fmla="*/ 1866 w 2027"/>
                <a:gd name="T83" fmla="*/ 772 h 831"/>
                <a:gd name="T84" fmla="*/ 1817 w 2027"/>
                <a:gd name="T85" fmla="*/ 779 h 831"/>
                <a:gd name="T86" fmla="*/ 1393 w 2027"/>
                <a:gd name="T87" fmla="*/ 816 h 831"/>
                <a:gd name="T88" fmla="*/ 1035 w 2027"/>
                <a:gd name="T89" fmla="*/ 828 h 831"/>
                <a:gd name="T90" fmla="*/ 1018 w 2027"/>
                <a:gd name="T91" fmla="*/ 825 h 831"/>
                <a:gd name="T92" fmla="*/ 693 w 2027"/>
                <a:gd name="T93" fmla="*/ 776 h 831"/>
                <a:gd name="T94" fmla="*/ 369 w 2027"/>
                <a:gd name="T95" fmla="*/ 614 h 831"/>
                <a:gd name="T96" fmla="*/ 361 w 2027"/>
                <a:gd name="T97" fmla="*/ 606 h 831"/>
                <a:gd name="T98" fmla="*/ 201 w 2027"/>
                <a:gd name="T99"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7" h="831">
                  <a:moveTo>
                    <a:pt x="201" y="456"/>
                  </a:moveTo>
                  <a:cubicBezTo>
                    <a:pt x="192" y="446"/>
                    <a:pt x="182" y="435"/>
                    <a:pt x="174" y="424"/>
                  </a:cubicBezTo>
                  <a:cubicBezTo>
                    <a:pt x="141" y="385"/>
                    <a:pt x="114" y="345"/>
                    <a:pt x="88" y="301"/>
                  </a:cubicBezTo>
                  <a:cubicBezTo>
                    <a:pt x="53" y="237"/>
                    <a:pt x="23" y="173"/>
                    <a:pt x="0" y="105"/>
                  </a:cubicBezTo>
                  <a:cubicBezTo>
                    <a:pt x="80" y="88"/>
                    <a:pt x="159" y="78"/>
                    <a:pt x="244" y="67"/>
                  </a:cubicBezTo>
                  <a:cubicBezTo>
                    <a:pt x="372" y="52"/>
                    <a:pt x="490" y="40"/>
                    <a:pt x="617" y="27"/>
                  </a:cubicBezTo>
                  <a:cubicBezTo>
                    <a:pt x="781" y="14"/>
                    <a:pt x="932" y="0"/>
                    <a:pt x="1097" y="8"/>
                  </a:cubicBezTo>
                  <a:cubicBezTo>
                    <a:pt x="1100" y="8"/>
                    <a:pt x="1102" y="11"/>
                    <a:pt x="1105" y="11"/>
                  </a:cubicBezTo>
                  <a:cubicBezTo>
                    <a:pt x="1125" y="12"/>
                    <a:pt x="1145" y="13"/>
                    <a:pt x="1165" y="14"/>
                  </a:cubicBezTo>
                  <a:cubicBezTo>
                    <a:pt x="1185" y="18"/>
                    <a:pt x="1205" y="19"/>
                    <a:pt x="1226" y="23"/>
                  </a:cubicBezTo>
                  <a:cubicBezTo>
                    <a:pt x="1250" y="28"/>
                    <a:pt x="1272" y="30"/>
                    <a:pt x="1295" y="36"/>
                  </a:cubicBezTo>
                  <a:cubicBezTo>
                    <a:pt x="1301" y="39"/>
                    <a:pt x="1306" y="41"/>
                    <a:pt x="1313" y="43"/>
                  </a:cubicBezTo>
                  <a:cubicBezTo>
                    <a:pt x="1338" y="46"/>
                    <a:pt x="1360" y="52"/>
                    <a:pt x="1382" y="61"/>
                  </a:cubicBezTo>
                  <a:cubicBezTo>
                    <a:pt x="1403" y="70"/>
                    <a:pt x="1424" y="72"/>
                    <a:pt x="1444" y="82"/>
                  </a:cubicBezTo>
                  <a:cubicBezTo>
                    <a:pt x="1462" y="91"/>
                    <a:pt x="1479" y="97"/>
                    <a:pt x="1496" y="104"/>
                  </a:cubicBezTo>
                  <a:cubicBezTo>
                    <a:pt x="1535" y="121"/>
                    <a:pt x="1570" y="142"/>
                    <a:pt x="1608" y="163"/>
                  </a:cubicBezTo>
                  <a:cubicBezTo>
                    <a:pt x="1651" y="190"/>
                    <a:pt x="1687" y="217"/>
                    <a:pt x="1726" y="248"/>
                  </a:cubicBezTo>
                  <a:cubicBezTo>
                    <a:pt x="1783" y="295"/>
                    <a:pt x="1833" y="344"/>
                    <a:pt x="1879" y="403"/>
                  </a:cubicBezTo>
                  <a:cubicBezTo>
                    <a:pt x="1894" y="423"/>
                    <a:pt x="1907" y="441"/>
                    <a:pt x="1922" y="461"/>
                  </a:cubicBezTo>
                  <a:cubicBezTo>
                    <a:pt x="1925" y="464"/>
                    <a:pt x="1924" y="468"/>
                    <a:pt x="1926" y="471"/>
                  </a:cubicBezTo>
                  <a:cubicBezTo>
                    <a:pt x="1968" y="528"/>
                    <a:pt x="1998" y="589"/>
                    <a:pt x="2027" y="652"/>
                  </a:cubicBezTo>
                  <a:cubicBezTo>
                    <a:pt x="1915" y="568"/>
                    <a:pt x="1792" y="503"/>
                    <a:pt x="1659" y="454"/>
                  </a:cubicBezTo>
                  <a:cubicBezTo>
                    <a:pt x="1647" y="450"/>
                    <a:pt x="1633" y="445"/>
                    <a:pt x="1621" y="441"/>
                  </a:cubicBezTo>
                  <a:cubicBezTo>
                    <a:pt x="1534" y="414"/>
                    <a:pt x="1450" y="397"/>
                    <a:pt x="1357" y="386"/>
                  </a:cubicBezTo>
                  <a:cubicBezTo>
                    <a:pt x="1309" y="381"/>
                    <a:pt x="1263" y="379"/>
                    <a:pt x="1215" y="379"/>
                  </a:cubicBezTo>
                  <a:cubicBezTo>
                    <a:pt x="1132" y="380"/>
                    <a:pt x="1056" y="390"/>
                    <a:pt x="971" y="404"/>
                  </a:cubicBezTo>
                  <a:cubicBezTo>
                    <a:pt x="964" y="405"/>
                    <a:pt x="959" y="403"/>
                    <a:pt x="952" y="404"/>
                  </a:cubicBezTo>
                  <a:cubicBezTo>
                    <a:pt x="868" y="414"/>
                    <a:pt x="792" y="416"/>
                    <a:pt x="709" y="406"/>
                  </a:cubicBezTo>
                  <a:cubicBezTo>
                    <a:pt x="706" y="406"/>
                    <a:pt x="702" y="408"/>
                    <a:pt x="699" y="408"/>
                  </a:cubicBezTo>
                  <a:cubicBezTo>
                    <a:pt x="670" y="405"/>
                    <a:pt x="644" y="402"/>
                    <a:pt x="615" y="396"/>
                  </a:cubicBezTo>
                  <a:cubicBezTo>
                    <a:pt x="595" y="393"/>
                    <a:pt x="577" y="389"/>
                    <a:pt x="559" y="386"/>
                  </a:cubicBezTo>
                  <a:cubicBezTo>
                    <a:pt x="554" y="385"/>
                    <a:pt x="553" y="384"/>
                    <a:pt x="549" y="382"/>
                  </a:cubicBezTo>
                  <a:cubicBezTo>
                    <a:pt x="474" y="367"/>
                    <a:pt x="407" y="346"/>
                    <a:pt x="339" y="319"/>
                  </a:cubicBezTo>
                  <a:cubicBezTo>
                    <a:pt x="562" y="424"/>
                    <a:pt x="815" y="466"/>
                    <a:pt x="1059" y="435"/>
                  </a:cubicBezTo>
                  <a:cubicBezTo>
                    <a:pt x="1115" y="435"/>
                    <a:pt x="1170" y="430"/>
                    <a:pt x="1228" y="437"/>
                  </a:cubicBezTo>
                  <a:cubicBezTo>
                    <a:pt x="1230" y="437"/>
                    <a:pt x="1234" y="435"/>
                    <a:pt x="1237" y="435"/>
                  </a:cubicBezTo>
                  <a:cubicBezTo>
                    <a:pt x="1312" y="443"/>
                    <a:pt x="1378" y="451"/>
                    <a:pt x="1450" y="470"/>
                  </a:cubicBezTo>
                  <a:cubicBezTo>
                    <a:pt x="1552" y="495"/>
                    <a:pt x="1643" y="532"/>
                    <a:pt x="1736" y="578"/>
                  </a:cubicBezTo>
                  <a:cubicBezTo>
                    <a:pt x="1741" y="581"/>
                    <a:pt x="1747" y="586"/>
                    <a:pt x="1752" y="589"/>
                  </a:cubicBezTo>
                  <a:cubicBezTo>
                    <a:pt x="1842" y="635"/>
                    <a:pt x="1920" y="693"/>
                    <a:pt x="1997" y="755"/>
                  </a:cubicBezTo>
                  <a:cubicBezTo>
                    <a:pt x="1974" y="762"/>
                    <a:pt x="1954" y="761"/>
                    <a:pt x="1929" y="765"/>
                  </a:cubicBezTo>
                  <a:cubicBezTo>
                    <a:pt x="1909" y="769"/>
                    <a:pt x="1888" y="772"/>
                    <a:pt x="1866" y="772"/>
                  </a:cubicBezTo>
                  <a:cubicBezTo>
                    <a:pt x="1849" y="774"/>
                    <a:pt x="1833" y="777"/>
                    <a:pt x="1817" y="779"/>
                  </a:cubicBezTo>
                  <a:cubicBezTo>
                    <a:pt x="1671" y="795"/>
                    <a:pt x="1537" y="807"/>
                    <a:pt x="1393" y="816"/>
                  </a:cubicBezTo>
                  <a:cubicBezTo>
                    <a:pt x="1270" y="823"/>
                    <a:pt x="1156" y="831"/>
                    <a:pt x="1035" y="828"/>
                  </a:cubicBezTo>
                  <a:cubicBezTo>
                    <a:pt x="1029" y="828"/>
                    <a:pt x="1024" y="825"/>
                    <a:pt x="1018" y="825"/>
                  </a:cubicBezTo>
                  <a:cubicBezTo>
                    <a:pt x="906" y="823"/>
                    <a:pt x="802" y="806"/>
                    <a:pt x="693" y="776"/>
                  </a:cubicBezTo>
                  <a:cubicBezTo>
                    <a:pt x="574" y="741"/>
                    <a:pt x="470" y="687"/>
                    <a:pt x="369" y="614"/>
                  </a:cubicBezTo>
                  <a:cubicBezTo>
                    <a:pt x="367" y="611"/>
                    <a:pt x="364" y="609"/>
                    <a:pt x="361" y="606"/>
                  </a:cubicBezTo>
                  <a:cubicBezTo>
                    <a:pt x="301" y="562"/>
                    <a:pt x="249" y="512"/>
                    <a:pt x="201" y="456"/>
                  </a:cubicBezTo>
                  <a:close/>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28" name="Freeform 47"/>
            <p:cNvSpPr/>
            <p:nvPr/>
          </p:nvSpPr>
          <p:spPr bwMode="auto">
            <a:xfrm>
              <a:off x="5170279" y="1762594"/>
              <a:ext cx="542116" cy="1333143"/>
            </a:xfrm>
            <a:custGeom>
              <a:avLst/>
              <a:gdLst>
                <a:gd name="T0" fmla="*/ 75 w 708"/>
                <a:gd name="T1" fmla="*/ 0 h 1715"/>
                <a:gd name="T2" fmla="*/ 46 w 708"/>
                <a:gd name="T3" fmla="*/ 209 h 1715"/>
                <a:gd name="T4" fmla="*/ 18 w 708"/>
                <a:gd name="T5" fmla="*/ 526 h 1715"/>
                <a:gd name="T6" fmla="*/ 9 w 708"/>
                <a:gd name="T7" fmla="*/ 935 h 1715"/>
                <a:gd name="T8" fmla="*/ 11 w 708"/>
                <a:gd name="T9" fmla="*/ 941 h 1715"/>
                <a:gd name="T10" fmla="*/ 15 w 708"/>
                <a:gd name="T11" fmla="*/ 992 h 1715"/>
                <a:gd name="T12" fmla="*/ 23 w 708"/>
                <a:gd name="T13" fmla="*/ 1044 h 1715"/>
                <a:gd name="T14" fmla="*/ 35 w 708"/>
                <a:gd name="T15" fmla="*/ 1103 h 1715"/>
                <a:gd name="T16" fmla="*/ 41 w 708"/>
                <a:gd name="T17" fmla="*/ 1117 h 1715"/>
                <a:gd name="T18" fmla="*/ 57 w 708"/>
                <a:gd name="T19" fmla="*/ 1176 h 1715"/>
                <a:gd name="T20" fmla="*/ 76 w 708"/>
                <a:gd name="T21" fmla="*/ 1228 h 1715"/>
                <a:gd name="T22" fmla="*/ 96 w 708"/>
                <a:gd name="T23" fmla="*/ 1273 h 1715"/>
                <a:gd name="T24" fmla="*/ 148 w 708"/>
                <a:gd name="T25" fmla="*/ 1367 h 1715"/>
                <a:gd name="T26" fmla="*/ 221 w 708"/>
                <a:gd name="T27" fmla="*/ 1466 h 1715"/>
                <a:gd name="T28" fmla="*/ 356 w 708"/>
                <a:gd name="T29" fmla="*/ 1593 h 1715"/>
                <a:gd name="T30" fmla="*/ 406 w 708"/>
                <a:gd name="T31" fmla="*/ 1629 h 1715"/>
                <a:gd name="T32" fmla="*/ 414 w 708"/>
                <a:gd name="T33" fmla="*/ 1633 h 1715"/>
                <a:gd name="T34" fmla="*/ 569 w 708"/>
                <a:gd name="T35" fmla="*/ 1715 h 1715"/>
                <a:gd name="T36" fmla="*/ 396 w 708"/>
                <a:gd name="T37" fmla="*/ 1405 h 1715"/>
                <a:gd name="T38" fmla="*/ 384 w 708"/>
                <a:gd name="T39" fmla="*/ 1374 h 1715"/>
                <a:gd name="T40" fmla="*/ 334 w 708"/>
                <a:gd name="T41" fmla="*/ 1150 h 1715"/>
                <a:gd name="T42" fmla="*/ 326 w 708"/>
                <a:gd name="T43" fmla="*/ 1030 h 1715"/>
                <a:gd name="T44" fmla="*/ 343 w 708"/>
                <a:gd name="T45" fmla="*/ 821 h 1715"/>
                <a:gd name="T46" fmla="*/ 343 w 708"/>
                <a:gd name="T47" fmla="*/ 805 h 1715"/>
                <a:gd name="T48" fmla="*/ 341 w 708"/>
                <a:gd name="T49" fmla="*/ 598 h 1715"/>
                <a:gd name="T50" fmla="*/ 342 w 708"/>
                <a:gd name="T51" fmla="*/ 591 h 1715"/>
                <a:gd name="T52" fmla="*/ 331 w 708"/>
                <a:gd name="T53" fmla="*/ 519 h 1715"/>
                <a:gd name="T54" fmla="*/ 322 w 708"/>
                <a:gd name="T55" fmla="*/ 471 h 1715"/>
                <a:gd name="T56" fmla="*/ 318 w 708"/>
                <a:gd name="T57" fmla="*/ 463 h 1715"/>
                <a:gd name="T58" fmla="*/ 261 w 708"/>
                <a:gd name="T59" fmla="*/ 285 h 1715"/>
                <a:gd name="T60" fmla="*/ 371 w 708"/>
                <a:gd name="T61" fmla="*/ 896 h 1715"/>
                <a:gd name="T62" fmla="*/ 375 w 708"/>
                <a:gd name="T63" fmla="*/ 1039 h 1715"/>
                <a:gd name="T64" fmla="*/ 374 w 708"/>
                <a:gd name="T65" fmla="*/ 1047 h 1715"/>
                <a:gd name="T66" fmla="*/ 406 w 708"/>
                <a:gd name="T67" fmla="*/ 1228 h 1715"/>
                <a:gd name="T68" fmla="*/ 502 w 708"/>
                <a:gd name="T69" fmla="*/ 1469 h 1715"/>
                <a:gd name="T70" fmla="*/ 511 w 708"/>
                <a:gd name="T71" fmla="*/ 1483 h 1715"/>
                <a:gd name="T72" fmla="*/ 657 w 708"/>
                <a:gd name="T73" fmla="*/ 1688 h 1715"/>
                <a:gd name="T74" fmla="*/ 664 w 708"/>
                <a:gd name="T75" fmla="*/ 1630 h 1715"/>
                <a:gd name="T76" fmla="*/ 669 w 708"/>
                <a:gd name="T77" fmla="*/ 1577 h 1715"/>
                <a:gd name="T78" fmla="*/ 675 w 708"/>
                <a:gd name="T79" fmla="*/ 1535 h 1715"/>
                <a:gd name="T80" fmla="*/ 700 w 708"/>
                <a:gd name="T81" fmla="*/ 1174 h 1715"/>
                <a:gd name="T82" fmla="*/ 704 w 708"/>
                <a:gd name="T83" fmla="*/ 869 h 1715"/>
                <a:gd name="T84" fmla="*/ 702 w 708"/>
                <a:gd name="T85" fmla="*/ 856 h 1715"/>
                <a:gd name="T86" fmla="*/ 655 w 708"/>
                <a:gd name="T87" fmla="*/ 580 h 1715"/>
                <a:gd name="T88" fmla="*/ 513 w 708"/>
                <a:gd name="T89" fmla="*/ 307 h 1715"/>
                <a:gd name="T90" fmla="*/ 506 w 708"/>
                <a:gd name="T91" fmla="*/ 300 h 1715"/>
                <a:gd name="T92" fmla="*/ 376 w 708"/>
                <a:gd name="T93" fmla="*/ 166 h 1715"/>
                <a:gd name="T94" fmla="*/ 349 w 708"/>
                <a:gd name="T95" fmla="*/ 144 h 1715"/>
                <a:gd name="T96" fmla="*/ 242 w 708"/>
                <a:gd name="T97" fmla="*/ 73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8" h="1715">
                  <a:moveTo>
                    <a:pt x="75" y="0"/>
                  </a:moveTo>
                  <a:cubicBezTo>
                    <a:pt x="61" y="69"/>
                    <a:pt x="54" y="136"/>
                    <a:pt x="46" y="209"/>
                  </a:cubicBezTo>
                  <a:cubicBezTo>
                    <a:pt x="35" y="318"/>
                    <a:pt x="27" y="418"/>
                    <a:pt x="18" y="526"/>
                  </a:cubicBezTo>
                  <a:cubicBezTo>
                    <a:pt x="9" y="666"/>
                    <a:pt x="0" y="795"/>
                    <a:pt x="9" y="935"/>
                  </a:cubicBezTo>
                  <a:cubicBezTo>
                    <a:pt x="9" y="937"/>
                    <a:pt x="11" y="939"/>
                    <a:pt x="11" y="941"/>
                  </a:cubicBezTo>
                  <a:cubicBezTo>
                    <a:pt x="12" y="958"/>
                    <a:pt x="14" y="975"/>
                    <a:pt x="15" y="992"/>
                  </a:cubicBezTo>
                  <a:cubicBezTo>
                    <a:pt x="18" y="1009"/>
                    <a:pt x="20" y="1027"/>
                    <a:pt x="23" y="1044"/>
                  </a:cubicBezTo>
                  <a:cubicBezTo>
                    <a:pt x="28" y="1064"/>
                    <a:pt x="29" y="1083"/>
                    <a:pt x="35" y="1103"/>
                  </a:cubicBezTo>
                  <a:cubicBezTo>
                    <a:pt x="38" y="1107"/>
                    <a:pt x="40" y="1112"/>
                    <a:pt x="41" y="1117"/>
                  </a:cubicBezTo>
                  <a:cubicBezTo>
                    <a:pt x="45" y="1139"/>
                    <a:pt x="49" y="1157"/>
                    <a:pt x="57" y="1176"/>
                  </a:cubicBezTo>
                  <a:cubicBezTo>
                    <a:pt x="66" y="1193"/>
                    <a:pt x="68" y="1211"/>
                    <a:pt x="76" y="1228"/>
                  </a:cubicBezTo>
                  <a:cubicBezTo>
                    <a:pt x="84" y="1243"/>
                    <a:pt x="90" y="1258"/>
                    <a:pt x="96" y="1273"/>
                  </a:cubicBezTo>
                  <a:cubicBezTo>
                    <a:pt x="111" y="1305"/>
                    <a:pt x="129" y="1335"/>
                    <a:pt x="148" y="1367"/>
                  </a:cubicBezTo>
                  <a:cubicBezTo>
                    <a:pt x="171" y="1403"/>
                    <a:pt x="195" y="1433"/>
                    <a:pt x="221" y="1466"/>
                  </a:cubicBezTo>
                  <a:cubicBezTo>
                    <a:pt x="263" y="1513"/>
                    <a:pt x="305" y="1555"/>
                    <a:pt x="356" y="1593"/>
                  </a:cubicBezTo>
                  <a:cubicBezTo>
                    <a:pt x="373" y="1606"/>
                    <a:pt x="389" y="1617"/>
                    <a:pt x="406" y="1629"/>
                  </a:cubicBezTo>
                  <a:cubicBezTo>
                    <a:pt x="408" y="1631"/>
                    <a:pt x="412" y="1630"/>
                    <a:pt x="414" y="1633"/>
                  </a:cubicBezTo>
                  <a:cubicBezTo>
                    <a:pt x="463" y="1667"/>
                    <a:pt x="516" y="1692"/>
                    <a:pt x="569" y="1715"/>
                  </a:cubicBezTo>
                  <a:cubicBezTo>
                    <a:pt x="497" y="1622"/>
                    <a:pt x="439" y="1518"/>
                    <a:pt x="396" y="1405"/>
                  </a:cubicBezTo>
                  <a:cubicBezTo>
                    <a:pt x="392" y="1395"/>
                    <a:pt x="388" y="1384"/>
                    <a:pt x="384" y="1374"/>
                  </a:cubicBezTo>
                  <a:cubicBezTo>
                    <a:pt x="360" y="1300"/>
                    <a:pt x="344" y="1228"/>
                    <a:pt x="334" y="1150"/>
                  </a:cubicBezTo>
                  <a:cubicBezTo>
                    <a:pt x="329" y="1109"/>
                    <a:pt x="326" y="1071"/>
                    <a:pt x="326" y="1030"/>
                  </a:cubicBezTo>
                  <a:cubicBezTo>
                    <a:pt x="325" y="959"/>
                    <a:pt x="332" y="894"/>
                    <a:pt x="343" y="821"/>
                  </a:cubicBezTo>
                  <a:cubicBezTo>
                    <a:pt x="344" y="816"/>
                    <a:pt x="342" y="811"/>
                    <a:pt x="343" y="805"/>
                  </a:cubicBezTo>
                  <a:cubicBezTo>
                    <a:pt x="350" y="734"/>
                    <a:pt x="351" y="669"/>
                    <a:pt x="341" y="598"/>
                  </a:cubicBezTo>
                  <a:cubicBezTo>
                    <a:pt x="341" y="596"/>
                    <a:pt x="342" y="593"/>
                    <a:pt x="342" y="591"/>
                  </a:cubicBezTo>
                  <a:cubicBezTo>
                    <a:pt x="340" y="566"/>
                    <a:pt x="336" y="544"/>
                    <a:pt x="331" y="519"/>
                  </a:cubicBezTo>
                  <a:cubicBezTo>
                    <a:pt x="328" y="502"/>
                    <a:pt x="324" y="487"/>
                    <a:pt x="322" y="471"/>
                  </a:cubicBezTo>
                  <a:cubicBezTo>
                    <a:pt x="321" y="468"/>
                    <a:pt x="320" y="467"/>
                    <a:pt x="318" y="463"/>
                  </a:cubicBezTo>
                  <a:cubicBezTo>
                    <a:pt x="304" y="400"/>
                    <a:pt x="286" y="343"/>
                    <a:pt x="261" y="285"/>
                  </a:cubicBezTo>
                  <a:cubicBezTo>
                    <a:pt x="354" y="473"/>
                    <a:pt x="393" y="688"/>
                    <a:pt x="371" y="896"/>
                  </a:cubicBezTo>
                  <a:cubicBezTo>
                    <a:pt x="372" y="944"/>
                    <a:pt x="369" y="991"/>
                    <a:pt x="375" y="1039"/>
                  </a:cubicBezTo>
                  <a:cubicBezTo>
                    <a:pt x="375" y="1042"/>
                    <a:pt x="374" y="1045"/>
                    <a:pt x="374" y="1047"/>
                  </a:cubicBezTo>
                  <a:cubicBezTo>
                    <a:pt x="381" y="1111"/>
                    <a:pt x="389" y="1167"/>
                    <a:pt x="406" y="1228"/>
                  </a:cubicBezTo>
                  <a:cubicBezTo>
                    <a:pt x="429" y="1314"/>
                    <a:pt x="462" y="1391"/>
                    <a:pt x="502" y="1469"/>
                  </a:cubicBezTo>
                  <a:cubicBezTo>
                    <a:pt x="505" y="1474"/>
                    <a:pt x="509" y="1478"/>
                    <a:pt x="511" y="1483"/>
                  </a:cubicBezTo>
                  <a:cubicBezTo>
                    <a:pt x="552" y="1559"/>
                    <a:pt x="603" y="1624"/>
                    <a:pt x="657" y="1688"/>
                  </a:cubicBezTo>
                  <a:cubicBezTo>
                    <a:pt x="662" y="1669"/>
                    <a:pt x="661" y="1652"/>
                    <a:pt x="664" y="1630"/>
                  </a:cubicBezTo>
                  <a:cubicBezTo>
                    <a:pt x="667" y="1613"/>
                    <a:pt x="669" y="1595"/>
                    <a:pt x="669" y="1577"/>
                  </a:cubicBezTo>
                  <a:cubicBezTo>
                    <a:pt x="670" y="1562"/>
                    <a:pt x="672" y="1548"/>
                    <a:pt x="675" y="1535"/>
                  </a:cubicBezTo>
                  <a:cubicBezTo>
                    <a:pt x="686" y="1411"/>
                    <a:pt x="694" y="1297"/>
                    <a:pt x="700" y="1174"/>
                  </a:cubicBezTo>
                  <a:cubicBezTo>
                    <a:pt x="703" y="1070"/>
                    <a:pt x="708" y="973"/>
                    <a:pt x="704" y="869"/>
                  </a:cubicBezTo>
                  <a:cubicBezTo>
                    <a:pt x="704" y="865"/>
                    <a:pt x="702" y="860"/>
                    <a:pt x="702" y="856"/>
                  </a:cubicBezTo>
                  <a:cubicBezTo>
                    <a:pt x="699" y="760"/>
                    <a:pt x="682" y="672"/>
                    <a:pt x="655" y="580"/>
                  </a:cubicBezTo>
                  <a:cubicBezTo>
                    <a:pt x="623" y="479"/>
                    <a:pt x="576" y="392"/>
                    <a:pt x="513" y="307"/>
                  </a:cubicBezTo>
                  <a:cubicBezTo>
                    <a:pt x="510" y="305"/>
                    <a:pt x="508" y="303"/>
                    <a:pt x="506" y="300"/>
                  </a:cubicBezTo>
                  <a:cubicBezTo>
                    <a:pt x="468" y="249"/>
                    <a:pt x="424" y="207"/>
                    <a:pt x="376" y="166"/>
                  </a:cubicBezTo>
                  <a:cubicBezTo>
                    <a:pt x="367" y="159"/>
                    <a:pt x="358" y="150"/>
                    <a:pt x="349" y="144"/>
                  </a:cubicBezTo>
                  <a:cubicBezTo>
                    <a:pt x="314" y="117"/>
                    <a:pt x="280" y="94"/>
                    <a:pt x="242" y="73"/>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29" name="Freeform 48"/>
            <p:cNvSpPr/>
            <p:nvPr/>
          </p:nvSpPr>
          <p:spPr bwMode="auto">
            <a:xfrm>
              <a:off x="3926948" y="2700465"/>
              <a:ext cx="1119586" cy="465941"/>
            </a:xfrm>
            <a:custGeom>
              <a:avLst/>
              <a:gdLst>
                <a:gd name="T0" fmla="*/ 145 w 1464"/>
                <a:gd name="T1" fmla="*/ 329 h 600"/>
                <a:gd name="T2" fmla="*/ 125 w 1464"/>
                <a:gd name="T3" fmla="*/ 306 h 600"/>
                <a:gd name="T4" fmla="*/ 64 w 1464"/>
                <a:gd name="T5" fmla="*/ 217 h 600"/>
                <a:gd name="T6" fmla="*/ 0 w 1464"/>
                <a:gd name="T7" fmla="*/ 76 h 600"/>
                <a:gd name="T8" fmla="*/ 176 w 1464"/>
                <a:gd name="T9" fmla="*/ 48 h 600"/>
                <a:gd name="T10" fmla="*/ 446 w 1464"/>
                <a:gd name="T11" fmla="*/ 20 h 600"/>
                <a:gd name="T12" fmla="*/ 793 w 1464"/>
                <a:gd name="T13" fmla="*/ 6 h 600"/>
                <a:gd name="T14" fmla="*/ 798 w 1464"/>
                <a:gd name="T15" fmla="*/ 8 h 600"/>
                <a:gd name="T16" fmla="*/ 842 w 1464"/>
                <a:gd name="T17" fmla="*/ 10 h 600"/>
                <a:gd name="T18" fmla="*/ 885 w 1464"/>
                <a:gd name="T19" fmla="*/ 17 h 600"/>
                <a:gd name="T20" fmla="*/ 936 w 1464"/>
                <a:gd name="T21" fmla="*/ 26 h 600"/>
                <a:gd name="T22" fmla="*/ 948 w 1464"/>
                <a:gd name="T23" fmla="*/ 31 h 600"/>
                <a:gd name="T24" fmla="*/ 999 w 1464"/>
                <a:gd name="T25" fmla="*/ 44 h 600"/>
                <a:gd name="T26" fmla="*/ 1043 w 1464"/>
                <a:gd name="T27" fmla="*/ 59 h 600"/>
                <a:gd name="T28" fmla="*/ 1081 w 1464"/>
                <a:gd name="T29" fmla="*/ 75 h 600"/>
                <a:gd name="T30" fmla="*/ 1162 w 1464"/>
                <a:gd name="T31" fmla="*/ 118 h 600"/>
                <a:gd name="T32" fmla="*/ 1247 w 1464"/>
                <a:gd name="T33" fmla="*/ 179 h 600"/>
                <a:gd name="T34" fmla="*/ 1358 w 1464"/>
                <a:gd name="T35" fmla="*/ 291 h 600"/>
                <a:gd name="T36" fmla="*/ 1389 w 1464"/>
                <a:gd name="T37" fmla="*/ 333 h 600"/>
                <a:gd name="T38" fmla="*/ 1392 w 1464"/>
                <a:gd name="T39" fmla="*/ 340 h 600"/>
                <a:gd name="T40" fmla="*/ 1464 w 1464"/>
                <a:gd name="T41" fmla="*/ 471 h 600"/>
                <a:gd name="T42" fmla="*/ 1198 w 1464"/>
                <a:gd name="T43" fmla="*/ 328 h 600"/>
                <a:gd name="T44" fmla="*/ 1171 w 1464"/>
                <a:gd name="T45" fmla="*/ 319 h 600"/>
                <a:gd name="T46" fmla="*/ 981 w 1464"/>
                <a:gd name="T47" fmla="*/ 279 h 600"/>
                <a:gd name="T48" fmla="*/ 878 w 1464"/>
                <a:gd name="T49" fmla="*/ 274 h 600"/>
                <a:gd name="T50" fmla="*/ 701 w 1464"/>
                <a:gd name="T51" fmla="*/ 292 h 600"/>
                <a:gd name="T52" fmla="*/ 688 w 1464"/>
                <a:gd name="T53" fmla="*/ 292 h 600"/>
                <a:gd name="T54" fmla="*/ 512 w 1464"/>
                <a:gd name="T55" fmla="*/ 293 h 600"/>
                <a:gd name="T56" fmla="*/ 505 w 1464"/>
                <a:gd name="T57" fmla="*/ 294 h 600"/>
                <a:gd name="T58" fmla="*/ 444 w 1464"/>
                <a:gd name="T59" fmla="*/ 286 h 600"/>
                <a:gd name="T60" fmla="*/ 404 w 1464"/>
                <a:gd name="T61" fmla="*/ 279 h 600"/>
                <a:gd name="T62" fmla="*/ 397 w 1464"/>
                <a:gd name="T63" fmla="*/ 276 h 600"/>
                <a:gd name="T64" fmla="*/ 245 w 1464"/>
                <a:gd name="T65" fmla="*/ 230 h 600"/>
                <a:gd name="T66" fmla="*/ 765 w 1464"/>
                <a:gd name="T67" fmla="*/ 314 h 600"/>
                <a:gd name="T68" fmla="*/ 887 w 1464"/>
                <a:gd name="T69" fmla="*/ 315 h 600"/>
                <a:gd name="T70" fmla="*/ 894 w 1464"/>
                <a:gd name="T71" fmla="*/ 314 h 600"/>
                <a:gd name="T72" fmla="*/ 1048 w 1464"/>
                <a:gd name="T73" fmla="*/ 339 h 600"/>
                <a:gd name="T74" fmla="*/ 1254 w 1464"/>
                <a:gd name="T75" fmla="*/ 417 h 600"/>
                <a:gd name="T76" fmla="*/ 1266 w 1464"/>
                <a:gd name="T77" fmla="*/ 425 h 600"/>
                <a:gd name="T78" fmla="*/ 1443 w 1464"/>
                <a:gd name="T79" fmla="*/ 545 h 600"/>
                <a:gd name="T80" fmla="*/ 1394 w 1464"/>
                <a:gd name="T81" fmla="*/ 553 h 600"/>
                <a:gd name="T82" fmla="*/ 1348 w 1464"/>
                <a:gd name="T83" fmla="*/ 558 h 600"/>
                <a:gd name="T84" fmla="*/ 1313 w 1464"/>
                <a:gd name="T85" fmla="*/ 563 h 600"/>
                <a:gd name="T86" fmla="*/ 1006 w 1464"/>
                <a:gd name="T87" fmla="*/ 590 h 600"/>
                <a:gd name="T88" fmla="*/ 747 w 1464"/>
                <a:gd name="T89" fmla="*/ 598 h 600"/>
                <a:gd name="T90" fmla="*/ 736 w 1464"/>
                <a:gd name="T91" fmla="*/ 596 h 600"/>
                <a:gd name="T92" fmla="*/ 501 w 1464"/>
                <a:gd name="T93" fmla="*/ 560 h 600"/>
                <a:gd name="T94" fmla="*/ 267 w 1464"/>
                <a:gd name="T95" fmla="*/ 443 h 600"/>
                <a:gd name="T96" fmla="*/ 261 w 1464"/>
                <a:gd name="T97" fmla="*/ 438 h 600"/>
                <a:gd name="T98" fmla="*/ 145 w 1464"/>
                <a:gd name="T99" fmla="*/ 32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4" h="600">
                  <a:moveTo>
                    <a:pt x="145" y="329"/>
                  </a:moveTo>
                  <a:cubicBezTo>
                    <a:pt x="139" y="322"/>
                    <a:pt x="131" y="314"/>
                    <a:pt x="125" y="306"/>
                  </a:cubicBezTo>
                  <a:cubicBezTo>
                    <a:pt x="102" y="278"/>
                    <a:pt x="82" y="249"/>
                    <a:pt x="64" y="217"/>
                  </a:cubicBezTo>
                  <a:cubicBezTo>
                    <a:pt x="38" y="171"/>
                    <a:pt x="17" y="125"/>
                    <a:pt x="0" y="76"/>
                  </a:cubicBezTo>
                  <a:cubicBezTo>
                    <a:pt x="58" y="63"/>
                    <a:pt x="115" y="56"/>
                    <a:pt x="176" y="48"/>
                  </a:cubicBezTo>
                  <a:cubicBezTo>
                    <a:pt x="269" y="37"/>
                    <a:pt x="354" y="29"/>
                    <a:pt x="446" y="20"/>
                  </a:cubicBezTo>
                  <a:cubicBezTo>
                    <a:pt x="565" y="10"/>
                    <a:pt x="674" y="0"/>
                    <a:pt x="793" y="6"/>
                  </a:cubicBezTo>
                  <a:cubicBezTo>
                    <a:pt x="795" y="6"/>
                    <a:pt x="796" y="8"/>
                    <a:pt x="798" y="8"/>
                  </a:cubicBezTo>
                  <a:cubicBezTo>
                    <a:pt x="813" y="9"/>
                    <a:pt x="827" y="9"/>
                    <a:pt x="842" y="10"/>
                  </a:cubicBezTo>
                  <a:cubicBezTo>
                    <a:pt x="856" y="13"/>
                    <a:pt x="871" y="14"/>
                    <a:pt x="885" y="17"/>
                  </a:cubicBezTo>
                  <a:cubicBezTo>
                    <a:pt x="903" y="20"/>
                    <a:pt x="919" y="21"/>
                    <a:pt x="936" y="26"/>
                  </a:cubicBezTo>
                  <a:cubicBezTo>
                    <a:pt x="940" y="28"/>
                    <a:pt x="944" y="30"/>
                    <a:pt x="948" y="31"/>
                  </a:cubicBezTo>
                  <a:cubicBezTo>
                    <a:pt x="967" y="33"/>
                    <a:pt x="982" y="37"/>
                    <a:pt x="999" y="44"/>
                  </a:cubicBezTo>
                  <a:cubicBezTo>
                    <a:pt x="1013" y="50"/>
                    <a:pt x="1029" y="52"/>
                    <a:pt x="1043" y="59"/>
                  </a:cubicBezTo>
                  <a:cubicBezTo>
                    <a:pt x="1056" y="65"/>
                    <a:pt x="1069" y="70"/>
                    <a:pt x="1081" y="75"/>
                  </a:cubicBezTo>
                  <a:cubicBezTo>
                    <a:pt x="1109" y="87"/>
                    <a:pt x="1135" y="102"/>
                    <a:pt x="1162" y="118"/>
                  </a:cubicBezTo>
                  <a:cubicBezTo>
                    <a:pt x="1193" y="137"/>
                    <a:pt x="1219" y="157"/>
                    <a:pt x="1247" y="179"/>
                  </a:cubicBezTo>
                  <a:cubicBezTo>
                    <a:pt x="1288" y="213"/>
                    <a:pt x="1324" y="249"/>
                    <a:pt x="1358" y="291"/>
                  </a:cubicBezTo>
                  <a:cubicBezTo>
                    <a:pt x="1368" y="305"/>
                    <a:pt x="1378" y="319"/>
                    <a:pt x="1389" y="333"/>
                  </a:cubicBezTo>
                  <a:cubicBezTo>
                    <a:pt x="1391" y="335"/>
                    <a:pt x="1390" y="338"/>
                    <a:pt x="1392" y="340"/>
                  </a:cubicBezTo>
                  <a:cubicBezTo>
                    <a:pt x="1422" y="381"/>
                    <a:pt x="1444" y="425"/>
                    <a:pt x="1464" y="471"/>
                  </a:cubicBezTo>
                  <a:cubicBezTo>
                    <a:pt x="1384" y="411"/>
                    <a:pt x="1294" y="363"/>
                    <a:pt x="1198" y="328"/>
                  </a:cubicBezTo>
                  <a:cubicBezTo>
                    <a:pt x="1190" y="325"/>
                    <a:pt x="1180" y="321"/>
                    <a:pt x="1171" y="319"/>
                  </a:cubicBezTo>
                  <a:cubicBezTo>
                    <a:pt x="1108" y="299"/>
                    <a:pt x="1047" y="287"/>
                    <a:pt x="981" y="279"/>
                  </a:cubicBezTo>
                  <a:cubicBezTo>
                    <a:pt x="946" y="275"/>
                    <a:pt x="913" y="274"/>
                    <a:pt x="878" y="274"/>
                  </a:cubicBezTo>
                  <a:cubicBezTo>
                    <a:pt x="818" y="274"/>
                    <a:pt x="763" y="282"/>
                    <a:pt x="701" y="292"/>
                  </a:cubicBezTo>
                  <a:cubicBezTo>
                    <a:pt x="696" y="293"/>
                    <a:pt x="693" y="291"/>
                    <a:pt x="688" y="292"/>
                  </a:cubicBezTo>
                  <a:cubicBezTo>
                    <a:pt x="627" y="299"/>
                    <a:pt x="572" y="301"/>
                    <a:pt x="512" y="293"/>
                  </a:cubicBezTo>
                  <a:cubicBezTo>
                    <a:pt x="510" y="293"/>
                    <a:pt x="507" y="294"/>
                    <a:pt x="505" y="294"/>
                  </a:cubicBezTo>
                  <a:cubicBezTo>
                    <a:pt x="484" y="293"/>
                    <a:pt x="465" y="290"/>
                    <a:pt x="444" y="286"/>
                  </a:cubicBezTo>
                  <a:cubicBezTo>
                    <a:pt x="430" y="283"/>
                    <a:pt x="417" y="281"/>
                    <a:pt x="404" y="279"/>
                  </a:cubicBezTo>
                  <a:cubicBezTo>
                    <a:pt x="401" y="278"/>
                    <a:pt x="400" y="277"/>
                    <a:pt x="397" y="276"/>
                  </a:cubicBezTo>
                  <a:cubicBezTo>
                    <a:pt x="342" y="265"/>
                    <a:pt x="294" y="250"/>
                    <a:pt x="245" y="230"/>
                  </a:cubicBezTo>
                  <a:cubicBezTo>
                    <a:pt x="406" y="306"/>
                    <a:pt x="589" y="336"/>
                    <a:pt x="765" y="314"/>
                  </a:cubicBezTo>
                  <a:cubicBezTo>
                    <a:pt x="806" y="314"/>
                    <a:pt x="845" y="311"/>
                    <a:pt x="887" y="315"/>
                  </a:cubicBezTo>
                  <a:cubicBezTo>
                    <a:pt x="889" y="315"/>
                    <a:pt x="892" y="314"/>
                    <a:pt x="894" y="314"/>
                  </a:cubicBezTo>
                  <a:cubicBezTo>
                    <a:pt x="948" y="320"/>
                    <a:pt x="995" y="326"/>
                    <a:pt x="1048" y="339"/>
                  </a:cubicBezTo>
                  <a:cubicBezTo>
                    <a:pt x="1121" y="358"/>
                    <a:pt x="1187" y="384"/>
                    <a:pt x="1254" y="417"/>
                  </a:cubicBezTo>
                  <a:cubicBezTo>
                    <a:pt x="1258" y="419"/>
                    <a:pt x="1262" y="423"/>
                    <a:pt x="1266" y="425"/>
                  </a:cubicBezTo>
                  <a:cubicBezTo>
                    <a:pt x="1331" y="458"/>
                    <a:pt x="1387" y="500"/>
                    <a:pt x="1443" y="545"/>
                  </a:cubicBezTo>
                  <a:cubicBezTo>
                    <a:pt x="1426" y="550"/>
                    <a:pt x="1412" y="549"/>
                    <a:pt x="1394" y="553"/>
                  </a:cubicBezTo>
                  <a:cubicBezTo>
                    <a:pt x="1379" y="556"/>
                    <a:pt x="1364" y="558"/>
                    <a:pt x="1348" y="558"/>
                  </a:cubicBezTo>
                  <a:cubicBezTo>
                    <a:pt x="1336" y="559"/>
                    <a:pt x="1324" y="561"/>
                    <a:pt x="1313" y="563"/>
                  </a:cubicBezTo>
                  <a:cubicBezTo>
                    <a:pt x="1207" y="574"/>
                    <a:pt x="1111" y="583"/>
                    <a:pt x="1006" y="590"/>
                  </a:cubicBezTo>
                  <a:cubicBezTo>
                    <a:pt x="918" y="594"/>
                    <a:pt x="835" y="600"/>
                    <a:pt x="747" y="598"/>
                  </a:cubicBezTo>
                  <a:cubicBezTo>
                    <a:pt x="744" y="598"/>
                    <a:pt x="740" y="596"/>
                    <a:pt x="736" y="596"/>
                  </a:cubicBezTo>
                  <a:cubicBezTo>
                    <a:pt x="655" y="595"/>
                    <a:pt x="579" y="582"/>
                    <a:pt x="501" y="560"/>
                  </a:cubicBezTo>
                  <a:cubicBezTo>
                    <a:pt x="414" y="535"/>
                    <a:pt x="340" y="496"/>
                    <a:pt x="267" y="443"/>
                  </a:cubicBezTo>
                  <a:cubicBezTo>
                    <a:pt x="265" y="441"/>
                    <a:pt x="263" y="440"/>
                    <a:pt x="261" y="438"/>
                  </a:cubicBezTo>
                  <a:cubicBezTo>
                    <a:pt x="217" y="406"/>
                    <a:pt x="180" y="370"/>
                    <a:pt x="145" y="329"/>
                  </a:cubicBezTo>
                  <a:close/>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0" name="Freeform 49"/>
            <p:cNvSpPr/>
            <p:nvPr/>
          </p:nvSpPr>
          <p:spPr bwMode="auto">
            <a:xfrm>
              <a:off x="4885079" y="1773375"/>
              <a:ext cx="247487" cy="788148"/>
            </a:xfrm>
            <a:custGeom>
              <a:avLst/>
              <a:gdLst>
                <a:gd name="T0" fmla="*/ 0 w 324"/>
                <a:gd name="T1" fmla="*/ 0 h 1013"/>
                <a:gd name="T2" fmla="*/ 80 w 324"/>
                <a:gd name="T3" fmla="*/ 441 h 1013"/>
                <a:gd name="T4" fmla="*/ 82 w 324"/>
                <a:gd name="T5" fmla="*/ 544 h 1013"/>
                <a:gd name="T6" fmla="*/ 82 w 324"/>
                <a:gd name="T7" fmla="*/ 550 h 1013"/>
                <a:gd name="T8" fmla="*/ 105 w 324"/>
                <a:gd name="T9" fmla="*/ 681 h 1013"/>
                <a:gd name="T10" fmla="*/ 175 w 324"/>
                <a:gd name="T11" fmla="*/ 855 h 1013"/>
                <a:gd name="T12" fmla="*/ 181 w 324"/>
                <a:gd name="T13" fmla="*/ 865 h 1013"/>
                <a:gd name="T14" fmla="*/ 286 w 324"/>
                <a:gd name="T15" fmla="*/ 1013 h 1013"/>
                <a:gd name="T16" fmla="*/ 291 w 324"/>
                <a:gd name="T17" fmla="*/ 971 h 1013"/>
                <a:gd name="T18" fmla="*/ 295 w 324"/>
                <a:gd name="T19" fmla="*/ 933 h 1013"/>
                <a:gd name="T20" fmla="*/ 299 w 324"/>
                <a:gd name="T21" fmla="*/ 902 h 1013"/>
                <a:gd name="T22" fmla="*/ 317 w 324"/>
                <a:gd name="T23" fmla="*/ 642 h 1013"/>
                <a:gd name="T24" fmla="*/ 320 w 324"/>
                <a:gd name="T25" fmla="*/ 422 h 1013"/>
                <a:gd name="T26" fmla="*/ 319 w 324"/>
                <a:gd name="T27" fmla="*/ 412 h 1013"/>
                <a:gd name="T28" fmla="*/ 285 w 324"/>
                <a:gd name="T29" fmla="*/ 212 h 1013"/>
                <a:gd name="T30" fmla="*/ 182 w 324"/>
                <a:gd name="T31" fmla="*/ 15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013">
                  <a:moveTo>
                    <a:pt x="0" y="0"/>
                  </a:moveTo>
                  <a:cubicBezTo>
                    <a:pt x="67" y="135"/>
                    <a:pt x="96" y="290"/>
                    <a:pt x="80" y="441"/>
                  </a:cubicBezTo>
                  <a:cubicBezTo>
                    <a:pt x="80" y="475"/>
                    <a:pt x="78" y="509"/>
                    <a:pt x="82" y="544"/>
                  </a:cubicBezTo>
                  <a:cubicBezTo>
                    <a:pt x="82" y="546"/>
                    <a:pt x="82" y="549"/>
                    <a:pt x="82" y="550"/>
                  </a:cubicBezTo>
                  <a:cubicBezTo>
                    <a:pt x="87" y="596"/>
                    <a:pt x="93" y="636"/>
                    <a:pt x="105" y="681"/>
                  </a:cubicBezTo>
                  <a:cubicBezTo>
                    <a:pt x="122" y="743"/>
                    <a:pt x="145" y="799"/>
                    <a:pt x="175" y="855"/>
                  </a:cubicBezTo>
                  <a:cubicBezTo>
                    <a:pt x="176" y="858"/>
                    <a:pt x="180" y="862"/>
                    <a:pt x="181" y="865"/>
                  </a:cubicBezTo>
                  <a:cubicBezTo>
                    <a:pt x="211" y="920"/>
                    <a:pt x="247" y="967"/>
                    <a:pt x="286" y="1013"/>
                  </a:cubicBezTo>
                  <a:cubicBezTo>
                    <a:pt x="290" y="999"/>
                    <a:pt x="289" y="987"/>
                    <a:pt x="291" y="971"/>
                  </a:cubicBezTo>
                  <a:cubicBezTo>
                    <a:pt x="294" y="959"/>
                    <a:pt x="295" y="946"/>
                    <a:pt x="295" y="933"/>
                  </a:cubicBezTo>
                  <a:cubicBezTo>
                    <a:pt x="296" y="922"/>
                    <a:pt x="298" y="912"/>
                    <a:pt x="299" y="902"/>
                  </a:cubicBezTo>
                  <a:cubicBezTo>
                    <a:pt x="307" y="813"/>
                    <a:pt x="313" y="731"/>
                    <a:pt x="317" y="642"/>
                  </a:cubicBezTo>
                  <a:cubicBezTo>
                    <a:pt x="320" y="566"/>
                    <a:pt x="324" y="496"/>
                    <a:pt x="320" y="422"/>
                  </a:cubicBezTo>
                  <a:cubicBezTo>
                    <a:pt x="320" y="418"/>
                    <a:pt x="319" y="415"/>
                    <a:pt x="319" y="412"/>
                  </a:cubicBezTo>
                  <a:cubicBezTo>
                    <a:pt x="316" y="343"/>
                    <a:pt x="304" y="279"/>
                    <a:pt x="285" y="212"/>
                  </a:cubicBezTo>
                  <a:cubicBezTo>
                    <a:pt x="262" y="140"/>
                    <a:pt x="228" y="77"/>
                    <a:pt x="182" y="15"/>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1" name="Freeform 50"/>
            <p:cNvSpPr/>
            <p:nvPr/>
          </p:nvSpPr>
          <p:spPr bwMode="auto">
            <a:xfrm>
              <a:off x="4740122" y="1730255"/>
              <a:ext cx="314662" cy="846839"/>
            </a:xfrm>
            <a:custGeom>
              <a:avLst/>
              <a:gdLst>
                <a:gd name="T0" fmla="*/ 34 w 412"/>
                <a:gd name="T1" fmla="*/ 0 h 1089"/>
                <a:gd name="T2" fmla="*/ 14 w 412"/>
                <a:gd name="T3" fmla="*/ 230 h 1089"/>
                <a:gd name="T4" fmla="*/ 7 w 412"/>
                <a:gd name="T5" fmla="*/ 525 h 1089"/>
                <a:gd name="T6" fmla="*/ 9 w 412"/>
                <a:gd name="T7" fmla="*/ 530 h 1089"/>
                <a:gd name="T8" fmla="*/ 11 w 412"/>
                <a:gd name="T9" fmla="*/ 567 h 1089"/>
                <a:gd name="T10" fmla="*/ 18 w 412"/>
                <a:gd name="T11" fmla="*/ 603 h 1089"/>
                <a:gd name="T12" fmla="*/ 26 w 412"/>
                <a:gd name="T13" fmla="*/ 646 h 1089"/>
                <a:gd name="T14" fmla="*/ 30 w 412"/>
                <a:gd name="T15" fmla="*/ 657 h 1089"/>
                <a:gd name="T16" fmla="*/ 42 w 412"/>
                <a:gd name="T17" fmla="*/ 699 h 1089"/>
                <a:gd name="T18" fmla="*/ 56 w 412"/>
                <a:gd name="T19" fmla="*/ 737 h 1089"/>
                <a:gd name="T20" fmla="*/ 70 w 412"/>
                <a:gd name="T21" fmla="*/ 769 h 1089"/>
                <a:gd name="T22" fmla="*/ 107 w 412"/>
                <a:gd name="T23" fmla="*/ 837 h 1089"/>
                <a:gd name="T24" fmla="*/ 161 w 412"/>
                <a:gd name="T25" fmla="*/ 909 h 1089"/>
                <a:gd name="T26" fmla="*/ 258 w 412"/>
                <a:gd name="T27" fmla="*/ 1001 h 1089"/>
                <a:gd name="T28" fmla="*/ 294 w 412"/>
                <a:gd name="T29" fmla="*/ 1027 h 1089"/>
                <a:gd name="T30" fmla="*/ 300 w 412"/>
                <a:gd name="T31" fmla="*/ 1029 h 1089"/>
                <a:gd name="T32" fmla="*/ 412 w 412"/>
                <a:gd name="T33" fmla="*/ 1089 h 1089"/>
                <a:gd name="T34" fmla="*/ 287 w 412"/>
                <a:gd name="T35" fmla="*/ 865 h 1089"/>
                <a:gd name="T36" fmla="*/ 278 w 412"/>
                <a:gd name="T37" fmla="*/ 842 h 1089"/>
                <a:gd name="T38" fmla="*/ 242 w 412"/>
                <a:gd name="T39" fmla="*/ 680 h 1089"/>
                <a:gd name="T40" fmla="*/ 236 w 412"/>
                <a:gd name="T41" fmla="*/ 593 h 1089"/>
                <a:gd name="T42" fmla="*/ 249 w 412"/>
                <a:gd name="T43" fmla="*/ 443 h 1089"/>
                <a:gd name="T44" fmla="*/ 249 w 412"/>
                <a:gd name="T45" fmla="*/ 431 h 1089"/>
                <a:gd name="T46" fmla="*/ 247 w 412"/>
                <a:gd name="T47" fmla="*/ 282 h 1089"/>
                <a:gd name="T48" fmla="*/ 248 w 412"/>
                <a:gd name="T49" fmla="*/ 276 h 1089"/>
                <a:gd name="T50" fmla="*/ 240 w 412"/>
                <a:gd name="T51" fmla="*/ 224 h 1089"/>
                <a:gd name="T52" fmla="*/ 233 w 412"/>
                <a:gd name="T53" fmla="*/ 190 h 1089"/>
                <a:gd name="T54" fmla="*/ 231 w 412"/>
                <a:gd name="T55" fmla="*/ 184 h 1089"/>
                <a:gd name="T56" fmla="*/ 189 w 412"/>
                <a:gd name="T57" fmla="*/ 56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1089">
                  <a:moveTo>
                    <a:pt x="34" y="0"/>
                  </a:moveTo>
                  <a:cubicBezTo>
                    <a:pt x="26" y="79"/>
                    <a:pt x="20" y="152"/>
                    <a:pt x="14" y="230"/>
                  </a:cubicBezTo>
                  <a:cubicBezTo>
                    <a:pt x="7" y="331"/>
                    <a:pt x="0" y="424"/>
                    <a:pt x="7" y="525"/>
                  </a:cubicBezTo>
                  <a:cubicBezTo>
                    <a:pt x="7" y="526"/>
                    <a:pt x="9" y="528"/>
                    <a:pt x="9" y="530"/>
                  </a:cubicBezTo>
                  <a:cubicBezTo>
                    <a:pt x="10" y="542"/>
                    <a:pt x="11" y="554"/>
                    <a:pt x="11" y="567"/>
                  </a:cubicBezTo>
                  <a:cubicBezTo>
                    <a:pt x="14" y="579"/>
                    <a:pt x="15" y="591"/>
                    <a:pt x="18" y="603"/>
                  </a:cubicBezTo>
                  <a:cubicBezTo>
                    <a:pt x="21" y="618"/>
                    <a:pt x="22" y="632"/>
                    <a:pt x="26" y="646"/>
                  </a:cubicBezTo>
                  <a:cubicBezTo>
                    <a:pt x="28" y="649"/>
                    <a:pt x="29" y="653"/>
                    <a:pt x="30" y="657"/>
                  </a:cubicBezTo>
                  <a:cubicBezTo>
                    <a:pt x="33" y="672"/>
                    <a:pt x="36" y="685"/>
                    <a:pt x="42" y="699"/>
                  </a:cubicBezTo>
                  <a:cubicBezTo>
                    <a:pt x="48" y="712"/>
                    <a:pt x="50" y="725"/>
                    <a:pt x="56" y="737"/>
                  </a:cubicBezTo>
                  <a:cubicBezTo>
                    <a:pt x="62" y="748"/>
                    <a:pt x="66" y="758"/>
                    <a:pt x="70" y="769"/>
                  </a:cubicBezTo>
                  <a:cubicBezTo>
                    <a:pt x="81" y="793"/>
                    <a:pt x="94" y="814"/>
                    <a:pt x="107" y="837"/>
                  </a:cubicBezTo>
                  <a:cubicBezTo>
                    <a:pt x="124" y="863"/>
                    <a:pt x="142" y="885"/>
                    <a:pt x="161" y="909"/>
                  </a:cubicBezTo>
                  <a:cubicBezTo>
                    <a:pt x="191" y="943"/>
                    <a:pt x="221" y="973"/>
                    <a:pt x="258" y="1001"/>
                  </a:cubicBezTo>
                  <a:cubicBezTo>
                    <a:pt x="270" y="1010"/>
                    <a:pt x="282" y="1018"/>
                    <a:pt x="294" y="1027"/>
                  </a:cubicBezTo>
                  <a:cubicBezTo>
                    <a:pt x="296" y="1028"/>
                    <a:pt x="298" y="1027"/>
                    <a:pt x="300" y="1029"/>
                  </a:cubicBezTo>
                  <a:cubicBezTo>
                    <a:pt x="335" y="1054"/>
                    <a:pt x="373" y="1072"/>
                    <a:pt x="412" y="1089"/>
                  </a:cubicBezTo>
                  <a:cubicBezTo>
                    <a:pt x="360" y="1021"/>
                    <a:pt x="318" y="946"/>
                    <a:pt x="287" y="865"/>
                  </a:cubicBezTo>
                  <a:cubicBezTo>
                    <a:pt x="284" y="857"/>
                    <a:pt x="281" y="849"/>
                    <a:pt x="278" y="842"/>
                  </a:cubicBezTo>
                  <a:cubicBezTo>
                    <a:pt x="261" y="789"/>
                    <a:pt x="250" y="737"/>
                    <a:pt x="242" y="680"/>
                  </a:cubicBezTo>
                  <a:cubicBezTo>
                    <a:pt x="238" y="651"/>
                    <a:pt x="236" y="623"/>
                    <a:pt x="236" y="593"/>
                  </a:cubicBezTo>
                  <a:cubicBezTo>
                    <a:pt x="236" y="542"/>
                    <a:pt x="241" y="496"/>
                    <a:pt x="249" y="443"/>
                  </a:cubicBezTo>
                  <a:cubicBezTo>
                    <a:pt x="249" y="439"/>
                    <a:pt x="248" y="436"/>
                    <a:pt x="249" y="431"/>
                  </a:cubicBezTo>
                  <a:cubicBezTo>
                    <a:pt x="254" y="380"/>
                    <a:pt x="254" y="333"/>
                    <a:pt x="247" y="282"/>
                  </a:cubicBezTo>
                  <a:cubicBezTo>
                    <a:pt x="247" y="280"/>
                    <a:pt x="248" y="278"/>
                    <a:pt x="248" y="276"/>
                  </a:cubicBezTo>
                  <a:cubicBezTo>
                    <a:pt x="246" y="258"/>
                    <a:pt x="244" y="242"/>
                    <a:pt x="240" y="224"/>
                  </a:cubicBezTo>
                  <a:cubicBezTo>
                    <a:pt x="238" y="212"/>
                    <a:pt x="235" y="201"/>
                    <a:pt x="233" y="190"/>
                  </a:cubicBezTo>
                  <a:cubicBezTo>
                    <a:pt x="232" y="188"/>
                    <a:pt x="232" y="187"/>
                    <a:pt x="231" y="184"/>
                  </a:cubicBezTo>
                  <a:cubicBezTo>
                    <a:pt x="221" y="138"/>
                    <a:pt x="207" y="97"/>
                    <a:pt x="189" y="56"/>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2" name="Freeform 51"/>
            <p:cNvSpPr/>
            <p:nvPr/>
          </p:nvSpPr>
          <p:spPr bwMode="auto">
            <a:xfrm>
              <a:off x="3883344" y="2343523"/>
              <a:ext cx="794317" cy="330591"/>
            </a:xfrm>
            <a:custGeom>
              <a:avLst/>
              <a:gdLst>
                <a:gd name="T0" fmla="*/ 103 w 1039"/>
                <a:gd name="T1" fmla="*/ 234 h 425"/>
                <a:gd name="T2" fmla="*/ 89 w 1039"/>
                <a:gd name="T3" fmla="*/ 217 h 425"/>
                <a:gd name="T4" fmla="*/ 45 w 1039"/>
                <a:gd name="T5" fmla="*/ 154 h 425"/>
                <a:gd name="T6" fmla="*/ 0 w 1039"/>
                <a:gd name="T7" fmla="*/ 53 h 425"/>
                <a:gd name="T8" fmla="*/ 125 w 1039"/>
                <a:gd name="T9" fmla="*/ 34 h 425"/>
                <a:gd name="T10" fmla="*/ 316 w 1039"/>
                <a:gd name="T11" fmla="*/ 14 h 425"/>
                <a:gd name="T12" fmla="*/ 562 w 1039"/>
                <a:gd name="T13" fmla="*/ 4 h 425"/>
                <a:gd name="T14" fmla="*/ 566 w 1039"/>
                <a:gd name="T15" fmla="*/ 5 h 425"/>
                <a:gd name="T16" fmla="*/ 597 w 1039"/>
                <a:gd name="T17" fmla="*/ 7 h 425"/>
                <a:gd name="T18" fmla="*/ 628 w 1039"/>
                <a:gd name="T19" fmla="*/ 12 h 425"/>
                <a:gd name="T20" fmla="*/ 664 w 1039"/>
                <a:gd name="T21" fmla="*/ 18 h 425"/>
                <a:gd name="T22" fmla="*/ 673 w 1039"/>
                <a:gd name="T23" fmla="*/ 22 h 425"/>
                <a:gd name="T24" fmla="*/ 709 w 1039"/>
                <a:gd name="T25" fmla="*/ 31 h 425"/>
                <a:gd name="T26" fmla="*/ 740 w 1039"/>
                <a:gd name="T27" fmla="*/ 42 h 425"/>
                <a:gd name="T28" fmla="*/ 767 w 1039"/>
                <a:gd name="T29" fmla="*/ 53 h 425"/>
                <a:gd name="T30" fmla="*/ 824 w 1039"/>
                <a:gd name="T31" fmla="*/ 83 h 425"/>
                <a:gd name="T32" fmla="*/ 885 w 1039"/>
                <a:gd name="T33" fmla="*/ 127 h 425"/>
                <a:gd name="T34" fmla="*/ 963 w 1039"/>
                <a:gd name="T35" fmla="*/ 206 h 425"/>
                <a:gd name="T36" fmla="*/ 985 w 1039"/>
                <a:gd name="T37" fmla="*/ 236 h 425"/>
                <a:gd name="T38" fmla="*/ 987 w 1039"/>
                <a:gd name="T39" fmla="*/ 241 h 425"/>
                <a:gd name="T40" fmla="*/ 1039 w 1039"/>
                <a:gd name="T41" fmla="*/ 334 h 425"/>
                <a:gd name="T42" fmla="*/ 850 w 1039"/>
                <a:gd name="T43" fmla="*/ 233 h 425"/>
                <a:gd name="T44" fmla="*/ 831 w 1039"/>
                <a:gd name="T45" fmla="*/ 226 h 425"/>
                <a:gd name="T46" fmla="*/ 696 w 1039"/>
                <a:gd name="T47" fmla="*/ 198 h 425"/>
                <a:gd name="T48" fmla="*/ 623 w 1039"/>
                <a:gd name="T49" fmla="*/ 194 h 425"/>
                <a:gd name="T50" fmla="*/ 498 w 1039"/>
                <a:gd name="T51" fmla="*/ 207 h 425"/>
                <a:gd name="T52" fmla="*/ 488 w 1039"/>
                <a:gd name="T53" fmla="*/ 207 h 425"/>
                <a:gd name="T54" fmla="*/ 363 w 1039"/>
                <a:gd name="T55" fmla="*/ 208 h 425"/>
                <a:gd name="T56" fmla="*/ 358 w 1039"/>
                <a:gd name="T57" fmla="*/ 209 h 425"/>
                <a:gd name="T58" fmla="*/ 315 w 1039"/>
                <a:gd name="T59" fmla="*/ 203 h 425"/>
                <a:gd name="T60" fmla="*/ 286 w 1039"/>
                <a:gd name="T61" fmla="*/ 198 h 425"/>
                <a:gd name="T62" fmla="*/ 282 w 1039"/>
                <a:gd name="T63" fmla="*/ 196 h 425"/>
                <a:gd name="T64" fmla="*/ 174 w 1039"/>
                <a:gd name="T65" fmla="*/ 163 h 425"/>
                <a:gd name="T66" fmla="*/ 543 w 1039"/>
                <a:gd name="T67" fmla="*/ 223 h 425"/>
                <a:gd name="T68" fmla="*/ 629 w 1039"/>
                <a:gd name="T69" fmla="*/ 223 h 425"/>
                <a:gd name="T70" fmla="*/ 634 w 1039"/>
                <a:gd name="T71" fmla="*/ 223 h 425"/>
                <a:gd name="T72" fmla="*/ 743 w 1039"/>
                <a:gd name="T73" fmla="*/ 240 h 425"/>
                <a:gd name="T74" fmla="*/ 890 w 1039"/>
                <a:gd name="T75" fmla="*/ 296 h 425"/>
                <a:gd name="T76" fmla="*/ 898 w 1039"/>
                <a:gd name="T77" fmla="*/ 301 h 425"/>
                <a:gd name="T78" fmla="*/ 1024 w 1039"/>
                <a:gd name="T79" fmla="*/ 387 h 425"/>
                <a:gd name="T80" fmla="*/ 989 w 1039"/>
                <a:gd name="T81" fmla="*/ 392 h 425"/>
                <a:gd name="T82" fmla="*/ 956 w 1039"/>
                <a:gd name="T83" fmla="*/ 395 h 425"/>
                <a:gd name="T84" fmla="*/ 931 w 1039"/>
                <a:gd name="T85" fmla="*/ 399 h 425"/>
                <a:gd name="T86" fmla="*/ 714 w 1039"/>
                <a:gd name="T87" fmla="*/ 418 h 425"/>
                <a:gd name="T88" fmla="*/ 530 w 1039"/>
                <a:gd name="T89" fmla="*/ 424 h 425"/>
                <a:gd name="T90" fmla="*/ 522 w 1039"/>
                <a:gd name="T91" fmla="*/ 422 h 425"/>
                <a:gd name="T92" fmla="*/ 355 w 1039"/>
                <a:gd name="T93" fmla="*/ 397 h 425"/>
                <a:gd name="T94" fmla="*/ 189 w 1039"/>
                <a:gd name="T95" fmla="*/ 314 h 425"/>
                <a:gd name="T96" fmla="*/ 185 w 1039"/>
                <a:gd name="T97" fmla="*/ 310 h 425"/>
                <a:gd name="T98" fmla="*/ 103 w 1039"/>
                <a:gd name="T99"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9" h="425">
                  <a:moveTo>
                    <a:pt x="103" y="234"/>
                  </a:moveTo>
                  <a:cubicBezTo>
                    <a:pt x="99" y="228"/>
                    <a:pt x="93" y="223"/>
                    <a:pt x="89" y="217"/>
                  </a:cubicBezTo>
                  <a:cubicBezTo>
                    <a:pt x="72" y="197"/>
                    <a:pt x="59" y="176"/>
                    <a:pt x="45" y="154"/>
                  </a:cubicBezTo>
                  <a:cubicBezTo>
                    <a:pt x="27" y="121"/>
                    <a:pt x="12" y="88"/>
                    <a:pt x="0" y="53"/>
                  </a:cubicBezTo>
                  <a:cubicBezTo>
                    <a:pt x="41" y="45"/>
                    <a:pt x="81" y="40"/>
                    <a:pt x="125" y="34"/>
                  </a:cubicBezTo>
                  <a:cubicBezTo>
                    <a:pt x="191" y="26"/>
                    <a:pt x="251" y="20"/>
                    <a:pt x="316" y="14"/>
                  </a:cubicBezTo>
                  <a:cubicBezTo>
                    <a:pt x="401" y="7"/>
                    <a:pt x="478" y="0"/>
                    <a:pt x="562" y="4"/>
                  </a:cubicBezTo>
                  <a:cubicBezTo>
                    <a:pt x="564" y="4"/>
                    <a:pt x="565" y="5"/>
                    <a:pt x="566" y="5"/>
                  </a:cubicBezTo>
                  <a:cubicBezTo>
                    <a:pt x="577" y="6"/>
                    <a:pt x="587" y="7"/>
                    <a:pt x="597" y="7"/>
                  </a:cubicBezTo>
                  <a:cubicBezTo>
                    <a:pt x="608" y="9"/>
                    <a:pt x="618" y="10"/>
                    <a:pt x="628" y="12"/>
                  </a:cubicBezTo>
                  <a:cubicBezTo>
                    <a:pt x="641" y="14"/>
                    <a:pt x="652" y="15"/>
                    <a:pt x="664" y="18"/>
                  </a:cubicBezTo>
                  <a:cubicBezTo>
                    <a:pt x="667" y="20"/>
                    <a:pt x="669" y="21"/>
                    <a:pt x="673" y="22"/>
                  </a:cubicBezTo>
                  <a:cubicBezTo>
                    <a:pt x="686" y="23"/>
                    <a:pt x="697" y="26"/>
                    <a:pt x="709" y="31"/>
                  </a:cubicBezTo>
                  <a:cubicBezTo>
                    <a:pt x="719" y="36"/>
                    <a:pt x="730" y="37"/>
                    <a:pt x="740" y="42"/>
                  </a:cubicBezTo>
                  <a:cubicBezTo>
                    <a:pt x="749" y="46"/>
                    <a:pt x="758" y="50"/>
                    <a:pt x="767" y="53"/>
                  </a:cubicBezTo>
                  <a:cubicBezTo>
                    <a:pt x="787" y="62"/>
                    <a:pt x="805" y="72"/>
                    <a:pt x="824" y="83"/>
                  </a:cubicBezTo>
                  <a:cubicBezTo>
                    <a:pt x="846" y="97"/>
                    <a:pt x="865" y="111"/>
                    <a:pt x="885" y="127"/>
                  </a:cubicBezTo>
                  <a:cubicBezTo>
                    <a:pt x="914" y="151"/>
                    <a:pt x="939" y="176"/>
                    <a:pt x="963" y="206"/>
                  </a:cubicBezTo>
                  <a:cubicBezTo>
                    <a:pt x="971" y="216"/>
                    <a:pt x="978" y="226"/>
                    <a:pt x="985" y="236"/>
                  </a:cubicBezTo>
                  <a:cubicBezTo>
                    <a:pt x="987" y="238"/>
                    <a:pt x="986" y="240"/>
                    <a:pt x="987" y="241"/>
                  </a:cubicBezTo>
                  <a:cubicBezTo>
                    <a:pt x="1009" y="270"/>
                    <a:pt x="1024" y="302"/>
                    <a:pt x="1039" y="334"/>
                  </a:cubicBezTo>
                  <a:cubicBezTo>
                    <a:pt x="982" y="291"/>
                    <a:pt x="918" y="257"/>
                    <a:pt x="850" y="233"/>
                  </a:cubicBezTo>
                  <a:cubicBezTo>
                    <a:pt x="844" y="231"/>
                    <a:pt x="837" y="228"/>
                    <a:pt x="831" y="226"/>
                  </a:cubicBezTo>
                  <a:cubicBezTo>
                    <a:pt x="786" y="212"/>
                    <a:pt x="743" y="203"/>
                    <a:pt x="696" y="198"/>
                  </a:cubicBezTo>
                  <a:cubicBezTo>
                    <a:pt x="671" y="195"/>
                    <a:pt x="648" y="194"/>
                    <a:pt x="623" y="194"/>
                  </a:cubicBezTo>
                  <a:cubicBezTo>
                    <a:pt x="580" y="194"/>
                    <a:pt x="541" y="200"/>
                    <a:pt x="498" y="207"/>
                  </a:cubicBezTo>
                  <a:cubicBezTo>
                    <a:pt x="494" y="207"/>
                    <a:pt x="491" y="206"/>
                    <a:pt x="488" y="207"/>
                  </a:cubicBezTo>
                  <a:cubicBezTo>
                    <a:pt x="445" y="212"/>
                    <a:pt x="406" y="213"/>
                    <a:pt x="363" y="208"/>
                  </a:cubicBezTo>
                  <a:cubicBezTo>
                    <a:pt x="362" y="208"/>
                    <a:pt x="360" y="209"/>
                    <a:pt x="358" y="209"/>
                  </a:cubicBezTo>
                  <a:cubicBezTo>
                    <a:pt x="343" y="207"/>
                    <a:pt x="330" y="205"/>
                    <a:pt x="315" y="203"/>
                  </a:cubicBezTo>
                  <a:cubicBezTo>
                    <a:pt x="305" y="201"/>
                    <a:pt x="296" y="199"/>
                    <a:pt x="286" y="198"/>
                  </a:cubicBezTo>
                  <a:cubicBezTo>
                    <a:pt x="284" y="197"/>
                    <a:pt x="284" y="196"/>
                    <a:pt x="282" y="196"/>
                  </a:cubicBezTo>
                  <a:cubicBezTo>
                    <a:pt x="243" y="188"/>
                    <a:pt x="209" y="177"/>
                    <a:pt x="174" y="163"/>
                  </a:cubicBezTo>
                  <a:cubicBezTo>
                    <a:pt x="288" y="217"/>
                    <a:pt x="418" y="238"/>
                    <a:pt x="543" y="223"/>
                  </a:cubicBezTo>
                  <a:cubicBezTo>
                    <a:pt x="572" y="223"/>
                    <a:pt x="600" y="220"/>
                    <a:pt x="629" y="223"/>
                  </a:cubicBezTo>
                  <a:cubicBezTo>
                    <a:pt x="631" y="223"/>
                    <a:pt x="633" y="223"/>
                    <a:pt x="634" y="223"/>
                  </a:cubicBezTo>
                  <a:cubicBezTo>
                    <a:pt x="673" y="227"/>
                    <a:pt x="706" y="231"/>
                    <a:pt x="743" y="240"/>
                  </a:cubicBezTo>
                  <a:cubicBezTo>
                    <a:pt x="796" y="254"/>
                    <a:pt x="842" y="272"/>
                    <a:pt x="890" y="296"/>
                  </a:cubicBezTo>
                  <a:cubicBezTo>
                    <a:pt x="893" y="297"/>
                    <a:pt x="895" y="300"/>
                    <a:pt x="898" y="301"/>
                  </a:cubicBezTo>
                  <a:cubicBezTo>
                    <a:pt x="944" y="325"/>
                    <a:pt x="984" y="355"/>
                    <a:pt x="1024" y="387"/>
                  </a:cubicBezTo>
                  <a:cubicBezTo>
                    <a:pt x="1012" y="390"/>
                    <a:pt x="1002" y="390"/>
                    <a:pt x="989" y="392"/>
                  </a:cubicBezTo>
                  <a:cubicBezTo>
                    <a:pt x="978" y="394"/>
                    <a:pt x="967" y="395"/>
                    <a:pt x="956" y="395"/>
                  </a:cubicBezTo>
                  <a:cubicBezTo>
                    <a:pt x="948" y="396"/>
                    <a:pt x="939" y="398"/>
                    <a:pt x="931" y="399"/>
                  </a:cubicBezTo>
                  <a:cubicBezTo>
                    <a:pt x="856" y="407"/>
                    <a:pt x="788" y="413"/>
                    <a:pt x="714" y="418"/>
                  </a:cubicBezTo>
                  <a:cubicBezTo>
                    <a:pt x="651" y="421"/>
                    <a:pt x="593" y="425"/>
                    <a:pt x="530" y="424"/>
                  </a:cubicBezTo>
                  <a:cubicBezTo>
                    <a:pt x="528" y="424"/>
                    <a:pt x="525" y="422"/>
                    <a:pt x="522" y="422"/>
                  </a:cubicBezTo>
                  <a:cubicBezTo>
                    <a:pt x="464" y="422"/>
                    <a:pt x="411" y="412"/>
                    <a:pt x="355" y="397"/>
                  </a:cubicBezTo>
                  <a:cubicBezTo>
                    <a:pt x="294" y="379"/>
                    <a:pt x="241" y="352"/>
                    <a:pt x="189" y="314"/>
                  </a:cubicBezTo>
                  <a:cubicBezTo>
                    <a:pt x="188" y="313"/>
                    <a:pt x="187" y="312"/>
                    <a:pt x="185" y="310"/>
                  </a:cubicBezTo>
                  <a:cubicBezTo>
                    <a:pt x="154" y="288"/>
                    <a:pt x="128" y="262"/>
                    <a:pt x="103" y="234"/>
                  </a:cubicBezTo>
                  <a:close/>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3" name="Freeform 52"/>
            <p:cNvSpPr/>
            <p:nvPr/>
          </p:nvSpPr>
          <p:spPr bwMode="auto">
            <a:xfrm>
              <a:off x="4538596" y="1714682"/>
              <a:ext cx="175597" cy="559368"/>
            </a:xfrm>
            <a:custGeom>
              <a:avLst/>
              <a:gdLst>
                <a:gd name="T0" fmla="*/ 0 w 230"/>
                <a:gd name="T1" fmla="*/ 0 h 719"/>
                <a:gd name="T2" fmla="*/ 57 w 230"/>
                <a:gd name="T3" fmla="*/ 313 h 719"/>
                <a:gd name="T4" fmla="*/ 59 w 230"/>
                <a:gd name="T5" fmla="*/ 387 h 719"/>
                <a:gd name="T6" fmla="*/ 58 w 230"/>
                <a:gd name="T7" fmla="*/ 391 h 719"/>
                <a:gd name="T8" fmla="*/ 75 w 230"/>
                <a:gd name="T9" fmla="*/ 483 h 719"/>
                <a:gd name="T10" fmla="*/ 124 w 230"/>
                <a:gd name="T11" fmla="*/ 607 h 719"/>
                <a:gd name="T12" fmla="*/ 129 w 230"/>
                <a:gd name="T13" fmla="*/ 614 h 719"/>
                <a:gd name="T14" fmla="*/ 203 w 230"/>
                <a:gd name="T15" fmla="*/ 719 h 719"/>
                <a:gd name="T16" fmla="*/ 207 w 230"/>
                <a:gd name="T17" fmla="*/ 690 h 719"/>
                <a:gd name="T18" fmla="*/ 210 w 230"/>
                <a:gd name="T19" fmla="*/ 662 h 719"/>
                <a:gd name="T20" fmla="*/ 212 w 230"/>
                <a:gd name="T21" fmla="*/ 641 h 719"/>
                <a:gd name="T22" fmla="*/ 225 w 230"/>
                <a:gd name="T23" fmla="*/ 456 h 719"/>
                <a:gd name="T24" fmla="*/ 227 w 230"/>
                <a:gd name="T25" fmla="*/ 300 h 719"/>
                <a:gd name="T26" fmla="*/ 226 w 230"/>
                <a:gd name="T27" fmla="*/ 293 h 719"/>
                <a:gd name="T28" fmla="*/ 202 w 230"/>
                <a:gd name="T29" fmla="*/ 15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719">
                  <a:moveTo>
                    <a:pt x="0" y="0"/>
                  </a:moveTo>
                  <a:cubicBezTo>
                    <a:pt x="48" y="97"/>
                    <a:pt x="68" y="207"/>
                    <a:pt x="57" y="313"/>
                  </a:cubicBezTo>
                  <a:cubicBezTo>
                    <a:pt x="57" y="338"/>
                    <a:pt x="55" y="362"/>
                    <a:pt x="59" y="387"/>
                  </a:cubicBezTo>
                  <a:cubicBezTo>
                    <a:pt x="59" y="388"/>
                    <a:pt x="58" y="390"/>
                    <a:pt x="58" y="391"/>
                  </a:cubicBezTo>
                  <a:cubicBezTo>
                    <a:pt x="62" y="423"/>
                    <a:pt x="66" y="452"/>
                    <a:pt x="75" y="483"/>
                  </a:cubicBezTo>
                  <a:cubicBezTo>
                    <a:pt x="87" y="528"/>
                    <a:pt x="103" y="567"/>
                    <a:pt x="124" y="607"/>
                  </a:cubicBezTo>
                  <a:cubicBezTo>
                    <a:pt x="125" y="609"/>
                    <a:pt x="128" y="612"/>
                    <a:pt x="129" y="614"/>
                  </a:cubicBezTo>
                  <a:cubicBezTo>
                    <a:pt x="149" y="653"/>
                    <a:pt x="175" y="686"/>
                    <a:pt x="203" y="719"/>
                  </a:cubicBezTo>
                  <a:cubicBezTo>
                    <a:pt x="206" y="709"/>
                    <a:pt x="205" y="701"/>
                    <a:pt x="207" y="690"/>
                  </a:cubicBezTo>
                  <a:cubicBezTo>
                    <a:pt x="209" y="681"/>
                    <a:pt x="210" y="672"/>
                    <a:pt x="210" y="662"/>
                  </a:cubicBezTo>
                  <a:cubicBezTo>
                    <a:pt x="210" y="655"/>
                    <a:pt x="211" y="648"/>
                    <a:pt x="212" y="641"/>
                  </a:cubicBezTo>
                  <a:cubicBezTo>
                    <a:pt x="218" y="577"/>
                    <a:pt x="222" y="519"/>
                    <a:pt x="225" y="456"/>
                  </a:cubicBezTo>
                  <a:cubicBezTo>
                    <a:pt x="227" y="402"/>
                    <a:pt x="230" y="353"/>
                    <a:pt x="227" y="300"/>
                  </a:cubicBezTo>
                  <a:cubicBezTo>
                    <a:pt x="227" y="297"/>
                    <a:pt x="226" y="295"/>
                    <a:pt x="226" y="293"/>
                  </a:cubicBezTo>
                  <a:cubicBezTo>
                    <a:pt x="225" y="244"/>
                    <a:pt x="216" y="198"/>
                    <a:pt x="202" y="151"/>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4" name="Freeform 53"/>
            <p:cNvSpPr/>
            <p:nvPr/>
          </p:nvSpPr>
          <p:spPr bwMode="auto">
            <a:xfrm>
              <a:off x="4436065" y="1810507"/>
              <a:ext cx="222739" cy="474326"/>
            </a:xfrm>
            <a:custGeom>
              <a:avLst/>
              <a:gdLst>
                <a:gd name="T0" fmla="*/ 10 w 292"/>
                <a:gd name="T1" fmla="*/ 0 h 609"/>
                <a:gd name="T2" fmla="*/ 5 w 292"/>
                <a:gd name="T3" fmla="*/ 209 h 609"/>
                <a:gd name="T4" fmla="*/ 6 w 292"/>
                <a:gd name="T5" fmla="*/ 213 h 609"/>
                <a:gd name="T6" fmla="*/ 8 w 292"/>
                <a:gd name="T7" fmla="*/ 239 h 609"/>
                <a:gd name="T8" fmla="*/ 13 w 292"/>
                <a:gd name="T9" fmla="*/ 265 h 609"/>
                <a:gd name="T10" fmla="*/ 19 w 292"/>
                <a:gd name="T11" fmla="*/ 295 h 609"/>
                <a:gd name="T12" fmla="*/ 22 w 292"/>
                <a:gd name="T13" fmla="*/ 303 h 609"/>
                <a:gd name="T14" fmla="*/ 30 w 292"/>
                <a:gd name="T15" fmla="*/ 333 h 609"/>
                <a:gd name="T16" fmla="*/ 40 w 292"/>
                <a:gd name="T17" fmla="*/ 360 h 609"/>
                <a:gd name="T18" fmla="*/ 50 w 292"/>
                <a:gd name="T19" fmla="*/ 382 h 609"/>
                <a:gd name="T20" fmla="*/ 76 w 292"/>
                <a:gd name="T21" fmla="*/ 430 h 609"/>
                <a:gd name="T22" fmla="*/ 114 w 292"/>
                <a:gd name="T23" fmla="*/ 481 h 609"/>
                <a:gd name="T24" fmla="*/ 183 w 292"/>
                <a:gd name="T25" fmla="*/ 547 h 609"/>
                <a:gd name="T26" fmla="*/ 209 w 292"/>
                <a:gd name="T27" fmla="*/ 565 h 609"/>
                <a:gd name="T28" fmla="*/ 213 w 292"/>
                <a:gd name="T29" fmla="*/ 567 h 609"/>
                <a:gd name="T30" fmla="*/ 292 w 292"/>
                <a:gd name="T31" fmla="*/ 609 h 609"/>
                <a:gd name="T32" fmla="*/ 204 w 292"/>
                <a:gd name="T33" fmla="*/ 450 h 609"/>
                <a:gd name="T34" fmla="*/ 198 w 292"/>
                <a:gd name="T35" fmla="*/ 434 h 609"/>
                <a:gd name="T36" fmla="*/ 172 w 292"/>
                <a:gd name="T37" fmla="*/ 319 h 609"/>
                <a:gd name="T38" fmla="*/ 167 w 292"/>
                <a:gd name="T39" fmla="*/ 258 h 609"/>
                <a:gd name="T40" fmla="*/ 176 w 292"/>
                <a:gd name="T41" fmla="*/ 151 h 609"/>
                <a:gd name="T42" fmla="*/ 176 w 292"/>
                <a:gd name="T43" fmla="*/ 143 h 609"/>
                <a:gd name="T44" fmla="*/ 175 w 292"/>
                <a:gd name="T45" fmla="*/ 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09">
                  <a:moveTo>
                    <a:pt x="10" y="0"/>
                  </a:moveTo>
                  <a:cubicBezTo>
                    <a:pt x="5" y="72"/>
                    <a:pt x="0" y="137"/>
                    <a:pt x="5" y="209"/>
                  </a:cubicBezTo>
                  <a:cubicBezTo>
                    <a:pt x="5" y="210"/>
                    <a:pt x="6" y="211"/>
                    <a:pt x="6" y="213"/>
                  </a:cubicBezTo>
                  <a:cubicBezTo>
                    <a:pt x="7" y="221"/>
                    <a:pt x="8" y="230"/>
                    <a:pt x="8" y="239"/>
                  </a:cubicBezTo>
                  <a:cubicBezTo>
                    <a:pt x="10" y="247"/>
                    <a:pt x="11" y="256"/>
                    <a:pt x="13" y="265"/>
                  </a:cubicBezTo>
                  <a:cubicBezTo>
                    <a:pt x="15" y="275"/>
                    <a:pt x="16" y="285"/>
                    <a:pt x="19" y="295"/>
                  </a:cubicBezTo>
                  <a:cubicBezTo>
                    <a:pt x="20" y="298"/>
                    <a:pt x="21" y="300"/>
                    <a:pt x="22" y="303"/>
                  </a:cubicBezTo>
                  <a:cubicBezTo>
                    <a:pt x="23" y="314"/>
                    <a:pt x="26" y="323"/>
                    <a:pt x="30" y="333"/>
                  </a:cubicBezTo>
                  <a:cubicBezTo>
                    <a:pt x="34" y="342"/>
                    <a:pt x="35" y="351"/>
                    <a:pt x="40" y="360"/>
                  </a:cubicBezTo>
                  <a:cubicBezTo>
                    <a:pt x="44" y="367"/>
                    <a:pt x="47" y="375"/>
                    <a:pt x="50" y="382"/>
                  </a:cubicBezTo>
                  <a:cubicBezTo>
                    <a:pt x="57" y="399"/>
                    <a:pt x="67" y="414"/>
                    <a:pt x="76" y="430"/>
                  </a:cubicBezTo>
                  <a:cubicBezTo>
                    <a:pt x="88" y="449"/>
                    <a:pt x="101" y="465"/>
                    <a:pt x="114" y="481"/>
                  </a:cubicBezTo>
                  <a:cubicBezTo>
                    <a:pt x="135" y="506"/>
                    <a:pt x="157" y="527"/>
                    <a:pt x="183" y="547"/>
                  </a:cubicBezTo>
                  <a:cubicBezTo>
                    <a:pt x="192" y="553"/>
                    <a:pt x="200" y="559"/>
                    <a:pt x="209" y="565"/>
                  </a:cubicBezTo>
                  <a:cubicBezTo>
                    <a:pt x="210" y="566"/>
                    <a:pt x="212" y="566"/>
                    <a:pt x="213" y="567"/>
                  </a:cubicBezTo>
                  <a:cubicBezTo>
                    <a:pt x="238" y="585"/>
                    <a:pt x="265" y="597"/>
                    <a:pt x="292" y="609"/>
                  </a:cubicBezTo>
                  <a:cubicBezTo>
                    <a:pt x="255" y="561"/>
                    <a:pt x="226" y="508"/>
                    <a:pt x="204" y="450"/>
                  </a:cubicBezTo>
                  <a:cubicBezTo>
                    <a:pt x="202" y="445"/>
                    <a:pt x="199" y="439"/>
                    <a:pt x="198" y="434"/>
                  </a:cubicBezTo>
                  <a:cubicBezTo>
                    <a:pt x="185" y="396"/>
                    <a:pt x="177" y="360"/>
                    <a:pt x="172" y="319"/>
                  </a:cubicBezTo>
                  <a:cubicBezTo>
                    <a:pt x="169" y="299"/>
                    <a:pt x="168" y="279"/>
                    <a:pt x="167" y="258"/>
                  </a:cubicBezTo>
                  <a:cubicBezTo>
                    <a:pt x="167" y="222"/>
                    <a:pt x="171" y="188"/>
                    <a:pt x="176" y="151"/>
                  </a:cubicBezTo>
                  <a:cubicBezTo>
                    <a:pt x="177" y="148"/>
                    <a:pt x="176" y="146"/>
                    <a:pt x="176" y="143"/>
                  </a:cubicBezTo>
                  <a:cubicBezTo>
                    <a:pt x="180" y="106"/>
                    <a:pt x="180" y="73"/>
                    <a:pt x="175" y="37"/>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5" name="Freeform 54"/>
            <p:cNvSpPr/>
            <p:nvPr/>
          </p:nvSpPr>
          <p:spPr bwMode="auto">
            <a:xfrm>
              <a:off x="3779635" y="2076416"/>
              <a:ext cx="573935" cy="239558"/>
            </a:xfrm>
            <a:custGeom>
              <a:avLst/>
              <a:gdLst>
                <a:gd name="T0" fmla="*/ 74 w 750"/>
                <a:gd name="T1" fmla="*/ 169 h 307"/>
                <a:gd name="T2" fmla="*/ 64 w 750"/>
                <a:gd name="T3" fmla="*/ 157 h 307"/>
                <a:gd name="T4" fmla="*/ 33 w 750"/>
                <a:gd name="T5" fmla="*/ 111 h 307"/>
                <a:gd name="T6" fmla="*/ 0 w 750"/>
                <a:gd name="T7" fmla="*/ 38 h 307"/>
                <a:gd name="T8" fmla="*/ 90 w 750"/>
                <a:gd name="T9" fmla="*/ 24 h 307"/>
                <a:gd name="T10" fmla="*/ 228 w 750"/>
                <a:gd name="T11" fmla="*/ 10 h 307"/>
                <a:gd name="T12" fmla="*/ 406 w 750"/>
                <a:gd name="T13" fmla="*/ 3 h 307"/>
                <a:gd name="T14" fmla="*/ 409 w 750"/>
                <a:gd name="T15" fmla="*/ 4 h 307"/>
                <a:gd name="T16" fmla="*/ 431 w 750"/>
                <a:gd name="T17" fmla="*/ 5 h 307"/>
                <a:gd name="T18" fmla="*/ 454 w 750"/>
                <a:gd name="T19" fmla="*/ 8 h 307"/>
                <a:gd name="T20" fmla="*/ 479 w 750"/>
                <a:gd name="T21" fmla="*/ 13 h 307"/>
                <a:gd name="T22" fmla="*/ 486 w 750"/>
                <a:gd name="T23" fmla="*/ 15 h 307"/>
                <a:gd name="T24" fmla="*/ 512 w 750"/>
                <a:gd name="T25" fmla="*/ 22 h 307"/>
                <a:gd name="T26" fmla="*/ 535 w 750"/>
                <a:gd name="T27" fmla="*/ 30 h 307"/>
                <a:gd name="T28" fmla="*/ 554 w 750"/>
                <a:gd name="T29" fmla="*/ 38 h 307"/>
                <a:gd name="T30" fmla="*/ 595 w 750"/>
                <a:gd name="T31" fmla="*/ 60 h 307"/>
                <a:gd name="T32" fmla="*/ 639 w 750"/>
                <a:gd name="T33" fmla="*/ 91 h 307"/>
                <a:gd name="T34" fmla="*/ 696 w 750"/>
                <a:gd name="T35" fmla="*/ 149 h 307"/>
                <a:gd name="T36" fmla="*/ 712 w 750"/>
                <a:gd name="T37" fmla="*/ 170 h 307"/>
                <a:gd name="T38" fmla="*/ 713 w 750"/>
                <a:gd name="T39" fmla="*/ 174 h 307"/>
                <a:gd name="T40" fmla="*/ 750 w 750"/>
                <a:gd name="T41" fmla="*/ 241 h 307"/>
                <a:gd name="T42" fmla="*/ 614 w 750"/>
                <a:gd name="T43" fmla="*/ 168 h 307"/>
                <a:gd name="T44" fmla="*/ 600 w 750"/>
                <a:gd name="T45" fmla="*/ 163 h 307"/>
                <a:gd name="T46" fmla="*/ 502 w 750"/>
                <a:gd name="T47" fmla="*/ 143 h 307"/>
                <a:gd name="T48" fmla="*/ 450 w 750"/>
                <a:gd name="T49" fmla="*/ 140 h 307"/>
                <a:gd name="T50" fmla="*/ 359 w 750"/>
                <a:gd name="T51" fmla="*/ 149 h 307"/>
                <a:gd name="T52" fmla="*/ 352 w 750"/>
                <a:gd name="T53" fmla="*/ 149 h 307"/>
                <a:gd name="T54" fmla="*/ 262 w 750"/>
                <a:gd name="T55" fmla="*/ 150 h 307"/>
                <a:gd name="T56" fmla="*/ 259 w 750"/>
                <a:gd name="T57" fmla="*/ 151 h 307"/>
                <a:gd name="T58" fmla="*/ 228 w 750"/>
                <a:gd name="T59" fmla="*/ 146 h 307"/>
                <a:gd name="T60" fmla="*/ 207 w 750"/>
                <a:gd name="T61" fmla="*/ 143 h 307"/>
                <a:gd name="T62" fmla="*/ 203 w 750"/>
                <a:gd name="T63" fmla="*/ 141 h 307"/>
                <a:gd name="T64" fmla="*/ 125 w 750"/>
                <a:gd name="T65" fmla="*/ 118 h 307"/>
                <a:gd name="T66" fmla="*/ 392 w 750"/>
                <a:gd name="T67" fmla="*/ 161 h 307"/>
                <a:gd name="T68" fmla="*/ 454 w 750"/>
                <a:gd name="T69" fmla="*/ 161 h 307"/>
                <a:gd name="T70" fmla="*/ 458 w 750"/>
                <a:gd name="T71" fmla="*/ 161 h 307"/>
                <a:gd name="T72" fmla="*/ 537 w 750"/>
                <a:gd name="T73" fmla="*/ 173 h 307"/>
                <a:gd name="T74" fmla="*/ 643 w 750"/>
                <a:gd name="T75" fmla="*/ 214 h 307"/>
                <a:gd name="T76" fmla="*/ 649 w 750"/>
                <a:gd name="T77" fmla="*/ 218 h 307"/>
                <a:gd name="T78" fmla="*/ 739 w 750"/>
                <a:gd name="T79" fmla="*/ 279 h 307"/>
                <a:gd name="T80" fmla="*/ 714 w 750"/>
                <a:gd name="T81" fmla="*/ 283 h 307"/>
                <a:gd name="T82" fmla="*/ 691 w 750"/>
                <a:gd name="T83" fmla="*/ 286 h 307"/>
                <a:gd name="T84" fmla="*/ 672 w 750"/>
                <a:gd name="T85" fmla="*/ 288 h 307"/>
                <a:gd name="T86" fmla="*/ 516 w 750"/>
                <a:gd name="T87" fmla="*/ 302 h 307"/>
                <a:gd name="T88" fmla="*/ 383 w 750"/>
                <a:gd name="T89" fmla="*/ 306 h 307"/>
                <a:gd name="T90" fmla="*/ 377 w 750"/>
                <a:gd name="T91" fmla="*/ 305 h 307"/>
                <a:gd name="T92" fmla="*/ 256 w 750"/>
                <a:gd name="T93" fmla="*/ 287 h 307"/>
                <a:gd name="T94" fmla="*/ 137 w 750"/>
                <a:gd name="T95" fmla="*/ 227 h 307"/>
                <a:gd name="T96" fmla="*/ 134 w 750"/>
                <a:gd name="T97" fmla="*/ 224 h 307"/>
                <a:gd name="T98" fmla="*/ 74 w 750"/>
                <a:gd name="T99"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0" h="307">
                  <a:moveTo>
                    <a:pt x="74" y="169"/>
                  </a:moveTo>
                  <a:cubicBezTo>
                    <a:pt x="71" y="165"/>
                    <a:pt x="67" y="161"/>
                    <a:pt x="64" y="157"/>
                  </a:cubicBezTo>
                  <a:cubicBezTo>
                    <a:pt x="52" y="142"/>
                    <a:pt x="42" y="127"/>
                    <a:pt x="33" y="111"/>
                  </a:cubicBezTo>
                  <a:cubicBezTo>
                    <a:pt x="19" y="87"/>
                    <a:pt x="8" y="64"/>
                    <a:pt x="0" y="38"/>
                  </a:cubicBezTo>
                  <a:cubicBezTo>
                    <a:pt x="29" y="32"/>
                    <a:pt x="59" y="28"/>
                    <a:pt x="90" y="24"/>
                  </a:cubicBezTo>
                  <a:cubicBezTo>
                    <a:pt x="138" y="19"/>
                    <a:pt x="181" y="15"/>
                    <a:pt x="228" y="10"/>
                  </a:cubicBezTo>
                  <a:cubicBezTo>
                    <a:pt x="289" y="5"/>
                    <a:pt x="345" y="0"/>
                    <a:pt x="406" y="3"/>
                  </a:cubicBezTo>
                  <a:cubicBezTo>
                    <a:pt x="407" y="3"/>
                    <a:pt x="408" y="4"/>
                    <a:pt x="409" y="4"/>
                  </a:cubicBezTo>
                  <a:cubicBezTo>
                    <a:pt x="416" y="4"/>
                    <a:pt x="424" y="5"/>
                    <a:pt x="431" y="5"/>
                  </a:cubicBezTo>
                  <a:cubicBezTo>
                    <a:pt x="439" y="6"/>
                    <a:pt x="446" y="7"/>
                    <a:pt x="454" y="8"/>
                  </a:cubicBezTo>
                  <a:cubicBezTo>
                    <a:pt x="463" y="10"/>
                    <a:pt x="471" y="11"/>
                    <a:pt x="479" y="13"/>
                  </a:cubicBezTo>
                  <a:cubicBezTo>
                    <a:pt x="481" y="14"/>
                    <a:pt x="483" y="15"/>
                    <a:pt x="486" y="15"/>
                  </a:cubicBezTo>
                  <a:cubicBezTo>
                    <a:pt x="495" y="17"/>
                    <a:pt x="503" y="19"/>
                    <a:pt x="512" y="22"/>
                  </a:cubicBezTo>
                  <a:cubicBezTo>
                    <a:pt x="519" y="26"/>
                    <a:pt x="527" y="26"/>
                    <a:pt x="535" y="30"/>
                  </a:cubicBezTo>
                  <a:cubicBezTo>
                    <a:pt x="541" y="33"/>
                    <a:pt x="547" y="36"/>
                    <a:pt x="554" y="38"/>
                  </a:cubicBezTo>
                  <a:cubicBezTo>
                    <a:pt x="568" y="44"/>
                    <a:pt x="581" y="52"/>
                    <a:pt x="595" y="60"/>
                  </a:cubicBezTo>
                  <a:cubicBezTo>
                    <a:pt x="611" y="70"/>
                    <a:pt x="625" y="80"/>
                    <a:pt x="639" y="91"/>
                  </a:cubicBezTo>
                  <a:cubicBezTo>
                    <a:pt x="660" y="109"/>
                    <a:pt x="679" y="127"/>
                    <a:pt x="696" y="149"/>
                  </a:cubicBezTo>
                  <a:cubicBezTo>
                    <a:pt x="701" y="156"/>
                    <a:pt x="706" y="163"/>
                    <a:pt x="712" y="170"/>
                  </a:cubicBezTo>
                  <a:cubicBezTo>
                    <a:pt x="713" y="171"/>
                    <a:pt x="712" y="173"/>
                    <a:pt x="713" y="174"/>
                  </a:cubicBezTo>
                  <a:cubicBezTo>
                    <a:pt x="729" y="195"/>
                    <a:pt x="740" y="218"/>
                    <a:pt x="750" y="241"/>
                  </a:cubicBezTo>
                  <a:cubicBezTo>
                    <a:pt x="709" y="210"/>
                    <a:pt x="663" y="186"/>
                    <a:pt x="614" y="168"/>
                  </a:cubicBezTo>
                  <a:cubicBezTo>
                    <a:pt x="610" y="166"/>
                    <a:pt x="605" y="164"/>
                    <a:pt x="600" y="163"/>
                  </a:cubicBezTo>
                  <a:cubicBezTo>
                    <a:pt x="568" y="153"/>
                    <a:pt x="537" y="147"/>
                    <a:pt x="502" y="143"/>
                  </a:cubicBezTo>
                  <a:cubicBezTo>
                    <a:pt x="485" y="141"/>
                    <a:pt x="468" y="140"/>
                    <a:pt x="450" y="140"/>
                  </a:cubicBezTo>
                  <a:cubicBezTo>
                    <a:pt x="419" y="140"/>
                    <a:pt x="391" y="144"/>
                    <a:pt x="359" y="149"/>
                  </a:cubicBezTo>
                  <a:cubicBezTo>
                    <a:pt x="357" y="150"/>
                    <a:pt x="355" y="149"/>
                    <a:pt x="352" y="149"/>
                  </a:cubicBezTo>
                  <a:cubicBezTo>
                    <a:pt x="321" y="153"/>
                    <a:pt x="293" y="154"/>
                    <a:pt x="262" y="150"/>
                  </a:cubicBezTo>
                  <a:cubicBezTo>
                    <a:pt x="261" y="150"/>
                    <a:pt x="260" y="151"/>
                    <a:pt x="259" y="151"/>
                  </a:cubicBezTo>
                  <a:cubicBezTo>
                    <a:pt x="248" y="150"/>
                    <a:pt x="238" y="148"/>
                    <a:pt x="228" y="146"/>
                  </a:cubicBezTo>
                  <a:cubicBezTo>
                    <a:pt x="220" y="145"/>
                    <a:pt x="214" y="144"/>
                    <a:pt x="207" y="143"/>
                  </a:cubicBezTo>
                  <a:cubicBezTo>
                    <a:pt x="205" y="142"/>
                    <a:pt x="205" y="142"/>
                    <a:pt x="203" y="141"/>
                  </a:cubicBezTo>
                  <a:cubicBezTo>
                    <a:pt x="175" y="135"/>
                    <a:pt x="151" y="128"/>
                    <a:pt x="125" y="118"/>
                  </a:cubicBezTo>
                  <a:cubicBezTo>
                    <a:pt x="208" y="156"/>
                    <a:pt x="302" y="172"/>
                    <a:pt x="392" y="161"/>
                  </a:cubicBezTo>
                  <a:cubicBezTo>
                    <a:pt x="413" y="161"/>
                    <a:pt x="433" y="159"/>
                    <a:pt x="454" y="161"/>
                  </a:cubicBezTo>
                  <a:cubicBezTo>
                    <a:pt x="455" y="161"/>
                    <a:pt x="457" y="161"/>
                    <a:pt x="458" y="161"/>
                  </a:cubicBezTo>
                  <a:cubicBezTo>
                    <a:pt x="486" y="163"/>
                    <a:pt x="510" y="167"/>
                    <a:pt x="537" y="173"/>
                  </a:cubicBezTo>
                  <a:cubicBezTo>
                    <a:pt x="575" y="183"/>
                    <a:pt x="608" y="197"/>
                    <a:pt x="643" y="214"/>
                  </a:cubicBezTo>
                  <a:cubicBezTo>
                    <a:pt x="645" y="215"/>
                    <a:pt x="647" y="217"/>
                    <a:pt x="649" y="218"/>
                  </a:cubicBezTo>
                  <a:cubicBezTo>
                    <a:pt x="682" y="235"/>
                    <a:pt x="711" y="256"/>
                    <a:pt x="739" y="279"/>
                  </a:cubicBezTo>
                  <a:cubicBezTo>
                    <a:pt x="731" y="282"/>
                    <a:pt x="723" y="281"/>
                    <a:pt x="714" y="283"/>
                  </a:cubicBezTo>
                  <a:cubicBezTo>
                    <a:pt x="707" y="284"/>
                    <a:pt x="699" y="285"/>
                    <a:pt x="691" y="286"/>
                  </a:cubicBezTo>
                  <a:cubicBezTo>
                    <a:pt x="684" y="286"/>
                    <a:pt x="678" y="287"/>
                    <a:pt x="672" y="288"/>
                  </a:cubicBezTo>
                  <a:cubicBezTo>
                    <a:pt x="619" y="294"/>
                    <a:pt x="569" y="298"/>
                    <a:pt x="516" y="302"/>
                  </a:cubicBezTo>
                  <a:cubicBezTo>
                    <a:pt x="470" y="304"/>
                    <a:pt x="428" y="307"/>
                    <a:pt x="383" y="306"/>
                  </a:cubicBezTo>
                  <a:cubicBezTo>
                    <a:pt x="381" y="306"/>
                    <a:pt x="379" y="305"/>
                    <a:pt x="377" y="305"/>
                  </a:cubicBezTo>
                  <a:cubicBezTo>
                    <a:pt x="335" y="304"/>
                    <a:pt x="297" y="298"/>
                    <a:pt x="256" y="287"/>
                  </a:cubicBezTo>
                  <a:cubicBezTo>
                    <a:pt x="212" y="274"/>
                    <a:pt x="174" y="254"/>
                    <a:pt x="137" y="227"/>
                  </a:cubicBezTo>
                  <a:cubicBezTo>
                    <a:pt x="136" y="226"/>
                    <a:pt x="135" y="225"/>
                    <a:pt x="134" y="224"/>
                  </a:cubicBezTo>
                  <a:cubicBezTo>
                    <a:pt x="111" y="208"/>
                    <a:pt x="92" y="189"/>
                    <a:pt x="74" y="169"/>
                  </a:cubicBezTo>
                  <a:close/>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6" name="Freeform 55"/>
            <p:cNvSpPr/>
            <p:nvPr/>
          </p:nvSpPr>
          <p:spPr bwMode="auto">
            <a:xfrm>
              <a:off x="4253396" y="1683540"/>
              <a:ext cx="126101" cy="403657"/>
            </a:xfrm>
            <a:custGeom>
              <a:avLst/>
              <a:gdLst>
                <a:gd name="T0" fmla="*/ 0 w 165"/>
                <a:gd name="T1" fmla="*/ 0 h 519"/>
                <a:gd name="T2" fmla="*/ 40 w 165"/>
                <a:gd name="T3" fmla="*/ 226 h 519"/>
                <a:gd name="T4" fmla="*/ 42 w 165"/>
                <a:gd name="T5" fmla="*/ 279 h 519"/>
                <a:gd name="T6" fmla="*/ 41 w 165"/>
                <a:gd name="T7" fmla="*/ 282 h 519"/>
                <a:gd name="T8" fmla="*/ 53 w 165"/>
                <a:gd name="T9" fmla="*/ 349 h 519"/>
                <a:gd name="T10" fmla="*/ 89 w 165"/>
                <a:gd name="T11" fmla="*/ 438 h 519"/>
                <a:gd name="T12" fmla="*/ 92 w 165"/>
                <a:gd name="T13" fmla="*/ 443 h 519"/>
                <a:gd name="T14" fmla="*/ 146 w 165"/>
                <a:gd name="T15" fmla="*/ 519 h 519"/>
                <a:gd name="T16" fmla="*/ 149 w 165"/>
                <a:gd name="T17" fmla="*/ 498 h 519"/>
                <a:gd name="T18" fmla="*/ 151 w 165"/>
                <a:gd name="T19" fmla="*/ 478 h 519"/>
                <a:gd name="T20" fmla="*/ 153 w 165"/>
                <a:gd name="T21" fmla="*/ 462 h 519"/>
                <a:gd name="T22" fmla="*/ 162 w 165"/>
                <a:gd name="T23" fmla="*/ 329 h 519"/>
                <a:gd name="T24" fmla="*/ 163 w 165"/>
                <a:gd name="T25" fmla="*/ 216 h 519"/>
                <a:gd name="T26" fmla="*/ 163 w 165"/>
                <a:gd name="T27" fmla="*/ 211 h 519"/>
                <a:gd name="T28" fmla="*/ 145 w 165"/>
                <a:gd name="T29" fmla="*/ 1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519">
                  <a:moveTo>
                    <a:pt x="0" y="0"/>
                  </a:moveTo>
                  <a:cubicBezTo>
                    <a:pt x="34" y="69"/>
                    <a:pt x="48" y="149"/>
                    <a:pt x="40" y="226"/>
                  </a:cubicBezTo>
                  <a:cubicBezTo>
                    <a:pt x="40" y="244"/>
                    <a:pt x="39" y="261"/>
                    <a:pt x="42" y="279"/>
                  </a:cubicBezTo>
                  <a:cubicBezTo>
                    <a:pt x="42" y="280"/>
                    <a:pt x="41" y="281"/>
                    <a:pt x="41" y="282"/>
                  </a:cubicBezTo>
                  <a:cubicBezTo>
                    <a:pt x="44" y="306"/>
                    <a:pt x="47" y="326"/>
                    <a:pt x="53" y="349"/>
                  </a:cubicBezTo>
                  <a:cubicBezTo>
                    <a:pt x="62" y="381"/>
                    <a:pt x="74" y="409"/>
                    <a:pt x="89" y="438"/>
                  </a:cubicBezTo>
                  <a:cubicBezTo>
                    <a:pt x="90" y="440"/>
                    <a:pt x="91" y="442"/>
                    <a:pt x="92" y="443"/>
                  </a:cubicBezTo>
                  <a:cubicBezTo>
                    <a:pt x="107" y="471"/>
                    <a:pt x="126" y="496"/>
                    <a:pt x="146" y="519"/>
                  </a:cubicBezTo>
                  <a:cubicBezTo>
                    <a:pt x="148" y="512"/>
                    <a:pt x="147" y="506"/>
                    <a:pt x="149" y="498"/>
                  </a:cubicBezTo>
                  <a:cubicBezTo>
                    <a:pt x="150" y="492"/>
                    <a:pt x="151" y="485"/>
                    <a:pt x="151" y="478"/>
                  </a:cubicBezTo>
                  <a:cubicBezTo>
                    <a:pt x="151" y="473"/>
                    <a:pt x="152" y="468"/>
                    <a:pt x="153" y="462"/>
                  </a:cubicBezTo>
                  <a:cubicBezTo>
                    <a:pt x="157" y="417"/>
                    <a:pt x="160" y="374"/>
                    <a:pt x="162" y="329"/>
                  </a:cubicBezTo>
                  <a:cubicBezTo>
                    <a:pt x="163" y="290"/>
                    <a:pt x="165" y="254"/>
                    <a:pt x="163" y="216"/>
                  </a:cubicBezTo>
                  <a:cubicBezTo>
                    <a:pt x="163" y="214"/>
                    <a:pt x="163" y="213"/>
                    <a:pt x="163" y="211"/>
                  </a:cubicBezTo>
                  <a:cubicBezTo>
                    <a:pt x="161" y="176"/>
                    <a:pt x="155" y="143"/>
                    <a:pt x="145" y="109"/>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7" name="Freeform 56"/>
            <p:cNvSpPr/>
            <p:nvPr/>
          </p:nvSpPr>
          <p:spPr bwMode="auto">
            <a:xfrm>
              <a:off x="4179151" y="1753012"/>
              <a:ext cx="161455" cy="341371"/>
            </a:xfrm>
            <a:custGeom>
              <a:avLst/>
              <a:gdLst>
                <a:gd name="T0" fmla="*/ 6 w 211"/>
                <a:gd name="T1" fmla="*/ 0 h 440"/>
                <a:gd name="T2" fmla="*/ 3 w 211"/>
                <a:gd name="T3" fmla="*/ 151 h 440"/>
                <a:gd name="T4" fmla="*/ 4 w 211"/>
                <a:gd name="T5" fmla="*/ 154 h 440"/>
                <a:gd name="T6" fmla="*/ 5 w 211"/>
                <a:gd name="T7" fmla="*/ 173 h 440"/>
                <a:gd name="T8" fmla="*/ 8 w 211"/>
                <a:gd name="T9" fmla="*/ 192 h 440"/>
                <a:gd name="T10" fmla="*/ 13 w 211"/>
                <a:gd name="T11" fmla="*/ 213 h 440"/>
                <a:gd name="T12" fmla="*/ 15 w 211"/>
                <a:gd name="T13" fmla="*/ 219 h 440"/>
                <a:gd name="T14" fmla="*/ 21 w 211"/>
                <a:gd name="T15" fmla="*/ 241 h 440"/>
                <a:gd name="T16" fmla="*/ 28 w 211"/>
                <a:gd name="T17" fmla="*/ 260 h 440"/>
                <a:gd name="T18" fmla="*/ 35 w 211"/>
                <a:gd name="T19" fmla="*/ 276 h 440"/>
                <a:gd name="T20" fmla="*/ 55 w 211"/>
                <a:gd name="T21" fmla="*/ 311 h 440"/>
                <a:gd name="T22" fmla="*/ 82 w 211"/>
                <a:gd name="T23" fmla="*/ 348 h 440"/>
                <a:gd name="T24" fmla="*/ 131 w 211"/>
                <a:gd name="T25" fmla="*/ 395 h 440"/>
                <a:gd name="T26" fmla="*/ 150 w 211"/>
                <a:gd name="T27" fmla="*/ 408 h 440"/>
                <a:gd name="T28" fmla="*/ 153 w 211"/>
                <a:gd name="T29" fmla="*/ 410 h 440"/>
                <a:gd name="T30" fmla="*/ 211 w 211"/>
                <a:gd name="T31" fmla="*/ 440 h 440"/>
                <a:gd name="T32" fmla="*/ 146 w 211"/>
                <a:gd name="T33" fmla="*/ 326 h 440"/>
                <a:gd name="T34" fmla="*/ 142 w 211"/>
                <a:gd name="T35" fmla="*/ 314 h 440"/>
                <a:gd name="T36" fmla="*/ 123 w 211"/>
                <a:gd name="T37" fmla="*/ 231 h 440"/>
                <a:gd name="T38" fmla="*/ 120 w 211"/>
                <a:gd name="T39" fmla="*/ 186 h 440"/>
                <a:gd name="T40" fmla="*/ 127 w 211"/>
                <a:gd name="T41" fmla="*/ 1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440">
                  <a:moveTo>
                    <a:pt x="6" y="0"/>
                  </a:moveTo>
                  <a:cubicBezTo>
                    <a:pt x="3" y="52"/>
                    <a:pt x="0" y="99"/>
                    <a:pt x="3" y="151"/>
                  </a:cubicBezTo>
                  <a:cubicBezTo>
                    <a:pt x="3" y="152"/>
                    <a:pt x="4" y="153"/>
                    <a:pt x="4" y="154"/>
                  </a:cubicBezTo>
                  <a:cubicBezTo>
                    <a:pt x="4" y="160"/>
                    <a:pt x="5" y="166"/>
                    <a:pt x="5" y="173"/>
                  </a:cubicBezTo>
                  <a:cubicBezTo>
                    <a:pt x="7" y="179"/>
                    <a:pt x="7" y="185"/>
                    <a:pt x="8" y="192"/>
                  </a:cubicBezTo>
                  <a:cubicBezTo>
                    <a:pt x="10" y="199"/>
                    <a:pt x="11" y="206"/>
                    <a:pt x="13" y="213"/>
                  </a:cubicBezTo>
                  <a:cubicBezTo>
                    <a:pt x="14" y="215"/>
                    <a:pt x="15" y="217"/>
                    <a:pt x="15" y="219"/>
                  </a:cubicBezTo>
                  <a:cubicBezTo>
                    <a:pt x="16" y="227"/>
                    <a:pt x="18" y="234"/>
                    <a:pt x="21" y="241"/>
                  </a:cubicBezTo>
                  <a:cubicBezTo>
                    <a:pt x="24" y="247"/>
                    <a:pt x="25" y="254"/>
                    <a:pt x="28" y="260"/>
                  </a:cubicBezTo>
                  <a:cubicBezTo>
                    <a:pt x="31" y="265"/>
                    <a:pt x="33" y="271"/>
                    <a:pt x="35" y="276"/>
                  </a:cubicBezTo>
                  <a:cubicBezTo>
                    <a:pt x="41" y="289"/>
                    <a:pt x="48" y="299"/>
                    <a:pt x="55" y="311"/>
                  </a:cubicBezTo>
                  <a:cubicBezTo>
                    <a:pt x="63" y="325"/>
                    <a:pt x="72" y="336"/>
                    <a:pt x="82" y="348"/>
                  </a:cubicBezTo>
                  <a:cubicBezTo>
                    <a:pt x="97" y="366"/>
                    <a:pt x="113" y="381"/>
                    <a:pt x="131" y="395"/>
                  </a:cubicBezTo>
                  <a:cubicBezTo>
                    <a:pt x="138" y="400"/>
                    <a:pt x="144" y="404"/>
                    <a:pt x="150" y="408"/>
                  </a:cubicBezTo>
                  <a:cubicBezTo>
                    <a:pt x="151" y="409"/>
                    <a:pt x="152" y="409"/>
                    <a:pt x="153" y="410"/>
                  </a:cubicBezTo>
                  <a:cubicBezTo>
                    <a:pt x="171" y="423"/>
                    <a:pt x="191" y="432"/>
                    <a:pt x="211" y="440"/>
                  </a:cubicBezTo>
                  <a:cubicBezTo>
                    <a:pt x="184" y="406"/>
                    <a:pt x="162" y="367"/>
                    <a:pt x="146" y="326"/>
                  </a:cubicBezTo>
                  <a:cubicBezTo>
                    <a:pt x="145" y="322"/>
                    <a:pt x="143" y="318"/>
                    <a:pt x="142" y="314"/>
                  </a:cubicBezTo>
                  <a:cubicBezTo>
                    <a:pt x="133" y="287"/>
                    <a:pt x="127" y="260"/>
                    <a:pt x="123" y="231"/>
                  </a:cubicBezTo>
                  <a:cubicBezTo>
                    <a:pt x="121" y="216"/>
                    <a:pt x="121" y="202"/>
                    <a:pt x="120" y="186"/>
                  </a:cubicBezTo>
                  <a:cubicBezTo>
                    <a:pt x="120" y="160"/>
                    <a:pt x="123" y="136"/>
                    <a:pt x="127" y="109"/>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8" name="Freeform 57"/>
            <p:cNvSpPr/>
            <p:nvPr/>
          </p:nvSpPr>
          <p:spPr bwMode="auto">
            <a:xfrm>
              <a:off x="6672881" y="3177186"/>
              <a:ext cx="1549743" cy="645610"/>
            </a:xfrm>
            <a:custGeom>
              <a:avLst/>
              <a:gdLst>
                <a:gd name="T0" fmla="*/ 1827 w 2028"/>
                <a:gd name="T1" fmla="*/ 456 h 831"/>
                <a:gd name="T2" fmla="*/ 1854 w 2028"/>
                <a:gd name="T3" fmla="*/ 424 h 831"/>
                <a:gd name="T4" fmla="*/ 1939 w 2028"/>
                <a:gd name="T5" fmla="*/ 301 h 831"/>
                <a:gd name="T6" fmla="*/ 2028 w 2028"/>
                <a:gd name="T7" fmla="*/ 105 h 831"/>
                <a:gd name="T8" fmla="*/ 1783 w 2028"/>
                <a:gd name="T9" fmla="*/ 67 h 831"/>
                <a:gd name="T10" fmla="*/ 1410 w 2028"/>
                <a:gd name="T11" fmla="*/ 27 h 831"/>
                <a:gd name="T12" fmla="*/ 930 w 2028"/>
                <a:gd name="T13" fmla="*/ 8 h 831"/>
                <a:gd name="T14" fmla="*/ 922 w 2028"/>
                <a:gd name="T15" fmla="*/ 11 h 831"/>
                <a:gd name="T16" fmla="*/ 862 w 2028"/>
                <a:gd name="T17" fmla="*/ 14 h 831"/>
                <a:gd name="T18" fmla="*/ 802 w 2028"/>
                <a:gd name="T19" fmla="*/ 23 h 831"/>
                <a:gd name="T20" fmla="*/ 732 w 2028"/>
                <a:gd name="T21" fmla="*/ 36 h 831"/>
                <a:gd name="T22" fmla="*/ 715 w 2028"/>
                <a:gd name="T23" fmla="*/ 43 h 831"/>
                <a:gd name="T24" fmla="*/ 645 w 2028"/>
                <a:gd name="T25" fmla="*/ 61 h 831"/>
                <a:gd name="T26" fmla="*/ 583 w 2028"/>
                <a:gd name="T27" fmla="*/ 82 h 831"/>
                <a:gd name="T28" fmla="*/ 531 w 2028"/>
                <a:gd name="T29" fmla="*/ 104 h 831"/>
                <a:gd name="T30" fmla="*/ 419 w 2028"/>
                <a:gd name="T31" fmla="*/ 163 h 831"/>
                <a:gd name="T32" fmla="*/ 301 w 2028"/>
                <a:gd name="T33" fmla="*/ 248 h 831"/>
                <a:gd name="T34" fmla="*/ 148 w 2028"/>
                <a:gd name="T35" fmla="*/ 403 h 831"/>
                <a:gd name="T36" fmla="*/ 105 w 2028"/>
                <a:gd name="T37" fmla="*/ 461 h 831"/>
                <a:gd name="T38" fmla="*/ 101 w 2028"/>
                <a:gd name="T39" fmla="*/ 471 h 831"/>
                <a:gd name="T40" fmla="*/ 0 w 2028"/>
                <a:gd name="T41" fmla="*/ 652 h 831"/>
                <a:gd name="T42" fmla="*/ 369 w 2028"/>
                <a:gd name="T43" fmla="*/ 454 h 831"/>
                <a:gd name="T44" fmla="*/ 406 w 2028"/>
                <a:gd name="T45" fmla="*/ 441 h 831"/>
                <a:gd name="T46" fmla="*/ 670 w 2028"/>
                <a:gd name="T47" fmla="*/ 386 h 831"/>
                <a:gd name="T48" fmla="*/ 812 w 2028"/>
                <a:gd name="T49" fmla="*/ 379 h 831"/>
                <a:gd name="T50" fmla="*/ 1057 w 2028"/>
                <a:gd name="T51" fmla="*/ 404 h 831"/>
                <a:gd name="T52" fmla="*/ 1075 w 2028"/>
                <a:gd name="T53" fmla="*/ 404 h 831"/>
                <a:gd name="T54" fmla="*/ 1319 w 2028"/>
                <a:gd name="T55" fmla="*/ 406 h 831"/>
                <a:gd name="T56" fmla="*/ 1328 w 2028"/>
                <a:gd name="T57" fmla="*/ 408 h 831"/>
                <a:gd name="T58" fmla="*/ 1413 w 2028"/>
                <a:gd name="T59" fmla="*/ 396 h 831"/>
                <a:gd name="T60" fmla="*/ 1469 w 2028"/>
                <a:gd name="T61" fmla="*/ 386 h 831"/>
                <a:gd name="T62" fmla="*/ 1478 w 2028"/>
                <a:gd name="T63" fmla="*/ 382 h 831"/>
                <a:gd name="T64" fmla="*/ 1689 w 2028"/>
                <a:gd name="T65" fmla="*/ 319 h 831"/>
                <a:gd name="T66" fmla="*/ 968 w 2028"/>
                <a:gd name="T67" fmla="*/ 435 h 831"/>
                <a:gd name="T68" fmla="*/ 800 w 2028"/>
                <a:gd name="T69" fmla="*/ 437 h 831"/>
                <a:gd name="T70" fmla="*/ 790 w 2028"/>
                <a:gd name="T71" fmla="*/ 435 h 831"/>
                <a:gd name="T72" fmla="*/ 577 w 2028"/>
                <a:gd name="T73" fmla="*/ 470 h 831"/>
                <a:gd name="T74" fmla="*/ 291 w 2028"/>
                <a:gd name="T75" fmla="*/ 578 h 831"/>
                <a:gd name="T76" fmla="*/ 275 w 2028"/>
                <a:gd name="T77" fmla="*/ 589 h 831"/>
                <a:gd name="T78" fmla="*/ 30 w 2028"/>
                <a:gd name="T79" fmla="*/ 755 h 831"/>
                <a:gd name="T80" fmla="*/ 98 w 2028"/>
                <a:gd name="T81" fmla="*/ 765 h 831"/>
                <a:gd name="T82" fmla="*/ 161 w 2028"/>
                <a:gd name="T83" fmla="*/ 772 h 831"/>
                <a:gd name="T84" fmla="*/ 211 w 2028"/>
                <a:gd name="T85" fmla="*/ 779 h 831"/>
                <a:gd name="T86" fmla="*/ 634 w 2028"/>
                <a:gd name="T87" fmla="*/ 816 h 831"/>
                <a:gd name="T88" fmla="*/ 993 w 2028"/>
                <a:gd name="T89" fmla="*/ 828 h 831"/>
                <a:gd name="T90" fmla="*/ 1009 w 2028"/>
                <a:gd name="T91" fmla="*/ 825 h 831"/>
                <a:gd name="T92" fmla="*/ 1334 w 2028"/>
                <a:gd name="T93" fmla="*/ 776 h 831"/>
                <a:gd name="T94" fmla="*/ 1658 w 2028"/>
                <a:gd name="T95" fmla="*/ 614 h 831"/>
                <a:gd name="T96" fmla="*/ 1666 w 2028"/>
                <a:gd name="T97" fmla="*/ 606 h 831"/>
                <a:gd name="T98" fmla="*/ 1827 w 2028"/>
                <a:gd name="T99"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8" h="831">
                  <a:moveTo>
                    <a:pt x="1827" y="456"/>
                  </a:moveTo>
                  <a:cubicBezTo>
                    <a:pt x="1835" y="446"/>
                    <a:pt x="1846" y="435"/>
                    <a:pt x="1854" y="424"/>
                  </a:cubicBezTo>
                  <a:cubicBezTo>
                    <a:pt x="1886" y="385"/>
                    <a:pt x="1913" y="345"/>
                    <a:pt x="1939" y="301"/>
                  </a:cubicBezTo>
                  <a:cubicBezTo>
                    <a:pt x="1975" y="237"/>
                    <a:pt x="2005" y="173"/>
                    <a:pt x="2028" y="105"/>
                  </a:cubicBezTo>
                  <a:cubicBezTo>
                    <a:pt x="1948" y="88"/>
                    <a:pt x="1869" y="78"/>
                    <a:pt x="1783" y="67"/>
                  </a:cubicBezTo>
                  <a:cubicBezTo>
                    <a:pt x="1655" y="52"/>
                    <a:pt x="1537" y="40"/>
                    <a:pt x="1410" y="27"/>
                  </a:cubicBezTo>
                  <a:cubicBezTo>
                    <a:pt x="1246" y="14"/>
                    <a:pt x="1095" y="0"/>
                    <a:pt x="930" y="8"/>
                  </a:cubicBezTo>
                  <a:cubicBezTo>
                    <a:pt x="928" y="8"/>
                    <a:pt x="925" y="11"/>
                    <a:pt x="922" y="11"/>
                  </a:cubicBezTo>
                  <a:cubicBezTo>
                    <a:pt x="902" y="12"/>
                    <a:pt x="882" y="13"/>
                    <a:pt x="862" y="14"/>
                  </a:cubicBezTo>
                  <a:cubicBezTo>
                    <a:pt x="842" y="18"/>
                    <a:pt x="822" y="19"/>
                    <a:pt x="802" y="23"/>
                  </a:cubicBezTo>
                  <a:cubicBezTo>
                    <a:pt x="778" y="28"/>
                    <a:pt x="755" y="30"/>
                    <a:pt x="732" y="36"/>
                  </a:cubicBezTo>
                  <a:cubicBezTo>
                    <a:pt x="727" y="39"/>
                    <a:pt x="721" y="41"/>
                    <a:pt x="715" y="43"/>
                  </a:cubicBezTo>
                  <a:cubicBezTo>
                    <a:pt x="689" y="46"/>
                    <a:pt x="668" y="52"/>
                    <a:pt x="645" y="61"/>
                  </a:cubicBezTo>
                  <a:cubicBezTo>
                    <a:pt x="625" y="70"/>
                    <a:pt x="603" y="72"/>
                    <a:pt x="583" y="82"/>
                  </a:cubicBezTo>
                  <a:cubicBezTo>
                    <a:pt x="566" y="91"/>
                    <a:pt x="548" y="97"/>
                    <a:pt x="531" y="104"/>
                  </a:cubicBezTo>
                  <a:cubicBezTo>
                    <a:pt x="492" y="121"/>
                    <a:pt x="457" y="142"/>
                    <a:pt x="419" y="163"/>
                  </a:cubicBezTo>
                  <a:cubicBezTo>
                    <a:pt x="376" y="190"/>
                    <a:pt x="340" y="217"/>
                    <a:pt x="301" y="248"/>
                  </a:cubicBezTo>
                  <a:cubicBezTo>
                    <a:pt x="244" y="295"/>
                    <a:pt x="194" y="344"/>
                    <a:pt x="148" y="403"/>
                  </a:cubicBezTo>
                  <a:cubicBezTo>
                    <a:pt x="134" y="423"/>
                    <a:pt x="120" y="441"/>
                    <a:pt x="105" y="461"/>
                  </a:cubicBezTo>
                  <a:cubicBezTo>
                    <a:pt x="102" y="464"/>
                    <a:pt x="104" y="468"/>
                    <a:pt x="101" y="471"/>
                  </a:cubicBezTo>
                  <a:cubicBezTo>
                    <a:pt x="59" y="528"/>
                    <a:pt x="29" y="589"/>
                    <a:pt x="0" y="652"/>
                  </a:cubicBezTo>
                  <a:cubicBezTo>
                    <a:pt x="112" y="568"/>
                    <a:pt x="236" y="503"/>
                    <a:pt x="369" y="454"/>
                  </a:cubicBezTo>
                  <a:cubicBezTo>
                    <a:pt x="381" y="450"/>
                    <a:pt x="394" y="445"/>
                    <a:pt x="406" y="441"/>
                  </a:cubicBezTo>
                  <a:cubicBezTo>
                    <a:pt x="493" y="414"/>
                    <a:pt x="578" y="397"/>
                    <a:pt x="670" y="386"/>
                  </a:cubicBezTo>
                  <a:cubicBezTo>
                    <a:pt x="718" y="381"/>
                    <a:pt x="764" y="379"/>
                    <a:pt x="812" y="379"/>
                  </a:cubicBezTo>
                  <a:cubicBezTo>
                    <a:pt x="895" y="380"/>
                    <a:pt x="971" y="390"/>
                    <a:pt x="1057" y="404"/>
                  </a:cubicBezTo>
                  <a:cubicBezTo>
                    <a:pt x="1063" y="405"/>
                    <a:pt x="1069" y="403"/>
                    <a:pt x="1075" y="404"/>
                  </a:cubicBezTo>
                  <a:cubicBezTo>
                    <a:pt x="1160" y="414"/>
                    <a:pt x="1236" y="416"/>
                    <a:pt x="1319" y="406"/>
                  </a:cubicBezTo>
                  <a:cubicBezTo>
                    <a:pt x="1322" y="406"/>
                    <a:pt x="1326" y="408"/>
                    <a:pt x="1328" y="408"/>
                  </a:cubicBezTo>
                  <a:cubicBezTo>
                    <a:pt x="1358" y="405"/>
                    <a:pt x="1383" y="402"/>
                    <a:pt x="1413" y="396"/>
                  </a:cubicBezTo>
                  <a:cubicBezTo>
                    <a:pt x="1433" y="393"/>
                    <a:pt x="1450" y="389"/>
                    <a:pt x="1469" y="386"/>
                  </a:cubicBezTo>
                  <a:cubicBezTo>
                    <a:pt x="1473" y="385"/>
                    <a:pt x="1474" y="384"/>
                    <a:pt x="1478" y="382"/>
                  </a:cubicBezTo>
                  <a:cubicBezTo>
                    <a:pt x="1553" y="367"/>
                    <a:pt x="1620" y="346"/>
                    <a:pt x="1689" y="319"/>
                  </a:cubicBezTo>
                  <a:cubicBezTo>
                    <a:pt x="1466" y="424"/>
                    <a:pt x="1213" y="466"/>
                    <a:pt x="968" y="435"/>
                  </a:cubicBezTo>
                  <a:cubicBezTo>
                    <a:pt x="912" y="435"/>
                    <a:pt x="857" y="430"/>
                    <a:pt x="800" y="437"/>
                  </a:cubicBezTo>
                  <a:cubicBezTo>
                    <a:pt x="797" y="437"/>
                    <a:pt x="793" y="435"/>
                    <a:pt x="790" y="435"/>
                  </a:cubicBezTo>
                  <a:cubicBezTo>
                    <a:pt x="715" y="443"/>
                    <a:pt x="650" y="451"/>
                    <a:pt x="577" y="470"/>
                  </a:cubicBezTo>
                  <a:cubicBezTo>
                    <a:pt x="475" y="495"/>
                    <a:pt x="384" y="532"/>
                    <a:pt x="291" y="578"/>
                  </a:cubicBezTo>
                  <a:cubicBezTo>
                    <a:pt x="286" y="581"/>
                    <a:pt x="281" y="586"/>
                    <a:pt x="275" y="589"/>
                  </a:cubicBezTo>
                  <a:cubicBezTo>
                    <a:pt x="185" y="635"/>
                    <a:pt x="107" y="693"/>
                    <a:pt x="30" y="755"/>
                  </a:cubicBezTo>
                  <a:cubicBezTo>
                    <a:pt x="53" y="762"/>
                    <a:pt x="73" y="761"/>
                    <a:pt x="98" y="765"/>
                  </a:cubicBezTo>
                  <a:cubicBezTo>
                    <a:pt x="119" y="769"/>
                    <a:pt x="140" y="772"/>
                    <a:pt x="161" y="772"/>
                  </a:cubicBezTo>
                  <a:cubicBezTo>
                    <a:pt x="179" y="774"/>
                    <a:pt x="195" y="777"/>
                    <a:pt x="211" y="779"/>
                  </a:cubicBezTo>
                  <a:cubicBezTo>
                    <a:pt x="356" y="795"/>
                    <a:pt x="490" y="807"/>
                    <a:pt x="634" y="816"/>
                  </a:cubicBezTo>
                  <a:cubicBezTo>
                    <a:pt x="757" y="823"/>
                    <a:pt x="871" y="831"/>
                    <a:pt x="993" y="828"/>
                  </a:cubicBezTo>
                  <a:cubicBezTo>
                    <a:pt x="998" y="828"/>
                    <a:pt x="1004" y="825"/>
                    <a:pt x="1009" y="825"/>
                  </a:cubicBezTo>
                  <a:cubicBezTo>
                    <a:pt x="1121" y="823"/>
                    <a:pt x="1226" y="806"/>
                    <a:pt x="1334" y="776"/>
                  </a:cubicBezTo>
                  <a:cubicBezTo>
                    <a:pt x="1454" y="741"/>
                    <a:pt x="1557" y="687"/>
                    <a:pt x="1658" y="614"/>
                  </a:cubicBezTo>
                  <a:cubicBezTo>
                    <a:pt x="1661" y="611"/>
                    <a:pt x="1664" y="609"/>
                    <a:pt x="1666" y="606"/>
                  </a:cubicBezTo>
                  <a:cubicBezTo>
                    <a:pt x="1727" y="562"/>
                    <a:pt x="1778" y="512"/>
                    <a:pt x="1827" y="456"/>
                  </a:cubicBezTo>
                  <a:close/>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39" name="Freeform 58"/>
            <p:cNvSpPr/>
            <p:nvPr/>
          </p:nvSpPr>
          <p:spPr bwMode="auto">
            <a:xfrm>
              <a:off x="6478426" y="1762594"/>
              <a:ext cx="542116" cy="1333143"/>
            </a:xfrm>
            <a:custGeom>
              <a:avLst/>
              <a:gdLst>
                <a:gd name="T0" fmla="*/ 634 w 709"/>
                <a:gd name="T1" fmla="*/ 0 h 1715"/>
                <a:gd name="T2" fmla="*/ 663 w 709"/>
                <a:gd name="T3" fmla="*/ 209 h 1715"/>
                <a:gd name="T4" fmla="*/ 691 w 709"/>
                <a:gd name="T5" fmla="*/ 526 h 1715"/>
                <a:gd name="T6" fmla="*/ 700 w 709"/>
                <a:gd name="T7" fmla="*/ 935 h 1715"/>
                <a:gd name="T8" fmla="*/ 697 w 709"/>
                <a:gd name="T9" fmla="*/ 941 h 1715"/>
                <a:gd name="T10" fmla="*/ 694 w 709"/>
                <a:gd name="T11" fmla="*/ 992 h 1715"/>
                <a:gd name="T12" fmla="*/ 685 w 709"/>
                <a:gd name="T13" fmla="*/ 1044 h 1715"/>
                <a:gd name="T14" fmla="*/ 673 w 709"/>
                <a:gd name="T15" fmla="*/ 1103 h 1715"/>
                <a:gd name="T16" fmla="*/ 667 w 709"/>
                <a:gd name="T17" fmla="*/ 1117 h 1715"/>
                <a:gd name="T18" fmla="*/ 651 w 709"/>
                <a:gd name="T19" fmla="*/ 1176 h 1715"/>
                <a:gd name="T20" fmla="*/ 632 w 709"/>
                <a:gd name="T21" fmla="*/ 1228 h 1715"/>
                <a:gd name="T22" fmla="*/ 613 w 709"/>
                <a:gd name="T23" fmla="*/ 1273 h 1715"/>
                <a:gd name="T24" fmla="*/ 561 w 709"/>
                <a:gd name="T25" fmla="*/ 1367 h 1715"/>
                <a:gd name="T26" fmla="*/ 487 w 709"/>
                <a:gd name="T27" fmla="*/ 1466 h 1715"/>
                <a:gd name="T28" fmla="*/ 353 w 709"/>
                <a:gd name="T29" fmla="*/ 1593 h 1715"/>
                <a:gd name="T30" fmla="*/ 303 w 709"/>
                <a:gd name="T31" fmla="*/ 1629 h 1715"/>
                <a:gd name="T32" fmla="*/ 295 w 709"/>
                <a:gd name="T33" fmla="*/ 1633 h 1715"/>
                <a:gd name="T34" fmla="*/ 139 w 709"/>
                <a:gd name="T35" fmla="*/ 1715 h 1715"/>
                <a:gd name="T36" fmla="*/ 312 w 709"/>
                <a:gd name="T37" fmla="*/ 1405 h 1715"/>
                <a:gd name="T38" fmla="*/ 324 w 709"/>
                <a:gd name="T39" fmla="*/ 1374 h 1715"/>
                <a:gd name="T40" fmla="*/ 375 w 709"/>
                <a:gd name="T41" fmla="*/ 1150 h 1715"/>
                <a:gd name="T42" fmla="*/ 383 w 709"/>
                <a:gd name="T43" fmla="*/ 1030 h 1715"/>
                <a:gd name="T44" fmla="*/ 365 w 709"/>
                <a:gd name="T45" fmla="*/ 821 h 1715"/>
                <a:gd name="T46" fmla="*/ 365 w 709"/>
                <a:gd name="T47" fmla="*/ 805 h 1715"/>
                <a:gd name="T48" fmla="*/ 367 w 709"/>
                <a:gd name="T49" fmla="*/ 598 h 1715"/>
                <a:gd name="T50" fmla="*/ 366 w 709"/>
                <a:gd name="T51" fmla="*/ 591 h 1715"/>
                <a:gd name="T52" fmla="*/ 377 w 709"/>
                <a:gd name="T53" fmla="*/ 519 h 1715"/>
                <a:gd name="T54" fmla="*/ 386 w 709"/>
                <a:gd name="T55" fmla="*/ 471 h 1715"/>
                <a:gd name="T56" fmla="*/ 390 w 709"/>
                <a:gd name="T57" fmla="*/ 463 h 1715"/>
                <a:gd name="T58" fmla="*/ 447 w 709"/>
                <a:gd name="T59" fmla="*/ 285 h 1715"/>
                <a:gd name="T60" fmla="*/ 337 w 709"/>
                <a:gd name="T61" fmla="*/ 896 h 1715"/>
                <a:gd name="T62" fmla="*/ 334 w 709"/>
                <a:gd name="T63" fmla="*/ 1039 h 1715"/>
                <a:gd name="T64" fmla="*/ 335 w 709"/>
                <a:gd name="T65" fmla="*/ 1047 h 1715"/>
                <a:gd name="T66" fmla="*/ 303 w 709"/>
                <a:gd name="T67" fmla="*/ 1228 h 1715"/>
                <a:gd name="T68" fmla="*/ 206 w 709"/>
                <a:gd name="T69" fmla="*/ 1469 h 1715"/>
                <a:gd name="T70" fmla="*/ 197 w 709"/>
                <a:gd name="T71" fmla="*/ 1483 h 1715"/>
                <a:gd name="T72" fmla="*/ 52 w 709"/>
                <a:gd name="T73" fmla="*/ 1688 h 1715"/>
                <a:gd name="T74" fmla="*/ 44 w 709"/>
                <a:gd name="T75" fmla="*/ 1630 h 1715"/>
                <a:gd name="T76" fmla="*/ 39 w 709"/>
                <a:gd name="T77" fmla="*/ 1577 h 1715"/>
                <a:gd name="T78" fmla="*/ 34 w 709"/>
                <a:gd name="T79" fmla="*/ 1535 h 1715"/>
                <a:gd name="T80" fmla="*/ 9 w 709"/>
                <a:gd name="T81" fmla="*/ 1174 h 1715"/>
                <a:gd name="T82" fmla="*/ 4 w 709"/>
                <a:gd name="T83" fmla="*/ 869 h 1715"/>
                <a:gd name="T84" fmla="*/ 7 w 709"/>
                <a:gd name="T85" fmla="*/ 856 h 1715"/>
                <a:gd name="T86" fmla="*/ 54 w 709"/>
                <a:gd name="T87" fmla="*/ 580 h 1715"/>
                <a:gd name="T88" fmla="*/ 196 w 709"/>
                <a:gd name="T89" fmla="*/ 307 h 1715"/>
                <a:gd name="T90" fmla="*/ 203 w 709"/>
                <a:gd name="T91" fmla="*/ 300 h 1715"/>
                <a:gd name="T92" fmla="*/ 332 w 709"/>
                <a:gd name="T93" fmla="*/ 166 h 1715"/>
                <a:gd name="T94" fmla="*/ 360 w 709"/>
                <a:gd name="T95" fmla="*/ 144 h 1715"/>
                <a:gd name="T96" fmla="*/ 466 w 709"/>
                <a:gd name="T97" fmla="*/ 73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1715">
                  <a:moveTo>
                    <a:pt x="634" y="0"/>
                  </a:moveTo>
                  <a:cubicBezTo>
                    <a:pt x="647" y="69"/>
                    <a:pt x="654" y="136"/>
                    <a:pt x="663" y="209"/>
                  </a:cubicBezTo>
                  <a:cubicBezTo>
                    <a:pt x="673" y="318"/>
                    <a:pt x="681" y="418"/>
                    <a:pt x="691" y="526"/>
                  </a:cubicBezTo>
                  <a:cubicBezTo>
                    <a:pt x="700" y="666"/>
                    <a:pt x="709" y="795"/>
                    <a:pt x="700" y="935"/>
                  </a:cubicBezTo>
                  <a:cubicBezTo>
                    <a:pt x="700" y="937"/>
                    <a:pt x="697" y="939"/>
                    <a:pt x="697" y="941"/>
                  </a:cubicBezTo>
                  <a:cubicBezTo>
                    <a:pt x="696" y="958"/>
                    <a:pt x="695" y="975"/>
                    <a:pt x="694" y="992"/>
                  </a:cubicBezTo>
                  <a:cubicBezTo>
                    <a:pt x="690" y="1009"/>
                    <a:pt x="689" y="1027"/>
                    <a:pt x="685" y="1044"/>
                  </a:cubicBezTo>
                  <a:cubicBezTo>
                    <a:pt x="680" y="1064"/>
                    <a:pt x="679" y="1083"/>
                    <a:pt x="673" y="1103"/>
                  </a:cubicBezTo>
                  <a:cubicBezTo>
                    <a:pt x="671" y="1107"/>
                    <a:pt x="669" y="1112"/>
                    <a:pt x="667" y="1117"/>
                  </a:cubicBezTo>
                  <a:cubicBezTo>
                    <a:pt x="664" y="1139"/>
                    <a:pt x="659" y="1157"/>
                    <a:pt x="651" y="1176"/>
                  </a:cubicBezTo>
                  <a:cubicBezTo>
                    <a:pt x="643" y="1193"/>
                    <a:pt x="640" y="1211"/>
                    <a:pt x="632" y="1228"/>
                  </a:cubicBezTo>
                  <a:cubicBezTo>
                    <a:pt x="624" y="1243"/>
                    <a:pt x="618" y="1258"/>
                    <a:pt x="613" y="1273"/>
                  </a:cubicBezTo>
                  <a:cubicBezTo>
                    <a:pt x="598" y="1305"/>
                    <a:pt x="579" y="1335"/>
                    <a:pt x="561" y="1367"/>
                  </a:cubicBezTo>
                  <a:cubicBezTo>
                    <a:pt x="538" y="1403"/>
                    <a:pt x="513" y="1433"/>
                    <a:pt x="487" y="1466"/>
                  </a:cubicBezTo>
                  <a:cubicBezTo>
                    <a:pt x="446" y="1513"/>
                    <a:pt x="403" y="1555"/>
                    <a:pt x="353" y="1593"/>
                  </a:cubicBezTo>
                  <a:cubicBezTo>
                    <a:pt x="336" y="1606"/>
                    <a:pt x="320" y="1617"/>
                    <a:pt x="303" y="1629"/>
                  </a:cubicBezTo>
                  <a:cubicBezTo>
                    <a:pt x="300" y="1631"/>
                    <a:pt x="297" y="1630"/>
                    <a:pt x="295" y="1633"/>
                  </a:cubicBezTo>
                  <a:cubicBezTo>
                    <a:pt x="245" y="1667"/>
                    <a:pt x="193" y="1692"/>
                    <a:pt x="139" y="1715"/>
                  </a:cubicBezTo>
                  <a:cubicBezTo>
                    <a:pt x="212" y="1622"/>
                    <a:pt x="269" y="1518"/>
                    <a:pt x="312" y="1405"/>
                  </a:cubicBezTo>
                  <a:cubicBezTo>
                    <a:pt x="316" y="1395"/>
                    <a:pt x="321" y="1384"/>
                    <a:pt x="324" y="1374"/>
                  </a:cubicBezTo>
                  <a:cubicBezTo>
                    <a:pt x="349" y="1300"/>
                    <a:pt x="364" y="1228"/>
                    <a:pt x="375" y="1150"/>
                  </a:cubicBezTo>
                  <a:cubicBezTo>
                    <a:pt x="380" y="1109"/>
                    <a:pt x="382" y="1071"/>
                    <a:pt x="383" y="1030"/>
                  </a:cubicBezTo>
                  <a:cubicBezTo>
                    <a:pt x="383" y="959"/>
                    <a:pt x="376" y="894"/>
                    <a:pt x="365" y="821"/>
                  </a:cubicBezTo>
                  <a:cubicBezTo>
                    <a:pt x="364" y="816"/>
                    <a:pt x="366" y="811"/>
                    <a:pt x="365" y="805"/>
                  </a:cubicBezTo>
                  <a:cubicBezTo>
                    <a:pt x="358" y="734"/>
                    <a:pt x="357" y="669"/>
                    <a:pt x="367" y="598"/>
                  </a:cubicBezTo>
                  <a:cubicBezTo>
                    <a:pt x="367" y="596"/>
                    <a:pt x="366" y="593"/>
                    <a:pt x="366" y="591"/>
                  </a:cubicBezTo>
                  <a:cubicBezTo>
                    <a:pt x="369" y="566"/>
                    <a:pt x="372" y="544"/>
                    <a:pt x="377" y="519"/>
                  </a:cubicBezTo>
                  <a:cubicBezTo>
                    <a:pt x="381" y="502"/>
                    <a:pt x="384" y="487"/>
                    <a:pt x="386" y="471"/>
                  </a:cubicBezTo>
                  <a:cubicBezTo>
                    <a:pt x="388" y="468"/>
                    <a:pt x="389" y="467"/>
                    <a:pt x="390" y="463"/>
                  </a:cubicBezTo>
                  <a:cubicBezTo>
                    <a:pt x="404" y="400"/>
                    <a:pt x="423" y="343"/>
                    <a:pt x="447" y="285"/>
                  </a:cubicBezTo>
                  <a:cubicBezTo>
                    <a:pt x="355" y="473"/>
                    <a:pt x="315" y="688"/>
                    <a:pt x="337" y="896"/>
                  </a:cubicBezTo>
                  <a:cubicBezTo>
                    <a:pt x="337" y="944"/>
                    <a:pt x="340" y="991"/>
                    <a:pt x="334" y="1039"/>
                  </a:cubicBezTo>
                  <a:cubicBezTo>
                    <a:pt x="334" y="1042"/>
                    <a:pt x="335" y="1045"/>
                    <a:pt x="335" y="1047"/>
                  </a:cubicBezTo>
                  <a:cubicBezTo>
                    <a:pt x="327" y="1111"/>
                    <a:pt x="319" y="1167"/>
                    <a:pt x="303" y="1228"/>
                  </a:cubicBezTo>
                  <a:cubicBezTo>
                    <a:pt x="279" y="1314"/>
                    <a:pt x="247" y="1391"/>
                    <a:pt x="206" y="1469"/>
                  </a:cubicBezTo>
                  <a:cubicBezTo>
                    <a:pt x="204" y="1474"/>
                    <a:pt x="199" y="1478"/>
                    <a:pt x="197" y="1483"/>
                  </a:cubicBezTo>
                  <a:cubicBezTo>
                    <a:pt x="156" y="1559"/>
                    <a:pt x="106" y="1624"/>
                    <a:pt x="52" y="1688"/>
                  </a:cubicBezTo>
                  <a:cubicBezTo>
                    <a:pt x="46" y="1669"/>
                    <a:pt x="48" y="1652"/>
                    <a:pt x="44" y="1630"/>
                  </a:cubicBezTo>
                  <a:cubicBezTo>
                    <a:pt x="41" y="1613"/>
                    <a:pt x="39" y="1595"/>
                    <a:pt x="39" y="1577"/>
                  </a:cubicBezTo>
                  <a:cubicBezTo>
                    <a:pt x="38" y="1562"/>
                    <a:pt x="36" y="1548"/>
                    <a:pt x="34" y="1535"/>
                  </a:cubicBezTo>
                  <a:cubicBezTo>
                    <a:pt x="22" y="1411"/>
                    <a:pt x="14" y="1297"/>
                    <a:pt x="9" y="1174"/>
                  </a:cubicBezTo>
                  <a:cubicBezTo>
                    <a:pt x="5" y="1070"/>
                    <a:pt x="0" y="973"/>
                    <a:pt x="4" y="869"/>
                  </a:cubicBezTo>
                  <a:cubicBezTo>
                    <a:pt x="4" y="865"/>
                    <a:pt x="7" y="860"/>
                    <a:pt x="7" y="856"/>
                  </a:cubicBezTo>
                  <a:cubicBezTo>
                    <a:pt x="10" y="760"/>
                    <a:pt x="27" y="672"/>
                    <a:pt x="54" y="580"/>
                  </a:cubicBezTo>
                  <a:cubicBezTo>
                    <a:pt x="85" y="479"/>
                    <a:pt x="132" y="392"/>
                    <a:pt x="196" y="307"/>
                  </a:cubicBezTo>
                  <a:cubicBezTo>
                    <a:pt x="198" y="305"/>
                    <a:pt x="200" y="303"/>
                    <a:pt x="203" y="300"/>
                  </a:cubicBezTo>
                  <a:cubicBezTo>
                    <a:pt x="241" y="249"/>
                    <a:pt x="284" y="207"/>
                    <a:pt x="332" y="166"/>
                  </a:cubicBezTo>
                  <a:cubicBezTo>
                    <a:pt x="341" y="159"/>
                    <a:pt x="351" y="150"/>
                    <a:pt x="360" y="144"/>
                  </a:cubicBezTo>
                  <a:cubicBezTo>
                    <a:pt x="394" y="117"/>
                    <a:pt x="428" y="94"/>
                    <a:pt x="466" y="73"/>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0" name="Freeform 59"/>
            <p:cNvSpPr/>
            <p:nvPr/>
          </p:nvSpPr>
          <p:spPr bwMode="auto">
            <a:xfrm>
              <a:off x="7144287" y="2700465"/>
              <a:ext cx="1119586" cy="465941"/>
            </a:xfrm>
            <a:custGeom>
              <a:avLst/>
              <a:gdLst>
                <a:gd name="T0" fmla="*/ 1319 w 1465"/>
                <a:gd name="T1" fmla="*/ 329 h 600"/>
                <a:gd name="T2" fmla="*/ 1339 w 1465"/>
                <a:gd name="T3" fmla="*/ 306 h 600"/>
                <a:gd name="T4" fmla="*/ 1401 w 1465"/>
                <a:gd name="T5" fmla="*/ 217 h 600"/>
                <a:gd name="T6" fmla="*/ 1465 w 1465"/>
                <a:gd name="T7" fmla="*/ 76 h 600"/>
                <a:gd name="T8" fmla="*/ 1288 w 1465"/>
                <a:gd name="T9" fmla="*/ 48 h 600"/>
                <a:gd name="T10" fmla="*/ 1019 w 1465"/>
                <a:gd name="T11" fmla="*/ 20 h 600"/>
                <a:gd name="T12" fmla="*/ 672 w 1465"/>
                <a:gd name="T13" fmla="*/ 6 h 600"/>
                <a:gd name="T14" fmla="*/ 666 w 1465"/>
                <a:gd name="T15" fmla="*/ 8 h 600"/>
                <a:gd name="T16" fmla="*/ 623 w 1465"/>
                <a:gd name="T17" fmla="*/ 10 h 600"/>
                <a:gd name="T18" fmla="*/ 579 w 1465"/>
                <a:gd name="T19" fmla="*/ 17 h 600"/>
                <a:gd name="T20" fmla="*/ 529 w 1465"/>
                <a:gd name="T21" fmla="*/ 26 h 600"/>
                <a:gd name="T22" fmla="*/ 516 w 1465"/>
                <a:gd name="T23" fmla="*/ 31 h 600"/>
                <a:gd name="T24" fmla="*/ 466 w 1465"/>
                <a:gd name="T25" fmla="*/ 44 h 600"/>
                <a:gd name="T26" fmla="*/ 421 w 1465"/>
                <a:gd name="T27" fmla="*/ 59 h 600"/>
                <a:gd name="T28" fmla="*/ 383 w 1465"/>
                <a:gd name="T29" fmla="*/ 75 h 600"/>
                <a:gd name="T30" fmla="*/ 303 w 1465"/>
                <a:gd name="T31" fmla="*/ 118 h 600"/>
                <a:gd name="T32" fmla="*/ 217 w 1465"/>
                <a:gd name="T33" fmla="*/ 179 h 600"/>
                <a:gd name="T34" fmla="*/ 107 w 1465"/>
                <a:gd name="T35" fmla="*/ 291 h 600"/>
                <a:gd name="T36" fmla="*/ 76 w 1465"/>
                <a:gd name="T37" fmla="*/ 333 h 600"/>
                <a:gd name="T38" fmla="*/ 73 w 1465"/>
                <a:gd name="T39" fmla="*/ 340 h 600"/>
                <a:gd name="T40" fmla="*/ 0 w 1465"/>
                <a:gd name="T41" fmla="*/ 471 h 600"/>
                <a:gd name="T42" fmla="*/ 266 w 1465"/>
                <a:gd name="T43" fmla="*/ 328 h 600"/>
                <a:gd name="T44" fmla="*/ 293 w 1465"/>
                <a:gd name="T45" fmla="*/ 319 h 600"/>
                <a:gd name="T46" fmla="*/ 484 w 1465"/>
                <a:gd name="T47" fmla="*/ 279 h 600"/>
                <a:gd name="T48" fmla="*/ 586 w 1465"/>
                <a:gd name="T49" fmla="*/ 274 h 600"/>
                <a:gd name="T50" fmla="*/ 763 w 1465"/>
                <a:gd name="T51" fmla="*/ 292 h 600"/>
                <a:gd name="T52" fmla="*/ 777 w 1465"/>
                <a:gd name="T53" fmla="*/ 292 h 600"/>
                <a:gd name="T54" fmla="*/ 953 w 1465"/>
                <a:gd name="T55" fmla="*/ 293 h 600"/>
                <a:gd name="T56" fmla="*/ 959 w 1465"/>
                <a:gd name="T57" fmla="*/ 294 h 600"/>
                <a:gd name="T58" fmla="*/ 1020 w 1465"/>
                <a:gd name="T59" fmla="*/ 286 h 600"/>
                <a:gd name="T60" fmla="*/ 1061 w 1465"/>
                <a:gd name="T61" fmla="*/ 279 h 600"/>
                <a:gd name="T62" fmla="*/ 1068 w 1465"/>
                <a:gd name="T63" fmla="*/ 276 h 600"/>
                <a:gd name="T64" fmla="*/ 1220 w 1465"/>
                <a:gd name="T65" fmla="*/ 230 h 600"/>
                <a:gd name="T66" fmla="*/ 699 w 1465"/>
                <a:gd name="T67" fmla="*/ 314 h 600"/>
                <a:gd name="T68" fmla="*/ 577 w 1465"/>
                <a:gd name="T69" fmla="*/ 315 h 600"/>
                <a:gd name="T70" fmla="*/ 571 w 1465"/>
                <a:gd name="T71" fmla="*/ 314 h 600"/>
                <a:gd name="T72" fmla="*/ 417 w 1465"/>
                <a:gd name="T73" fmla="*/ 339 h 600"/>
                <a:gd name="T74" fmla="*/ 210 w 1465"/>
                <a:gd name="T75" fmla="*/ 417 h 600"/>
                <a:gd name="T76" fmla="*/ 199 w 1465"/>
                <a:gd name="T77" fmla="*/ 425 h 600"/>
                <a:gd name="T78" fmla="*/ 22 w 1465"/>
                <a:gd name="T79" fmla="*/ 545 h 600"/>
                <a:gd name="T80" fmla="*/ 71 w 1465"/>
                <a:gd name="T81" fmla="*/ 553 h 600"/>
                <a:gd name="T82" fmla="*/ 116 w 1465"/>
                <a:gd name="T83" fmla="*/ 558 h 600"/>
                <a:gd name="T84" fmla="*/ 152 w 1465"/>
                <a:gd name="T85" fmla="*/ 563 h 600"/>
                <a:gd name="T86" fmla="*/ 458 w 1465"/>
                <a:gd name="T87" fmla="*/ 590 h 600"/>
                <a:gd name="T88" fmla="*/ 717 w 1465"/>
                <a:gd name="T89" fmla="*/ 598 h 600"/>
                <a:gd name="T90" fmla="*/ 729 w 1465"/>
                <a:gd name="T91" fmla="*/ 596 h 600"/>
                <a:gd name="T92" fmla="*/ 964 w 1465"/>
                <a:gd name="T93" fmla="*/ 560 h 600"/>
                <a:gd name="T94" fmla="*/ 1198 w 1465"/>
                <a:gd name="T95" fmla="*/ 443 h 600"/>
                <a:gd name="T96" fmla="*/ 1204 w 1465"/>
                <a:gd name="T97" fmla="*/ 438 h 600"/>
                <a:gd name="T98" fmla="*/ 1319 w 1465"/>
                <a:gd name="T99" fmla="*/ 32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5" h="600">
                  <a:moveTo>
                    <a:pt x="1319" y="329"/>
                  </a:moveTo>
                  <a:cubicBezTo>
                    <a:pt x="1325" y="322"/>
                    <a:pt x="1333" y="314"/>
                    <a:pt x="1339" y="306"/>
                  </a:cubicBezTo>
                  <a:cubicBezTo>
                    <a:pt x="1362" y="278"/>
                    <a:pt x="1382" y="249"/>
                    <a:pt x="1401" y="217"/>
                  </a:cubicBezTo>
                  <a:cubicBezTo>
                    <a:pt x="1426" y="171"/>
                    <a:pt x="1448" y="125"/>
                    <a:pt x="1465" y="76"/>
                  </a:cubicBezTo>
                  <a:cubicBezTo>
                    <a:pt x="1407" y="63"/>
                    <a:pt x="1350" y="56"/>
                    <a:pt x="1288" y="48"/>
                  </a:cubicBezTo>
                  <a:cubicBezTo>
                    <a:pt x="1195" y="37"/>
                    <a:pt x="1110" y="29"/>
                    <a:pt x="1019" y="20"/>
                  </a:cubicBezTo>
                  <a:cubicBezTo>
                    <a:pt x="900" y="10"/>
                    <a:pt x="791" y="0"/>
                    <a:pt x="672" y="6"/>
                  </a:cubicBezTo>
                  <a:cubicBezTo>
                    <a:pt x="670" y="6"/>
                    <a:pt x="668" y="8"/>
                    <a:pt x="666" y="8"/>
                  </a:cubicBezTo>
                  <a:cubicBezTo>
                    <a:pt x="652" y="9"/>
                    <a:pt x="637" y="9"/>
                    <a:pt x="623" y="10"/>
                  </a:cubicBezTo>
                  <a:cubicBezTo>
                    <a:pt x="608" y="13"/>
                    <a:pt x="593" y="14"/>
                    <a:pt x="579" y="17"/>
                  </a:cubicBezTo>
                  <a:cubicBezTo>
                    <a:pt x="562" y="20"/>
                    <a:pt x="545" y="21"/>
                    <a:pt x="529" y="26"/>
                  </a:cubicBezTo>
                  <a:cubicBezTo>
                    <a:pt x="525" y="28"/>
                    <a:pt x="521" y="30"/>
                    <a:pt x="516" y="31"/>
                  </a:cubicBezTo>
                  <a:cubicBezTo>
                    <a:pt x="498" y="33"/>
                    <a:pt x="482" y="37"/>
                    <a:pt x="466" y="44"/>
                  </a:cubicBezTo>
                  <a:cubicBezTo>
                    <a:pt x="451" y="50"/>
                    <a:pt x="436" y="52"/>
                    <a:pt x="421" y="59"/>
                  </a:cubicBezTo>
                  <a:cubicBezTo>
                    <a:pt x="408" y="65"/>
                    <a:pt x="396" y="70"/>
                    <a:pt x="383" y="75"/>
                  </a:cubicBezTo>
                  <a:cubicBezTo>
                    <a:pt x="355" y="87"/>
                    <a:pt x="330" y="102"/>
                    <a:pt x="303" y="118"/>
                  </a:cubicBezTo>
                  <a:cubicBezTo>
                    <a:pt x="272" y="137"/>
                    <a:pt x="245" y="157"/>
                    <a:pt x="217" y="179"/>
                  </a:cubicBezTo>
                  <a:cubicBezTo>
                    <a:pt x="176" y="213"/>
                    <a:pt x="140" y="249"/>
                    <a:pt x="107" y="291"/>
                  </a:cubicBezTo>
                  <a:cubicBezTo>
                    <a:pt x="96" y="305"/>
                    <a:pt x="86" y="319"/>
                    <a:pt x="76" y="333"/>
                  </a:cubicBezTo>
                  <a:cubicBezTo>
                    <a:pt x="74" y="335"/>
                    <a:pt x="75" y="338"/>
                    <a:pt x="73" y="340"/>
                  </a:cubicBezTo>
                  <a:cubicBezTo>
                    <a:pt x="42" y="381"/>
                    <a:pt x="21" y="425"/>
                    <a:pt x="0" y="471"/>
                  </a:cubicBezTo>
                  <a:cubicBezTo>
                    <a:pt x="81" y="411"/>
                    <a:pt x="170" y="363"/>
                    <a:pt x="266" y="328"/>
                  </a:cubicBezTo>
                  <a:cubicBezTo>
                    <a:pt x="275" y="325"/>
                    <a:pt x="284" y="321"/>
                    <a:pt x="293" y="319"/>
                  </a:cubicBezTo>
                  <a:cubicBezTo>
                    <a:pt x="356" y="299"/>
                    <a:pt x="417" y="287"/>
                    <a:pt x="484" y="279"/>
                  </a:cubicBezTo>
                  <a:cubicBezTo>
                    <a:pt x="519" y="275"/>
                    <a:pt x="552" y="274"/>
                    <a:pt x="586" y="274"/>
                  </a:cubicBezTo>
                  <a:cubicBezTo>
                    <a:pt x="646" y="274"/>
                    <a:pt x="701" y="282"/>
                    <a:pt x="763" y="292"/>
                  </a:cubicBezTo>
                  <a:cubicBezTo>
                    <a:pt x="768" y="293"/>
                    <a:pt x="772" y="291"/>
                    <a:pt x="777" y="292"/>
                  </a:cubicBezTo>
                  <a:cubicBezTo>
                    <a:pt x="837" y="299"/>
                    <a:pt x="893" y="301"/>
                    <a:pt x="953" y="293"/>
                  </a:cubicBezTo>
                  <a:cubicBezTo>
                    <a:pt x="954" y="293"/>
                    <a:pt x="957" y="294"/>
                    <a:pt x="959" y="294"/>
                  </a:cubicBezTo>
                  <a:cubicBezTo>
                    <a:pt x="981" y="293"/>
                    <a:pt x="999" y="290"/>
                    <a:pt x="1020" y="286"/>
                  </a:cubicBezTo>
                  <a:cubicBezTo>
                    <a:pt x="1035" y="283"/>
                    <a:pt x="1047" y="281"/>
                    <a:pt x="1061" y="279"/>
                  </a:cubicBezTo>
                  <a:cubicBezTo>
                    <a:pt x="1064" y="278"/>
                    <a:pt x="1065" y="277"/>
                    <a:pt x="1068" y="276"/>
                  </a:cubicBezTo>
                  <a:cubicBezTo>
                    <a:pt x="1122" y="265"/>
                    <a:pt x="1170" y="250"/>
                    <a:pt x="1220" y="230"/>
                  </a:cubicBezTo>
                  <a:cubicBezTo>
                    <a:pt x="1059" y="306"/>
                    <a:pt x="876" y="336"/>
                    <a:pt x="699" y="314"/>
                  </a:cubicBezTo>
                  <a:cubicBezTo>
                    <a:pt x="659" y="314"/>
                    <a:pt x="619" y="311"/>
                    <a:pt x="577" y="315"/>
                  </a:cubicBezTo>
                  <a:cubicBezTo>
                    <a:pt x="575" y="315"/>
                    <a:pt x="573" y="314"/>
                    <a:pt x="571" y="314"/>
                  </a:cubicBezTo>
                  <a:cubicBezTo>
                    <a:pt x="516" y="320"/>
                    <a:pt x="469" y="326"/>
                    <a:pt x="417" y="339"/>
                  </a:cubicBezTo>
                  <a:cubicBezTo>
                    <a:pt x="343" y="358"/>
                    <a:pt x="277" y="384"/>
                    <a:pt x="210" y="417"/>
                  </a:cubicBezTo>
                  <a:cubicBezTo>
                    <a:pt x="206" y="419"/>
                    <a:pt x="202" y="423"/>
                    <a:pt x="199" y="425"/>
                  </a:cubicBezTo>
                  <a:cubicBezTo>
                    <a:pt x="133" y="458"/>
                    <a:pt x="77" y="500"/>
                    <a:pt x="22" y="545"/>
                  </a:cubicBezTo>
                  <a:cubicBezTo>
                    <a:pt x="38" y="550"/>
                    <a:pt x="52" y="549"/>
                    <a:pt x="71" y="553"/>
                  </a:cubicBezTo>
                  <a:cubicBezTo>
                    <a:pt x="85" y="556"/>
                    <a:pt x="101" y="558"/>
                    <a:pt x="116" y="558"/>
                  </a:cubicBezTo>
                  <a:cubicBezTo>
                    <a:pt x="129" y="559"/>
                    <a:pt x="140" y="561"/>
                    <a:pt x="152" y="563"/>
                  </a:cubicBezTo>
                  <a:cubicBezTo>
                    <a:pt x="257" y="574"/>
                    <a:pt x="354" y="583"/>
                    <a:pt x="458" y="590"/>
                  </a:cubicBezTo>
                  <a:cubicBezTo>
                    <a:pt x="547" y="594"/>
                    <a:pt x="629" y="600"/>
                    <a:pt x="717" y="598"/>
                  </a:cubicBezTo>
                  <a:cubicBezTo>
                    <a:pt x="721" y="598"/>
                    <a:pt x="725" y="596"/>
                    <a:pt x="729" y="596"/>
                  </a:cubicBezTo>
                  <a:cubicBezTo>
                    <a:pt x="810" y="595"/>
                    <a:pt x="885" y="582"/>
                    <a:pt x="964" y="560"/>
                  </a:cubicBezTo>
                  <a:cubicBezTo>
                    <a:pt x="1050" y="535"/>
                    <a:pt x="1125" y="496"/>
                    <a:pt x="1198" y="443"/>
                  </a:cubicBezTo>
                  <a:cubicBezTo>
                    <a:pt x="1200" y="441"/>
                    <a:pt x="1202" y="440"/>
                    <a:pt x="1204" y="438"/>
                  </a:cubicBezTo>
                  <a:cubicBezTo>
                    <a:pt x="1247" y="406"/>
                    <a:pt x="1284" y="370"/>
                    <a:pt x="1319" y="329"/>
                  </a:cubicBezTo>
                  <a:close/>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1" name="Freeform 60"/>
            <p:cNvSpPr/>
            <p:nvPr/>
          </p:nvSpPr>
          <p:spPr bwMode="auto">
            <a:xfrm>
              <a:off x="7059433" y="1773375"/>
              <a:ext cx="246309" cy="788148"/>
            </a:xfrm>
            <a:custGeom>
              <a:avLst/>
              <a:gdLst>
                <a:gd name="T0" fmla="*/ 323 w 323"/>
                <a:gd name="T1" fmla="*/ 0 h 1013"/>
                <a:gd name="T2" fmla="*/ 244 w 323"/>
                <a:gd name="T3" fmla="*/ 441 h 1013"/>
                <a:gd name="T4" fmla="*/ 241 w 323"/>
                <a:gd name="T5" fmla="*/ 544 h 1013"/>
                <a:gd name="T6" fmla="*/ 242 w 323"/>
                <a:gd name="T7" fmla="*/ 550 h 1013"/>
                <a:gd name="T8" fmla="*/ 218 w 323"/>
                <a:gd name="T9" fmla="*/ 681 h 1013"/>
                <a:gd name="T10" fmla="*/ 149 w 323"/>
                <a:gd name="T11" fmla="*/ 855 h 1013"/>
                <a:gd name="T12" fmla="*/ 142 w 323"/>
                <a:gd name="T13" fmla="*/ 865 h 1013"/>
                <a:gd name="T14" fmla="*/ 37 w 323"/>
                <a:gd name="T15" fmla="*/ 1013 h 1013"/>
                <a:gd name="T16" fmla="*/ 32 w 323"/>
                <a:gd name="T17" fmla="*/ 971 h 1013"/>
                <a:gd name="T18" fmla="*/ 28 w 323"/>
                <a:gd name="T19" fmla="*/ 933 h 1013"/>
                <a:gd name="T20" fmla="*/ 24 w 323"/>
                <a:gd name="T21" fmla="*/ 902 h 1013"/>
                <a:gd name="T22" fmla="*/ 6 w 323"/>
                <a:gd name="T23" fmla="*/ 642 h 1013"/>
                <a:gd name="T24" fmla="*/ 3 w 323"/>
                <a:gd name="T25" fmla="*/ 422 h 1013"/>
                <a:gd name="T26" fmla="*/ 5 w 323"/>
                <a:gd name="T27" fmla="*/ 412 h 1013"/>
                <a:gd name="T28" fmla="*/ 39 w 323"/>
                <a:gd name="T29" fmla="*/ 212 h 1013"/>
                <a:gd name="T30" fmla="*/ 141 w 323"/>
                <a:gd name="T31" fmla="*/ 15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1013">
                  <a:moveTo>
                    <a:pt x="323" y="0"/>
                  </a:moveTo>
                  <a:cubicBezTo>
                    <a:pt x="256" y="135"/>
                    <a:pt x="228" y="290"/>
                    <a:pt x="244" y="441"/>
                  </a:cubicBezTo>
                  <a:cubicBezTo>
                    <a:pt x="243" y="475"/>
                    <a:pt x="245" y="509"/>
                    <a:pt x="241" y="544"/>
                  </a:cubicBezTo>
                  <a:cubicBezTo>
                    <a:pt x="241" y="546"/>
                    <a:pt x="242" y="549"/>
                    <a:pt x="242" y="550"/>
                  </a:cubicBezTo>
                  <a:cubicBezTo>
                    <a:pt x="236" y="596"/>
                    <a:pt x="230" y="636"/>
                    <a:pt x="218" y="681"/>
                  </a:cubicBezTo>
                  <a:cubicBezTo>
                    <a:pt x="202" y="743"/>
                    <a:pt x="178" y="799"/>
                    <a:pt x="149" y="855"/>
                  </a:cubicBezTo>
                  <a:cubicBezTo>
                    <a:pt x="147" y="858"/>
                    <a:pt x="144" y="862"/>
                    <a:pt x="142" y="865"/>
                  </a:cubicBezTo>
                  <a:cubicBezTo>
                    <a:pt x="113" y="920"/>
                    <a:pt x="76" y="967"/>
                    <a:pt x="37" y="1013"/>
                  </a:cubicBezTo>
                  <a:cubicBezTo>
                    <a:pt x="33" y="999"/>
                    <a:pt x="34" y="987"/>
                    <a:pt x="32" y="971"/>
                  </a:cubicBezTo>
                  <a:cubicBezTo>
                    <a:pt x="30" y="959"/>
                    <a:pt x="28" y="946"/>
                    <a:pt x="28" y="933"/>
                  </a:cubicBezTo>
                  <a:cubicBezTo>
                    <a:pt x="27" y="922"/>
                    <a:pt x="26" y="912"/>
                    <a:pt x="24" y="902"/>
                  </a:cubicBezTo>
                  <a:cubicBezTo>
                    <a:pt x="16" y="813"/>
                    <a:pt x="10" y="731"/>
                    <a:pt x="6" y="642"/>
                  </a:cubicBezTo>
                  <a:cubicBezTo>
                    <a:pt x="3" y="566"/>
                    <a:pt x="0" y="496"/>
                    <a:pt x="3" y="422"/>
                  </a:cubicBezTo>
                  <a:cubicBezTo>
                    <a:pt x="3" y="418"/>
                    <a:pt x="5" y="415"/>
                    <a:pt x="5" y="412"/>
                  </a:cubicBezTo>
                  <a:cubicBezTo>
                    <a:pt x="7" y="343"/>
                    <a:pt x="19" y="279"/>
                    <a:pt x="39" y="212"/>
                  </a:cubicBezTo>
                  <a:cubicBezTo>
                    <a:pt x="61" y="140"/>
                    <a:pt x="96" y="77"/>
                    <a:pt x="141" y="15"/>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2" name="Freeform 61"/>
            <p:cNvSpPr/>
            <p:nvPr/>
          </p:nvSpPr>
          <p:spPr bwMode="auto">
            <a:xfrm>
              <a:off x="7136037" y="1730255"/>
              <a:ext cx="314662" cy="846839"/>
            </a:xfrm>
            <a:custGeom>
              <a:avLst/>
              <a:gdLst>
                <a:gd name="T0" fmla="*/ 379 w 412"/>
                <a:gd name="T1" fmla="*/ 0 h 1089"/>
                <a:gd name="T2" fmla="*/ 399 w 412"/>
                <a:gd name="T3" fmla="*/ 230 h 1089"/>
                <a:gd name="T4" fmla="*/ 405 w 412"/>
                <a:gd name="T5" fmla="*/ 525 h 1089"/>
                <a:gd name="T6" fmla="*/ 404 w 412"/>
                <a:gd name="T7" fmla="*/ 530 h 1089"/>
                <a:gd name="T8" fmla="*/ 401 w 412"/>
                <a:gd name="T9" fmla="*/ 567 h 1089"/>
                <a:gd name="T10" fmla="*/ 395 w 412"/>
                <a:gd name="T11" fmla="*/ 603 h 1089"/>
                <a:gd name="T12" fmla="*/ 386 w 412"/>
                <a:gd name="T13" fmla="*/ 646 h 1089"/>
                <a:gd name="T14" fmla="*/ 382 w 412"/>
                <a:gd name="T15" fmla="*/ 657 h 1089"/>
                <a:gd name="T16" fmla="*/ 370 w 412"/>
                <a:gd name="T17" fmla="*/ 699 h 1089"/>
                <a:gd name="T18" fmla="*/ 357 w 412"/>
                <a:gd name="T19" fmla="*/ 737 h 1089"/>
                <a:gd name="T20" fmla="*/ 342 w 412"/>
                <a:gd name="T21" fmla="*/ 769 h 1089"/>
                <a:gd name="T22" fmla="*/ 305 w 412"/>
                <a:gd name="T23" fmla="*/ 837 h 1089"/>
                <a:gd name="T24" fmla="*/ 252 w 412"/>
                <a:gd name="T25" fmla="*/ 909 h 1089"/>
                <a:gd name="T26" fmla="*/ 155 w 412"/>
                <a:gd name="T27" fmla="*/ 1001 h 1089"/>
                <a:gd name="T28" fmla="*/ 118 w 412"/>
                <a:gd name="T29" fmla="*/ 1027 h 1089"/>
                <a:gd name="T30" fmla="*/ 113 w 412"/>
                <a:gd name="T31" fmla="*/ 1029 h 1089"/>
                <a:gd name="T32" fmla="*/ 0 w 412"/>
                <a:gd name="T33" fmla="*/ 1089 h 1089"/>
                <a:gd name="T34" fmla="*/ 126 w 412"/>
                <a:gd name="T35" fmla="*/ 865 h 1089"/>
                <a:gd name="T36" fmla="*/ 134 w 412"/>
                <a:gd name="T37" fmla="*/ 842 h 1089"/>
                <a:gd name="T38" fmla="*/ 171 w 412"/>
                <a:gd name="T39" fmla="*/ 680 h 1089"/>
                <a:gd name="T40" fmla="*/ 176 w 412"/>
                <a:gd name="T41" fmla="*/ 593 h 1089"/>
                <a:gd name="T42" fmla="*/ 164 w 412"/>
                <a:gd name="T43" fmla="*/ 443 h 1089"/>
                <a:gd name="T44" fmla="*/ 164 w 412"/>
                <a:gd name="T45" fmla="*/ 431 h 1089"/>
                <a:gd name="T46" fmla="*/ 165 w 412"/>
                <a:gd name="T47" fmla="*/ 282 h 1089"/>
                <a:gd name="T48" fmla="*/ 164 w 412"/>
                <a:gd name="T49" fmla="*/ 276 h 1089"/>
                <a:gd name="T50" fmla="*/ 172 w 412"/>
                <a:gd name="T51" fmla="*/ 224 h 1089"/>
                <a:gd name="T52" fmla="*/ 179 w 412"/>
                <a:gd name="T53" fmla="*/ 190 h 1089"/>
                <a:gd name="T54" fmla="*/ 182 w 412"/>
                <a:gd name="T55" fmla="*/ 184 h 1089"/>
                <a:gd name="T56" fmla="*/ 223 w 412"/>
                <a:gd name="T57" fmla="*/ 56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1089">
                  <a:moveTo>
                    <a:pt x="379" y="0"/>
                  </a:moveTo>
                  <a:cubicBezTo>
                    <a:pt x="386" y="79"/>
                    <a:pt x="392" y="152"/>
                    <a:pt x="399" y="230"/>
                  </a:cubicBezTo>
                  <a:cubicBezTo>
                    <a:pt x="405" y="331"/>
                    <a:pt x="412" y="424"/>
                    <a:pt x="405" y="525"/>
                  </a:cubicBezTo>
                  <a:cubicBezTo>
                    <a:pt x="405" y="526"/>
                    <a:pt x="404" y="528"/>
                    <a:pt x="404" y="530"/>
                  </a:cubicBezTo>
                  <a:cubicBezTo>
                    <a:pt x="403" y="542"/>
                    <a:pt x="402" y="554"/>
                    <a:pt x="401" y="567"/>
                  </a:cubicBezTo>
                  <a:cubicBezTo>
                    <a:pt x="398" y="579"/>
                    <a:pt x="397" y="591"/>
                    <a:pt x="395" y="603"/>
                  </a:cubicBezTo>
                  <a:cubicBezTo>
                    <a:pt x="391" y="618"/>
                    <a:pt x="391" y="632"/>
                    <a:pt x="386" y="646"/>
                  </a:cubicBezTo>
                  <a:cubicBezTo>
                    <a:pt x="385" y="649"/>
                    <a:pt x="383" y="653"/>
                    <a:pt x="382" y="657"/>
                  </a:cubicBezTo>
                  <a:cubicBezTo>
                    <a:pt x="379" y="672"/>
                    <a:pt x="376" y="685"/>
                    <a:pt x="370" y="699"/>
                  </a:cubicBezTo>
                  <a:cubicBezTo>
                    <a:pt x="364" y="712"/>
                    <a:pt x="363" y="725"/>
                    <a:pt x="357" y="737"/>
                  </a:cubicBezTo>
                  <a:cubicBezTo>
                    <a:pt x="351" y="748"/>
                    <a:pt x="347" y="758"/>
                    <a:pt x="342" y="769"/>
                  </a:cubicBezTo>
                  <a:cubicBezTo>
                    <a:pt x="332" y="793"/>
                    <a:pt x="318" y="814"/>
                    <a:pt x="305" y="837"/>
                  </a:cubicBezTo>
                  <a:cubicBezTo>
                    <a:pt x="288" y="863"/>
                    <a:pt x="271" y="885"/>
                    <a:pt x="252" y="909"/>
                  </a:cubicBezTo>
                  <a:cubicBezTo>
                    <a:pt x="222" y="943"/>
                    <a:pt x="191" y="973"/>
                    <a:pt x="155" y="1001"/>
                  </a:cubicBezTo>
                  <a:cubicBezTo>
                    <a:pt x="142" y="1010"/>
                    <a:pt x="131" y="1018"/>
                    <a:pt x="118" y="1027"/>
                  </a:cubicBezTo>
                  <a:cubicBezTo>
                    <a:pt x="117" y="1028"/>
                    <a:pt x="114" y="1027"/>
                    <a:pt x="113" y="1029"/>
                  </a:cubicBezTo>
                  <a:cubicBezTo>
                    <a:pt x="77" y="1054"/>
                    <a:pt x="39" y="1072"/>
                    <a:pt x="0" y="1089"/>
                  </a:cubicBezTo>
                  <a:cubicBezTo>
                    <a:pt x="53" y="1021"/>
                    <a:pt x="94" y="946"/>
                    <a:pt x="126" y="865"/>
                  </a:cubicBezTo>
                  <a:cubicBezTo>
                    <a:pt x="128" y="857"/>
                    <a:pt x="131" y="849"/>
                    <a:pt x="134" y="842"/>
                  </a:cubicBezTo>
                  <a:cubicBezTo>
                    <a:pt x="152" y="789"/>
                    <a:pt x="163" y="737"/>
                    <a:pt x="171" y="680"/>
                  </a:cubicBezTo>
                  <a:cubicBezTo>
                    <a:pt x="174" y="651"/>
                    <a:pt x="176" y="623"/>
                    <a:pt x="176" y="593"/>
                  </a:cubicBezTo>
                  <a:cubicBezTo>
                    <a:pt x="177" y="542"/>
                    <a:pt x="172" y="496"/>
                    <a:pt x="164" y="443"/>
                  </a:cubicBezTo>
                  <a:cubicBezTo>
                    <a:pt x="163" y="439"/>
                    <a:pt x="165" y="436"/>
                    <a:pt x="164" y="431"/>
                  </a:cubicBezTo>
                  <a:cubicBezTo>
                    <a:pt x="159" y="380"/>
                    <a:pt x="158" y="333"/>
                    <a:pt x="165" y="282"/>
                  </a:cubicBezTo>
                  <a:cubicBezTo>
                    <a:pt x="165" y="280"/>
                    <a:pt x="164" y="278"/>
                    <a:pt x="164" y="276"/>
                  </a:cubicBezTo>
                  <a:cubicBezTo>
                    <a:pt x="166" y="258"/>
                    <a:pt x="169" y="242"/>
                    <a:pt x="172" y="224"/>
                  </a:cubicBezTo>
                  <a:cubicBezTo>
                    <a:pt x="175" y="212"/>
                    <a:pt x="177" y="201"/>
                    <a:pt x="179" y="190"/>
                  </a:cubicBezTo>
                  <a:cubicBezTo>
                    <a:pt x="180" y="188"/>
                    <a:pt x="181" y="187"/>
                    <a:pt x="182" y="184"/>
                  </a:cubicBezTo>
                  <a:cubicBezTo>
                    <a:pt x="192" y="138"/>
                    <a:pt x="205" y="97"/>
                    <a:pt x="223" y="56"/>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3" name="Freeform 62"/>
            <p:cNvSpPr/>
            <p:nvPr/>
          </p:nvSpPr>
          <p:spPr bwMode="auto">
            <a:xfrm>
              <a:off x="7513161" y="2343523"/>
              <a:ext cx="794317" cy="330591"/>
            </a:xfrm>
            <a:custGeom>
              <a:avLst/>
              <a:gdLst>
                <a:gd name="T0" fmla="*/ 935 w 1038"/>
                <a:gd name="T1" fmla="*/ 234 h 425"/>
                <a:gd name="T2" fmla="*/ 949 w 1038"/>
                <a:gd name="T3" fmla="*/ 217 h 425"/>
                <a:gd name="T4" fmla="*/ 993 w 1038"/>
                <a:gd name="T5" fmla="*/ 154 h 425"/>
                <a:gd name="T6" fmla="*/ 1038 w 1038"/>
                <a:gd name="T7" fmla="*/ 53 h 425"/>
                <a:gd name="T8" fmla="*/ 913 w 1038"/>
                <a:gd name="T9" fmla="*/ 34 h 425"/>
                <a:gd name="T10" fmla="*/ 722 w 1038"/>
                <a:gd name="T11" fmla="*/ 14 h 425"/>
                <a:gd name="T12" fmla="*/ 476 w 1038"/>
                <a:gd name="T13" fmla="*/ 4 h 425"/>
                <a:gd name="T14" fmla="*/ 472 w 1038"/>
                <a:gd name="T15" fmla="*/ 5 h 425"/>
                <a:gd name="T16" fmla="*/ 441 w 1038"/>
                <a:gd name="T17" fmla="*/ 7 h 425"/>
                <a:gd name="T18" fmla="*/ 410 w 1038"/>
                <a:gd name="T19" fmla="*/ 12 h 425"/>
                <a:gd name="T20" fmla="*/ 375 w 1038"/>
                <a:gd name="T21" fmla="*/ 18 h 425"/>
                <a:gd name="T22" fmla="*/ 366 w 1038"/>
                <a:gd name="T23" fmla="*/ 22 h 425"/>
                <a:gd name="T24" fmla="*/ 330 w 1038"/>
                <a:gd name="T25" fmla="*/ 31 h 425"/>
                <a:gd name="T26" fmla="*/ 298 w 1038"/>
                <a:gd name="T27" fmla="*/ 42 h 425"/>
                <a:gd name="T28" fmla="*/ 271 w 1038"/>
                <a:gd name="T29" fmla="*/ 53 h 425"/>
                <a:gd name="T30" fmla="*/ 214 w 1038"/>
                <a:gd name="T31" fmla="*/ 83 h 425"/>
                <a:gd name="T32" fmla="*/ 154 w 1038"/>
                <a:gd name="T33" fmla="*/ 127 h 425"/>
                <a:gd name="T34" fmla="*/ 75 w 1038"/>
                <a:gd name="T35" fmla="*/ 206 h 425"/>
                <a:gd name="T36" fmla="*/ 53 w 1038"/>
                <a:gd name="T37" fmla="*/ 236 h 425"/>
                <a:gd name="T38" fmla="*/ 51 w 1038"/>
                <a:gd name="T39" fmla="*/ 241 h 425"/>
                <a:gd name="T40" fmla="*/ 0 w 1038"/>
                <a:gd name="T41" fmla="*/ 334 h 425"/>
                <a:gd name="T42" fmla="*/ 188 w 1038"/>
                <a:gd name="T43" fmla="*/ 233 h 425"/>
                <a:gd name="T44" fmla="*/ 208 w 1038"/>
                <a:gd name="T45" fmla="*/ 226 h 425"/>
                <a:gd name="T46" fmla="*/ 343 w 1038"/>
                <a:gd name="T47" fmla="*/ 198 h 425"/>
                <a:gd name="T48" fmla="*/ 415 w 1038"/>
                <a:gd name="T49" fmla="*/ 194 h 425"/>
                <a:gd name="T50" fmla="*/ 541 w 1038"/>
                <a:gd name="T51" fmla="*/ 207 h 425"/>
                <a:gd name="T52" fmla="*/ 550 w 1038"/>
                <a:gd name="T53" fmla="*/ 207 h 425"/>
                <a:gd name="T54" fmla="*/ 675 w 1038"/>
                <a:gd name="T55" fmla="*/ 208 h 425"/>
                <a:gd name="T56" fmla="*/ 680 w 1038"/>
                <a:gd name="T57" fmla="*/ 209 h 425"/>
                <a:gd name="T58" fmla="*/ 723 w 1038"/>
                <a:gd name="T59" fmla="*/ 203 h 425"/>
                <a:gd name="T60" fmla="*/ 752 w 1038"/>
                <a:gd name="T61" fmla="*/ 198 h 425"/>
                <a:gd name="T62" fmla="*/ 757 w 1038"/>
                <a:gd name="T63" fmla="*/ 196 h 425"/>
                <a:gd name="T64" fmla="*/ 865 w 1038"/>
                <a:gd name="T65" fmla="*/ 163 h 425"/>
                <a:gd name="T66" fmla="*/ 495 w 1038"/>
                <a:gd name="T67" fmla="*/ 223 h 425"/>
                <a:gd name="T68" fmla="*/ 409 w 1038"/>
                <a:gd name="T69" fmla="*/ 223 h 425"/>
                <a:gd name="T70" fmla="*/ 404 w 1038"/>
                <a:gd name="T71" fmla="*/ 223 h 425"/>
                <a:gd name="T72" fmla="*/ 295 w 1038"/>
                <a:gd name="T73" fmla="*/ 240 h 425"/>
                <a:gd name="T74" fmla="*/ 149 w 1038"/>
                <a:gd name="T75" fmla="*/ 296 h 425"/>
                <a:gd name="T76" fmla="*/ 140 w 1038"/>
                <a:gd name="T77" fmla="*/ 301 h 425"/>
                <a:gd name="T78" fmla="*/ 15 w 1038"/>
                <a:gd name="T79" fmla="*/ 387 h 425"/>
                <a:gd name="T80" fmla="*/ 50 w 1038"/>
                <a:gd name="T81" fmla="*/ 392 h 425"/>
                <a:gd name="T82" fmla="*/ 82 w 1038"/>
                <a:gd name="T83" fmla="*/ 395 h 425"/>
                <a:gd name="T84" fmla="*/ 107 w 1038"/>
                <a:gd name="T85" fmla="*/ 399 h 425"/>
                <a:gd name="T86" fmla="*/ 324 w 1038"/>
                <a:gd name="T87" fmla="*/ 418 h 425"/>
                <a:gd name="T88" fmla="*/ 508 w 1038"/>
                <a:gd name="T89" fmla="*/ 424 h 425"/>
                <a:gd name="T90" fmla="*/ 516 w 1038"/>
                <a:gd name="T91" fmla="*/ 422 h 425"/>
                <a:gd name="T92" fmla="*/ 683 w 1038"/>
                <a:gd name="T93" fmla="*/ 397 h 425"/>
                <a:gd name="T94" fmla="*/ 849 w 1038"/>
                <a:gd name="T95" fmla="*/ 314 h 425"/>
                <a:gd name="T96" fmla="*/ 853 w 1038"/>
                <a:gd name="T97" fmla="*/ 310 h 425"/>
                <a:gd name="T98" fmla="*/ 935 w 1038"/>
                <a:gd name="T99"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8" h="425">
                  <a:moveTo>
                    <a:pt x="935" y="234"/>
                  </a:moveTo>
                  <a:cubicBezTo>
                    <a:pt x="940" y="228"/>
                    <a:pt x="945" y="223"/>
                    <a:pt x="949" y="217"/>
                  </a:cubicBezTo>
                  <a:cubicBezTo>
                    <a:pt x="966" y="197"/>
                    <a:pt x="980" y="176"/>
                    <a:pt x="993" y="154"/>
                  </a:cubicBezTo>
                  <a:cubicBezTo>
                    <a:pt x="1011" y="121"/>
                    <a:pt x="1027" y="88"/>
                    <a:pt x="1038" y="53"/>
                  </a:cubicBezTo>
                  <a:cubicBezTo>
                    <a:pt x="997" y="45"/>
                    <a:pt x="957" y="40"/>
                    <a:pt x="913" y="34"/>
                  </a:cubicBezTo>
                  <a:cubicBezTo>
                    <a:pt x="847" y="26"/>
                    <a:pt x="787" y="20"/>
                    <a:pt x="722" y="14"/>
                  </a:cubicBezTo>
                  <a:cubicBezTo>
                    <a:pt x="638" y="7"/>
                    <a:pt x="560" y="0"/>
                    <a:pt x="476" y="4"/>
                  </a:cubicBezTo>
                  <a:cubicBezTo>
                    <a:pt x="475" y="4"/>
                    <a:pt x="473" y="5"/>
                    <a:pt x="472" y="5"/>
                  </a:cubicBezTo>
                  <a:cubicBezTo>
                    <a:pt x="462" y="6"/>
                    <a:pt x="451" y="7"/>
                    <a:pt x="441" y="7"/>
                  </a:cubicBezTo>
                  <a:cubicBezTo>
                    <a:pt x="431" y="9"/>
                    <a:pt x="421" y="10"/>
                    <a:pt x="410" y="12"/>
                  </a:cubicBezTo>
                  <a:cubicBezTo>
                    <a:pt x="398" y="14"/>
                    <a:pt x="386" y="15"/>
                    <a:pt x="375" y="18"/>
                  </a:cubicBezTo>
                  <a:cubicBezTo>
                    <a:pt x="372" y="20"/>
                    <a:pt x="369" y="21"/>
                    <a:pt x="366" y="22"/>
                  </a:cubicBezTo>
                  <a:cubicBezTo>
                    <a:pt x="353" y="23"/>
                    <a:pt x="342" y="26"/>
                    <a:pt x="330" y="31"/>
                  </a:cubicBezTo>
                  <a:cubicBezTo>
                    <a:pt x="320" y="36"/>
                    <a:pt x="309" y="37"/>
                    <a:pt x="298" y="42"/>
                  </a:cubicBezTo>
                  <a:cubicBezTo>
                    <a:pt x="289" y="46"/>
                    <a:pt x="280" y="50"/>
                    <a:pt x="271" y="53"/>
                  </a:cubicBezTo>
                  <a:cubicBezTo>
                    <a:pt x="251" y="62"/>
                    <a:pt x="234" y="72"/>
                    <a:pt x="214" y="83"/>
                  </a:cubicBezTo>
                  <a:cubicBezTo>
                    <a:pt x="192" y="97"/>
                    <a:pt x="174" y="111"/>
                    <a:pt x="154" y="127"/>
                  </a:cubicBezTo>
                  <a:cubicBezTo>
                    <a:pt x="125" y="151"/>
                    <a:pt x="99" y="176"/>
                    <a:pt x="75" y="206"/>
                  </a:cubicBezTo>
                  <a:cubicBezTo>
                    <a:pt x="68" y="216"/>
                    <a:pt x="61" y="226"/>
                    <a:pt x="53" y="236"/>
                  </a:cubicBezTo>
                  <a:cubicBezTo>
                    <a:pt x="52" y="238"/>
                    <a:pt x="52" y="240"/>
                    <a:pt x="51" y="241"/>
                  </a:cubicBezTo>
                  <a:cubicBezTo>
                    <a:pt x="30" y="270"/>
                    <a:pt x="14" y="302"/>
                    <a:pt x="0" y="334"/>
                  </a:cubicBezTo>
                  <a:cubicBezTo>
                    <a:pt x="57" y="291"/>
                    <a:pt x="120" y="257"/>
                    <a:pt x="188" y="233"/>
                  </a:cubicBezTo>
                  <a:cubicBezTo>
                    <a:pt x="194" y="231"/>
                    <a:pt x="201" y="228"/>
                    <a:pt x="208" y="226"/>
                  </a:cubicBezTo>
                  <a:cubicBezTo>
                    <a:pt x="252" y="212"/>
                    <a:pt x="295" y="203"/>
                    <a:pt x="343" y="198"/>
                  </a:cubicBezTo>
                  <a:cubicBezTo>
                    <a:pt x="368" y="195"/>
                    <a:pt x="391" y="194"/>
                    <a:pt x="415" y="194"/>
                  </a:cubicBezTo>
                  <a:cubicBezTo>
                    <a:pt x="458" y="194"/>
                    <a:pt x="497" y="200"/>
                    <a:pt x="541" y="207"/>
                  </a:cubicBezTo>
                  <a:cubicBezTo>
                    <a:pt x="544" y="207"/>
                    <a:pt x="547" y="206"/>
                    <a:pt x="550" y="207"/>
                  </a:cubicBezTo>
                  <a:cubicBezTo>
                    <a:pt x="594" y="212"/>
                    <a:pt x="633" y="213"/>
                    <a:pt x="675" y="208"/>
                  </a:cubicBezTo>
                  <a:cubicBezTo>
                    <a:pt x="677" y="208"/>
                    <a:pt x="679" y="209"/>
                    <a:pt x="680" y="209"/>
                  </a:cubicBezTo>
                  <a:cubicBezTo>
                    <a:pt x="695" y="207"/>
                    <a:pt x="708" y="205"/>
                    <a:pt x="723" y="203"/>
                  </a:cubicBezTo>
                  <a:cubicBezTo>
                    <a:pt x="734" y="201"/>
                    <a:pt x="742" y="199"/>
                    <a:pt x="752" y="198"/>
                  </a:cubicBezTo>
                  <a:cubicBezTo>
                    <a:pt x="754" y="197"/>
                    <a:pt x="755" y="196"/>
                    <a:pt x="757" y="196"/>
                  </a:cubicBezTo>
                  <a:cubicBezTo>
                    <a:pt x="795" y="188"/>
                    <a:pt x="830" y="177"/>
                    <a:pt x="865" y="163"/>
                  </a:cubicBezTo>
                  <a:cubicBezTo>
                    <a:pt x="751" y="217"/>
                    <a:pt x="621" y="238"/>
                    <a:pt x="495" y="223"/>
                  </a:cubicBezTo>
                  <a:cubicBezTo>
                    <a:pt x="467" y="223"/>
                    <a:pt x="439" y="220"/>
                    <a:pt x="409" y="223"/>
                  </a:cubicBezTo>
                  <a:cubicBezTo>
                    <a:pt x="408" y="223"/>
                    <a:pt x="406" y="223"/>
                    <a:pt x="404" y="223"/>
                  </a:cubicBezTo>
                  <a:cubicBezTo>
                    <a:pt x="366" y="227"/>
                    <a:pt x="332" y="231"/>
                    <a:pt x="295" y="240"/>
                  </a:cubicBezTo>
                  <a:cubicBezTo>
                    <a:pt x="243" y="254"/>
                    <a:pt x="196" y="272"/>
                    <a:pt x="149" y="296"/>
                  </a:cubicBezTo>
                  <a:cubicBezTo>
                    <a:pt x="146" y="297"/>
                    <a:pt x="143" y="300"/>
                    <a:pt x="140" y="301"/>
                  </a:cubicBezTo>
                  <a:cubicBezTo>
                    <a:pt x="94" y="325"/>
                    <a:pt x="54" y="355"/>
                    <a:pt x="15" y="387"/>
                  </a:cubicBezTo>
                  <a:cubicBezTo>
                    <a:pt x="26" y="390"/>
                    <a:pt x="37" y="390"/>
                    <a:pt x="50" y="392"/>
                  </a:cubicBezTo>
                  <a:cubicBezTo>
                    <a:pt x="60" y="394"/>
                    <a:pt x="71" y="395"/>
                    <a:pt x="82" y="395"/>
                  </a:cubicBezTo>
                  <a:cubicBezTo>
                    <a:pt x="91" y="396"/>
                    <a:pt x="99" y="398"/>
                    <a:pt x="107" y="399"/>
                  </a:cubicBezTo>
                  <a:cubicBezTo>
                    <a:pt x="182" y="407"/>
                    <a:pt x="250" y="413"/>
                    <a:pt x="324" y="418"/>
                  </a:cubicBezTo>
                  <a:cubicBezTo>
                    <a:pt x="387" y="421"/>
                    <a:pt x="446" y="425"/>
                    <a:pt x="508" y="424"/>
                  </a:cubicBezTo>
                  <a:cubicBezTo>
                    <a:pt x="511" y="424"/>
                    <a:pt x="514" y="422"/>
                    <a:pt x="516" y="422"/>
                  </a:cubicBezTo>
                  <a:cubicBezTo>
                    <a:pt x="574" y="422"/>
                    <a:pt x="627" y="412"/>
                    <a:pt x="683" y="397"/>
                  </a:cubicBezTo>
                  <a:cubicBezTo>
                    <a:pt x="744" y="379"/>
                    <a:pt x="797" y="352"/>
                    <a:pt x="849" y="314"/>
                  </a:cubicBezTo>
                  <a:cubicBezTo>
                    <a:pt x="850" y="313"/>
                    <a:pt x="852" y="312"/>
                    <a:pt x="853" y="310"/>
                  </a:cubicBezTo>
                  <a:cubicBezTo>
                    <a:pt x="884" y="288"/>
                    <a:pt x="911" y="262"/>
                    <a:pt x="935" y="234"/>
                  </a:cubicBezTo>
                  <a:close/>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4" name="Freeform 63"/>
            <p:cNvSpPr/>
            <p:nvPr/>
          </p:nvSpPr>
          <p:spPr bwMode="auto">
            <a:xfrm>
              <a:off x="7477805" y="1714682"/>
              <a:ext cx="174419" cy="559368"/>
            </a:xfrm>
            <a:custGeom>
              <a:avLst/>
              <a:gdLst>
                <a:gd name="T0" fmla="*/ 229 w 229"/>
                <a:gd name="T1" fmla="*/ 0 h 719"/>
                <a:gd name="T2" fmla="*/ 173 w 229"/>
                <a:gd name="T3" fmla="*/ 313 h 719"/>
                <a:gd name="T4" fmla="*/ 171 w 229"/>
                <a:gd name="T5" fmla="*/ 387 h 719"/>
                <a:gd name="T6" fmla="*/ 171 w 229"/>
                <a:gd name="T7" fmla="*/ 391 h 719"/>
                <a:gd name="T8" fmla="*/ 155 w 229"/>
                <a:gd name="T9" fmla="*/ 483 h 719"/>
                <a:gd name="T10" fmla="*/ 105 w 229"/>
                <a:gd name="T11" fmla="*/ 607 h 719"/>
                <a:gd name="T12" fmla="*/ 101 w 229"/>
                <a:gd name="T13" fmla="*/ 614 h 719"/>
                <a:gd name="T14" fmla="*/ 26 w 229"/>
                <a:gd name="T15" fmla="*/ 719 h 719"/>
                <a:gd name="T16" fmla="*/ 23 w 229"/>
                <a:gd name="T17" fmla="*/ 690 h 719"/>
                <a:gd name="T18" fmla="*/ 20 w 229"/>
                <a:gd name="T19" fmla="*/ 662 h 719"/>
                <a:gd name="T20" fmla="*/ 17 w 229"/>
                <a:gd name="T21" fmla="*/ 641 h 719"/>
                <a:gd name="T22" fmla="*/ 4 w 229"/>
                <a:gd name="T23" fmla="*/ 456 h 719"/>
                <a:gd name="T24" fmla="*/ 2 w 229"/>
                <a:gd name="T25" fmla="*/ 300 h 719"/>
                <a:gd name="T26" fmla="*/ 3 w 229"/>
                <a:gd name="T27" fmla="*/ 293 h 719"/>
                <a:gd name="T28" fmla="*/ 27 w 229"/>
                <a:gd name="T29" fmla="*/ 15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719">
                  <a:moveTo>
                    <a:pt x="229" y="0"/>
                  </a:moveTo>
                  <a:cubicBezTo>
                    <a:pt x="181" y="97"/>
                    <a:pt x="161" y="207"/>
                    <a:pt x="173" y="313"/>
                  </a:cubicBezTo>
                  <a:cubicBezTo>
                    <a:pt x="172" y="338"/>
                    <a:pt x="174" y="362"/>
                    <a:pt x="171" y="387"/>
                  </a:cubicBezTo>
                  <a:cubicBezTo>
                    <a:pt x="171" y="388"/>
                    <a:pt x="171" y="390"/>
                    <a:pt x="171" y="391"/>
                  </a:cubicBezTo>
                  <a:cubicBezTo>
                    <a:pt x="168" y="423"/>
                    <a:pt x="163" y="452"/>
                    <a:pt x="155" y="483"/>
                  </a:cubicBezTo>
                  <a:cubicBezTo>
                    <a:pt x="143" y="528"/>
                    <a:pt x="126" y="567"/>
                    <a:pt x="105" y="607"/>
                  </a:cubicBezTo>
                  <a:cubicBezTo>
                    <a:pt x="104" y="609"/>
                    <a:pt x="102" y="612"/>
                    <a:pt x="101" y="614"/>
                  </a:cubicBezTo>
                  <a:cubicBezTo>
                    <a:pt x="80" y="653"/>
                    <a:pt x="54" y="686"/>
                    <a:pt x="26" y="719"/>
                  </a:cubicBezTo>
                  <a:cubicBezTo>
                    <a:pt x="24" y="709"/>
                    <a:pt x="24" y="701"/>
                    <a:pt x="23" y="690"/>
                  </a:cubicBezTo>
                  <a:cubicBezTo>
                    <a:pt x="21" y="681"/>
                    <a:pt x="20" y="672"/>
                    <a:pt x="20" y="662"/>
                  </a:cubicBezTo>
                  <a:cubicBezTo>
                    <a:pt x="19" y="655"/>
                    <a:pt x="18" y="648"/>
                    <a:pt x="17" y="641"/>
                  </a:cubicBezTo>
                  <a:cubicBezTo>
                    <a:pt x="11" y="577"/>
                    <a:pt x="7" y="519"/>
                    <a:pt x="4" y="456"/>
                  </a:cubicBezTo>
                  <a:cubicBezTo>
                    <a:pt x="2" y="402"/>
                    <a:pt x="0" y="353"/>
                    <a:pt x="2" y="300"/>
                  </a:cubicBezTo>
                  <a:cubicBezTo>
                    <a:pt x="2" y="297"/>
                    <a:pt x="3" y="295"/>
                    <a:pt x="3" y="293"/>
                  </a:cubicBezTo>
                  <a:cubicBezTo>
                    <a:pt x="5" y="244"/>
                    <a:pt x="13" y="198"/>
                    <a:pt x="27" y="151"/>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5" name="Freeform 64"/>
            <p:cNvSpPr/>
            <p:nvPr/>
          </p:nvSpPr>
          <p:spPr bwMode="auto">
            <a:xfrm>
              <a:off x="7532016" y="1810507"/>
              <a:ext cx="222739" cy="474326"/>
            </a:xfrm>
            <a:custGeom>
              <a:avLst/>
              <a:gdLst>
                <a:gd name="T0" fmla="*/ 283 w 292"/>
                <a:gd name="T1" fmla="*/ 0 h 609"/>
                <a:gd name="T2" fmla="*/ 287 w 292"/>
                <a:gd name="T3" fmla="*/ 209 h 609"/>
                <a:gd name="T4" fmla="*/ 286 w 292"/>
                <a:gd name="T5" fmla="*/ 213 h 609"/>
                <a:gd name="T6" fmla="*/ 284 w 292"/>
                <a:gd name="T7" fmla="*/ 239 h 609"/>
                <a:gd name="T8" fmla="*/ 280 w 292"/>
                <a:gd name="T9" fmla="*/ 265 h 609"/>
                <a:gd name="T10" fmla="*/ 274 w 292"/>
                <a:gd name="T11" fmla="*/ 295 h 609"/>
                <a:gd name="T12" fmla="*/ 271 w 292"/>
                <a:gd name="T13" fmla="*/ 303 h 609"/>
                <a:gd name="T14" fmla="*/ 262 w 292"/>
                <a:gd name="T15" fmla="*/ 333 h 609"/>
                <a:gd name="T16" fmla="*/ 253 w 292"/>
                <a:gd name="T17" fmla="*/ 360 h 609"/>
                <a:gd name="T18" fmla="*/ 243 w 292"/>
                <a:gd name="T19" fmla="*/ 382 h 609"/>
                <a:gd name="T20" fmla="*/ 216 w 292"/>
                <a:gd name="T21" fmla="*/ 430 h 609"/>
                <a:gd name="T22" fmla="*/ 178 w 292"/>
                <a:gd name="T23" fmla="*/ 481 h 609"/>
                <a:gd name="T24" fmla="*/ 110 w 292"/>
                <a:gd name="T25" fmla="*/ 547 h 609"/>
                <a:gd name="T26" fmla="*/ 84 w 292"/>
                <a:gd name="T27" fmla="*/ 565 h 609"/>
                <a:gd name="T28" fmla="*/ 80 w 292"/>
                <a:gd name="T29" fmla="*/ 567 h 609"/>
                <a:gd name="T30" fmla="*/ 0 w 292"/>
                <a:gd name="T31" fmla="*/ 609 h 609"/>
                <a:gd name="T32" fmla="*/ 89 w 292"/>
                <a:gd name="T33" fmla="*/ 450 h 609"/>
                <a:gd name="T34" fmla="*/ 95 w 292"/>
                <a:gd name="T35" fmla="*/ 434 h 609"/>
                <a:gd name="T36" fmla="*/ 121 w 292"/>
                <a:gd name="T37" fmla="*/ 319 h 609"/>
                <a:gd name="T38" fmla="*/ 125 w 292"/>
                <a:gd name="T39" fmla="*/ 258 h 609"/>
                <a:gd name="T40" fmla="*/ 116 w 292"/>
                <a:gd name="T41" fmla="*/ 151 h 609"/>
                <a:gd name="T42" fmla="*/ 116 w 292"/>
                <a:gd name="T43" fmla="*/ 143 h 609"/>
                <a:gd name="T44" fmla="*/ 117 w 292"/>
                <a:gd name="T45" fmla="*/ 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09">
                  <a:moveTo>
                    <a:pt x="283" y="0"/>
                  </a:moveTo>
                  <a:cubicBezTo>
                    <a:pt x="287" y="72"/>
                    <a:pt x="292" y="137"/>
                    <a:pt x="287" y="209"/>
                  </a:cubicBezTo>
                  <a:cubicBezTo>
                    <a:pt x="287" y="210"/>
                    <a:pt x="286" y="211"/>
                    <a:pt x="286" y="213"/>
                  </a:cubicBezTo>
                  <a:cubicBezTo>
                    <a:pt x="285" y="221"/>
                    <a:pt x="285" y="230"/>
                    <a:pt x="284" y="239"/>
                  </a:cubicBezTo>
                  <a:cubicBezTo>
                    <a:pt x="282" y="247"/>
                    <a:pt x="282" y="256"/>
                    <a:pt x="280" y="265"/>
                  </a:cubicBezTo>
                  <a:cubicBezTo>
                    <a:pt x="277" y="275"/>
                    <a:pt x="277" y="285"/>
                    <a:pt x="274" y="295"/>
                  </a:cubicBezTo>
                  <a:cubicBezTo>
                    <a:pt x="273" y="298"/>
                    <a:pt x="271" y="300"/>
                    <a:pt x="271" y="303"/>
                  </a:cubicBezTo>
                  <a:cubicBezTo>
                    <a:pt x="269" y="314"/>
                    <a:pt x="267" y="323"/>
                    <a:pt x="262" y="333"/>
                  </a:cubicBezTo>
                  <a:cubicBezTo>
                    <a:pt x="258" y="342"/>
                    <a:pt x="257" y="351"/>
                    <a:pt x="253" y="360"/>
                  </a:cubicBezTo>
                  <a:cubicBezTo>
                    <a:pt x="249" y="367"/>
                    <a:pt x="246" y="375"/>
                    <a:pt x="243" y="382"/>
                  </a:cubicBezTo>
                  <a:cubicBezTo>
                    <a:pt x="235" y="399"/>
                    <a:pt x="226" y="414"/>
                    <a:pt x="216" y="430"/>
                  </a:cubicBezTo>
                  <a:cubicBezTo>
                    <a:pt x="204" y="449"/>
                    <a:pt x="192" y="465"/>
                    <a:pt x="178" y="481"/>
                  </a:cubicBezTo>
                  <a:cubicBezTo>
                    <a:pt x="157" y="506"/>
                    <a:pt x="135" y="527"/>
                    <a:pt x="110" y="547"/>
                  </a:cubicBezTo>
                  <a:cubicBezTo>
                    <a:pt x="101" y="553"/>
                    <a:pt x="93" y="559"/>
                    <a:pt x="84" y="565"/>
                  </a:cubicBezTo>
                  <a:cubicBezTo>
                    <a:pt x="83" y="566"/>
                    <a:pt x="81" y="566"/>
                    <a:pt x="80" y="567"/>
                  </a:cubicBezTo>
                  <a:cubicBezTo>
                    <a:pt x="55" y="585"/>
                    <a:pt x="28" y="597"/>
                    <a:pt x="0" y="609"/>
                  </a:cubicBezTo>
                  <a:cubicBezTo>
                    <a:pt x="37" y="561"/>
                    <a:pt x="67" y="508"/>
                    <a:pt x="89" y="450"/>
                  </a:cubicBezTo>
                  <a:cubicBezTo>
                    <a:pt x="91" y="445"/>
                    <a:pt x="93" y="439"/>
                    <a:pt x="95" y="434"/>
                  </a:cubicBezTo>
                  <a:cubicBezTo>
                    <a:pt x="107" y="396"/>
                    <a:pt x="115" y="360"/>
                    <a:pt x="121" y="319"/>
                  </a:cubicBezTo>
                  <a:cubicBezTo>
                    <a:pt x="123" y="299"/>
                    <a:pt x="125" y="279"/>
                    <a:pt x="125" y="258"/>
                  </a:cubicBezTo>
                  <a:cubicBezTo>
                    <a:pt x="125" y="222"/>
                    <a:pt x="121" y="188"/>
                    <a:pt x="116" y="151"/>
                  </a:cubicBezTo>
                  <a:cubicBezTo>
                    <a:pt x="115" y="148"/>
                    <a:pt x="117" y="146"/>
                    <a:pt x="116" y="143"/>
                  </a:cubicBezTo>
                  <a:cubicBezTo>
                    <a:pt x="112" y="106"/>
                    <a:pt x="112" y="73"/>
                    <a:pt x="117" y="37"/>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6" name="Freeform 65"/>
            <p:cNvSpPr/>
            <p:nvPr/>
          </p:nvSpPr>
          <p:spPr bwMode="auto">
            <a:xfrm>
              <a:off x="7837252" y="2076416"/>
              <a:ext cx="575113" cy="239558"/>
            </a:xfrm>
            <a:custGeom>
              <a:avLst/>
              <a:gdLst>
                <a:gd name="T0" fmla="*/ 676 w 751"/>
                <a:gd name="T1" fmla="*/ 169 h 307"/>
                <a:gd name="T2" fmla="*/ 686 w 751"/>
                <a:gd name="T3" fmla="*/ 157 h 307"/>
                <a:gd name="T4" fmla="*/ 718 w 751"/>
                <a:gd name="T5" fmla="*/ 111 h 307"/>
                <a:gd name="T6" fmla="*/ 751 w 751"/>
                <a:gd name="T7" fmla="*/ 38 h 307"/>
                <a:gd name="T8" fmla="*/ 660 w 751"/>
                <a:gd name="T9" fmla="*/ 24 h 307"/>
                <a:gd name="T10" fmla="*/ 522 w 751"/>
                <a:gd name="T11" fmla="*/ 10 h 307"/>
                <a:gd name="T12" fmla="*/ 344 w 751"/>
                <a:gd name="T13" fmla="*/ 3 h 307"/>
                <a:gd name="T14" fmla="*/ 341 w 751"/>
                <a:gd name="T15" fmla="*/ 4 h 307"/>
                <a:gd name="T16" fmla="*/ 319 w 751"/>
                <a:gd name="T17" fmla="*/ 5 h 307"/>
                <a:gd name="T18" fmla="*/ 297 w 751"/>
                <a:gd name="T19" fmla="*/ 8 h 307"/>
                <a:gd name="T20" fmla="*/ 271 w 751"/>
                <a:gd name="T21" fmla="*/ 13 h 307"/>
                <a:gd name="T22" fmla="*/ 265 w 751"/>
                <a:gd name="T23" fmla="*/ 15 h 307"/>
                <a:gd name="T24" fmla="*/ 239 w 751"/>
                <a:gd name="T25" fmla="*/ 22 h 307"/>
                <a:gd name="T26" fmla="*/ 216 w 751"/>
                <a:gd name="T27" fmla="*/ 30 h 307"/>
                <a:gd name="T28" fmla="*/ 196 w 751"/>
                <a:gd name="T29" fmla="*/ 38 h 307"/>
                <a:gd name="T30" fmla="*/ 155 w 751"/>
                <a:gd name="T31" fmla="*/ 60 h 307"/>
                <a:gd name="T32" fmla="*/ 111 w 751"/>
                <a:gd name="T33" fmla="*/ 91 h 307"/>
                <a:gd name="T34" fmla="*/ 55 w 751"/>
                <a:gd name="T35" fmla="*/ 149 h 307"/>
                <a:gd name="T36" fmla="*/ 39 w 751"/>
                <a:gd name="T37" fmla="*/ 170 h 307"/>
                <a:gd name="T38" fmla="*/ 37 w 751"/>
                <a:gd name="T39" fmla="*/ 174 h 307"/>
                <a:gd name="T40" fmla="*/ 0 w 751"/>
                <a:gd name="T41" fmla="*/ 241 h 307"/>
                <a:gd name="T42" fmla="*/ 136 w 751"/>
                <a:gd name="T43" fmla="*/ 168 h 307"/>
                <a:gd name="T44" fmla="*/ 150 w 751"/>
                <a:gd name="T45" fmla="*/ 163 h 307"/>
                <a:gd name="T46" fmla="*/ 248 w 751"/>
                <a:gd name="T47" fmla="*/ 143 h 307"/>
                <a:gd name="T48" fmla="*/ 301 w 751"/>
                <a:gd name="T49" fmla="*/ 140 h 307"/>
                <a:gd name="T50" fmla="*/ 391 w 751"/>
                <a:gd name="T51" fmla="*/ 149 h 307"/>
                <a:gd name="T52" fmla="*/ 398 w 751"/>
                <a:gd name="T53" fmla="*/ 149 h 307"/>
                <a:gd name="T54" fmla="*/ 488 w 751"/>
                <a:gd name="T55" fmla="*/ 150 h 307"/>
                <a:gd name="T56" fmla="*/ 492 w 751"/>
                <a:gd name="T57" fmla="*/ 151 h 307"/>
                <a:gd name="T58" fmla="*/ 523 w 751"/>
                <a:gd name="T59" fmla="*/ 146 h 307"/>
                <a:gd name="T60" fmla="*/ 544 w 751"/>
                <a:gd name="T61" fmla="*/ 143 h 307"/>
                <a:gd name="T62" fmla="*/ 547 w 751"/>
                <a:gd name="T63" fmla="*/ 141 h 307"/>
                <a:gd name="T64" fmla="*/ 625 w 751"/>
                <a:gd name="T65" fmla="*/ 118 h 307"/>
                <a:gd name="T66" fmla="*/ 358 w 751"/>
                <a:gd name="T67" fmla="*/ 161 h 307"/>
                <a:gd name="T68" fmla="*/ 296 w 751"/>
                <a:gd name="T69" fmla="*/ 161 h 307"/>
                <a:gd name="T70" fmla="*/ 292 w 751"/>
                <a:gd name="T71" fmla="*/ 161 h 307"/>
                <a:gd name="T72" fmla="*/ 214 w 751"/>
                <a:gd name="T73" fmla="*/ 173 h 307"/>
                <a:gd name="T74" fmla="*/ 108 w 751"/>
                <a:gd name="T75" fmla="*/ 214 h 307"/>
                <a:gd name="T76" fmla="*/ 102 w 751"/>
                <a:gd name="T77" fmla="*/ 218 h 307"/>
                <a:gd name="T78" fmla="*/ 11 w 751"/>
                <a:gd name="T79" fmla="*/ 279 h 307"/>
                <a:gd name="T80" fmla="*/ 36 w 751"/>
                <a:gd name="T81" fmla="*/ 283 h 307"/>
                <a:gd name="T82" fmla="*/ 60 w 751"/>
                <a:gd name="T83" fmla="*/ 286 h 307"/>
                <a:gd name="T84" fmla="*/ 78 w 751"/>
                <a:gd name="T85" fmla="*/ 288 h 307"/>
                <a:gd name="T86" fmla="*/ 235 w 751"/>
                <a:gd name="T87" fmla="*/ 302 h 307"/>
                <a:gd name="T88" fmla="*/ 368 w 751"/>
                <a:gd name="T89" fmla="*/ 306 h 307"/>
                <a:gd name="T90" fmla="*/ 373 w 751"/>
                <a:gd name="T91" fmla="*/ 305 h 307"/>
                <a:gd name="T92" fmla="*/ 494 w 751"/>
                <a:gd name="T93" fmla="*/ 287 h 307"/>
                <a:gd name="T94" fmla="*/ 614 w 751"/>
                <a:gd name="T95" fmla="*/ 227 h 307"/>
                <a:gd name="T96" fmla="*/ 617 w 751"/>
                <a:gd name="T97" fmla="*/ 224 h 307"/>
                <a:gd name="T98" fmla="*/ 676 w 751"/>
                <a:gd name="T99"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1" h="307">
                  <a:moveTo>
                    <a:pt x="676" y="169"/>
                  </a:moveTo>
                  <a:cubicBezTo>
                    <a:pt x="679" y="165"/>
                    <a:pt x="683" y="161"/>
                    <a:pt x="686" y="157"/>
                  </a:cubicBezTo>
                  <a:cubicBezTo>
                    <a:pt x="698" y="142"/>
                    <a:pt x="708" y="127"/>
                    <a:pt x="718" y="111"/>
                  </a:cubicBezTo>
                  <a:cubicBezTo>
                    <a:pt x="731" y="87"/>
                    <a:pt x="742" y="64"/>
                    <a:pt x="751" y="38"/>
                  </a:cubicBezTo>
                  <a:cubicBezTo>
                    <a:pt x="721" y="32"/>
                    <a:pt x="692" y="28"/>
                    <a:pt x="660" y="24"/>
                  </a:cubicBezTo>
                  <a:cubicBezTo>
                    <a:pt x="613" y="19"/>
                    <a:pt x="569" y="15"/>
                    <a:pt x="522" y="10"/>
                  </a:cubicBezTo>
                  <a:cubicBezTo>
                    <a:pt x="461" y="5"/>
                    <a:pt x="405" y="0"/>
                    <a:pt x="344" y="3"/>
                  </a:cubicBezTo>
                  <a:cubicBezTo>
                    <a:pt x="343" y="3"/>
                    <a:pt x="342" y="4"/>
                    <a:pt x="341" y="4"/>
                  </a:cubicBezTo>
                  <a:cubicBezTo>
                    <a:pt x="334" y="4"/>
                    <a:pt x="327" y="5"/>
                    <a:pt x="319" y="5"/>
                  </a:cubicBezTo>
                  <a:cubicBezTo>
                    <a:pt x="312" y="6"/>
                    <a:pt x="304" y="7"/>
                    <a:pt x="297" y="8"/>
                  </a:cubicBezTo>
                  <a:cubicBezTo>
                    <a:pt x="288" y="10"/>
                    <a:pt x="279" y="11"/>
                    <a:pt x="271" y="13"/>
                  </a:cubicBezTo>
                  <a:cubicBezTo>
                    <a:pt x="269" y="14"/>
                    <a:pt x="267" y="15"/>
                    <a:pt x="265" y="15"/>
                  </a:cubicBezTo>
                  <a:cubicBezTo>
                    <a:pt x="255" y="17"/>
                    <a:pt x="247" y="19"/>
                    <a:pt x="239" y="22"/>
                  </a:cubicBezTo>
                  <a:cubicBezTo>
                    <a:pt x="231" y="26"/>
                    <a:pt x="223" y="26"/>
                    <a:pt x="216" y="30"/>
                  </a:cubicBezTo>
                  <a:cubicBezTo>
                    <a:pt x="209" y="33"/>
                    <a:pt x="203" y="36"/>
                    <a:pt x="196" y="38"/>
                  </a:cubicBezTo>
                  <a:cubicBezTo>
                    <a:pt x="182" y="44"/>
                    <a:pt x="169" y="52"/>
                    <a:pt x="155" y="60"/>
                  </a:cubicBezTo>
                  <a:cubicBezTo>
                    <a:pt x="139" y="70"/>
                    <a:pt x="126" y="80"/>
                    <a:pt x="111" y="91"/>
                  </a:cubicBezTo>
                  <a:cubicBezTo>
                    <a:pt x="90" y="109"/>
                    <a:pt x="72" y="127"/>
                    <a:pt x="55" y="149"/>
                  </a:cubicBezTo>
                  <a:cubicBezTo>
                    <a:pt x="49" y="156"/>
                    <a:pt x="44" y="163"/>
                    <a:pt x="39" y="170"/>
                  </a:cubicBezTo>
                  <a:cubicBezTo>
                    <a:pt x="38" y="171"/>
                    <a:pt x="38" y="173"/>
                    <a:pt x="37" y="174"/>
                  </a:cubicBezTo>
                  <a:cubicBezTo>
                    <a:pt x="22" y="195"/>
                    <a:pt x="11" y="218"/>
                    <a:pt x="0" y="241"/>
                  </a:cubicBezTo>
                  <a:cubicBezTo>
                    <a:pt x="41" y="210"/>
                    <a:pt x="87" y="186"/>
                    <a:pt x="136" y="168"/>
                  </a:cubicBezTo>
                  <a:cubicBezTo>
                    <a:pt x="141" y="166"/>
                    <a:pt x="146" y="164"/>
                    <a:pt x="150" y="163"/>
                  </a:cubicBezTo>
                  <a:cubicBezTo>
                    <a:pt x="183" y="153"/>
                    <a:pt x="214" y="147"/>
                    <a:pt x="248" y="143"/>
                  </a:cubicBezTo>
                  <a:cubicBezTo>
                    <a:pt x="266" y="141"/>
                    <a:pt x="283" y="140"/>
                    <a:pt x="301" y="140"/>
                  </a:cubicBezTo>
                  <a:cubicBezTo>
                    <a:pt x="331" y="140"/>
                    <a:pt x="359" y="144"/>
                    <a:pt x="391" y="149"/>
                  </a:cubicBezTo>
                  <a:cubicBezTo>
                    <a:pt x="394" y="150"/>
                    <a:pt x="396" y="149"/>
                    <a:pt x="398" y="149"/>
                  </a:cubicBezTo>
                  <a:cubicBezTo>
                    <a:pt x="429" y="153"/>
                    <a:pt x="457" y="154"/>
                    <a:pt x="488" y="150"/>
                  </a:cubicBezTo>
                  <a:cubicBezTo>
                    <a:pt x="489" y="150"/>
                    <a:pt x="491" y="151"/>
                    <a:pt x="492" y="151"/>
                  </a:cubicBezTo>
                  <a:cubicBezTo>
                    <a:pt x="503" y="150"/>
                    <a:pt x="512" y="148"/>
                    <a:pt x="523" y="146"/>
                  </a:cubicBezTo>
                  <a:cubicBezTo>
                    <a:pt x="530" y="145"/>
                    <a:pt x="537" y="144"/>
                    <a:pt x="544" y="143"/>
                  </a:cubicBezTo>
                  <a:cubicBezTo>
                    <a:pt x="545" y="142"/>
                    <a:pt x="546" y="142"/>
                    <a:pt x="547" y="141"/>
                  </a:cubicBezTo>
                  <a:cubicBezTo>
                    <a:pt x="575" y="135"/>
                    <a:pt x="600" y="128"/>
                    <a:pt x="625" y="118"/>
                  </a:cubicBezTo>
                  <a:cubicBezTo>
                    <a:pt x="543" y="156"/>
                    <a:pt x="449" y="172"/>
                    <a:pt x="358" y="161"/>
                  </a:cubicBezTo>
                  <a:cubicBezTo>
                    <a:pt x="338" y="161"/>
                    <a:pt x="317" y="159"/>
                    <a:pt x="296" y="161"/>
                  </a:cubicBezTo>
                  <a:cubicBezTo>
                    <a:pt x="295" y="161"/>
                    <a:pt x="293" y="161"/>
                    <a:pt x="292" y="161"/>
                  </a:cubicBezTo>
                  <a:cubicBezTo>
                    <a:pt x="265" y="163"/>
                    <a:pt x="240" y="167"/>
                    <a:pt x="214" y="173"/>
                  </a:cubicBezTo>
                  <a:cubicBezTo>
                    <a:pt x="176" y="183"/>
                    <a:pt x="142" y="197"/>
                    <a:pt x="108" y="214"/>
                  </a:cubicBezTo>
                  <a:cubicBezTo>
                    <a:pt x="106" y="215"/>
                    <a:pt x="104" y="217"/>
                    <a:pt x="102" y="218"/>
                  </a:cubicBezTo>
                  <a:cubicBezTo>
                    <a:pt x="68" y="235"/>
                    <a:pt x="40" y="256"/>
                    <a:pt x="11" y="279"/>
                  </a:cubicBezTo>
                  <a:cubicBezTo>
                    <a:pt x="20" y="282"/>
                    <a:pt x="27" y="281"/>
                    <a:pt x="36" y="283"/>
                  </a:cubicBezTo>
                  <a:cubicBezTo>
                    <a:pt x="44" y="284"/>
                    <a:pt x="52" y="285"/>
                    <a:pt x="60" y="286"/>
                  </a:cubicBezTo>
                  <a:cubicBezTo>
                    <a:pt x="66" y="286"/>
                    <a:pt x="72" y="287"/>
                    <a:pt x="78" y="288"/>
                  </a:cubicBezTo>
                  <a:cubicBezTo>
                    <a:pt x="132" y="294"/>
                    <a:pt x="181" y="298"/>
                    <a:pt x="235" y="302"/>
                  </a:cubicBezTo>
                  <a:cubicBezTo>
                    <a:pt x="280" y="304"/>
                    <a:pt x="322" y="307"/>
                    <a:pt x="368" y="306"/>
                  </a:cubicBezTo>
                  <a:cubicBezTo>
                    <a:pt x="369" y="306"/>
                    <a:pt x="371" y="305"/>
                    <a:pt x="373" y="305"/>
                  </a:cubicBezTo>
                  <a:cubicBezTo>
                    <a:pt x="415" y="304"/>
                    <a:pt x="454" y="298"/>
                    <a:pt x="494" y="287"/>
                  </a:cubicBezTo>
                  <a:cubicBezTo>
                    <a:pt x="538" y="274"/>
                    <a:pt x="576" y="254"/>
                    <a:pt x="614" y="227"/>
                  </a:cubicBezTo>
                  <a:cubicBezTo>
                    <a:pt x="615" y="226"/>
                    <a:pt x="616" y="225"/>
                    <a:pt x="617" y="224"/>
                  </a:cubicBezTo>
                  <a:cubicBezTo>
                    <a:pt x="639" y="208"/>
                    <a:pt x="658" y="189"/>
                    <a:pt x="676" y="169"/>
                  </a:cubicBezTo>
                  <a:close/>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7" name="Freeform 66"/>
            <p:cNvSpPr/>
            <p:nvPr/>
          </p:nvSpPr>
          <p:spPr bwMode="auto">
            <a:xfrm>
              <a:off x="7811324" y="1683540"/>
              <a:ext cx="127280" cy="403657"/>
            </a:xfrm>
            <a:custGeom>
              <a:avLst/>
              <a:gdLst>
                <a:gd name="T0" fmla="*/ 166 w 166"/>
                <a:gd name="T1" fmla="*/ 0 h 519"/>
                <a:gd name="T2" fmla="*/ 125 w 166"/>
                <a:gd name="T3" fmla="*/ 226 h 519"/>
                <a:gd name="T4" fmla="*/ 124 w 166"/>
                <a:gd name="T5" fmla="*/ 279 h 519"/>
                <a:gd name="T6" fmla="*/ 124 w 166"/>
                <a:gd name="T7" fmla="*/ 282 h 519"/>
                <a:gd name="T8" fmla="*/ 112 w 166"/>
                <a:gd name="T9" fmla="*/ 349 h 519"/>
                <a:gd name="T10" fmla="*/ 77 w 166"/>
                <a:gd name="T11" fmla="*/ 438 h 519"/>
                <a:gd name="T12" fmla="*/ 73 w 166"/>
                <a:gd name="T13" fmla="*/ 443 h 519"/>
                <a:gd name="T14" fmla="*/ 20 w 166"/>
                <a:gd name="T15" fmla="*/ 519 h 519"/>
                <a:gd name="T16" fmla="*/ 17 w 166"/>
                <a:gd name="T17" fmla="*/ 498 h 519"/>
                <a:gd name="T18" fmla="*/ 15 w 166"/>
                <a:gd name="T19" fmla="*/ 478 h 519"/>
                <a:gd name="T20" fmla="*/ 13 w 166"/>
                <a:gd name="T21" fmla="*/ 462 h 519"/>
                <a:gd name="T22" fmla="*/ 3 w 166"/>
                <a:gd name="T23" fmla="*/ 329 h 519"/>
                <a:gd name="T24" fmla="*/ 2 w 166"/>
                <a:gd name="T25" fmla="*/ 216 h 519"/>
                <a:gd name="T26" fmla="*/ 3 w 166"/>
                <a:gd name="T27" fmla="*/ 211 h 519"/>
                <a:gd name="T28" fmla="*/ 20 w 166"/>
                <a:gd name="T29" fmla="*/ 1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519">
                  <a:moveTo>
                    <a:pt x="166" y="0"/>
                  </a:moveTo>
                  <a:cubicBezTo>
                    <a:pt x="132" y="69"/>
                    <a:pt x="117" y="149"/>
                    <a:pt x="125" y="226"/>
                  </a:cubicBezTo>
                  <a:cubicBezTo>
                    <a:pt x="125" y="244"/>
                    <a:pt x="126" y="261"/>
                    <a:pt x="124" y="279"/>
                  </a:cubicBezTo>
                  <a:cubicBezTo>
                    <a:pt x="124" y="280"/>
                    <a:pt x="124" y="281"/>
                    <a:pt x="124" y="282"/>
                  </a:cubicBezTo>
                  <a:cubicBezTo>
                    <a:pt x="122" y="306"/>
                    <a:pt x="118" y="326"/>
                    <a:pt x="112" y="349"/>
                  </a:cubicBezTo>
                  <a:cubicBezTo>
                    <a:pt x="104" y="381"/>
                    <a:pt x="92" y="409"/>
                    <a:pt x="77" y="438"/>
                  </a:cubicBezTo>
                  <a:cubicBezTo>
                    <a:pt x="76" y="440"/>
                    <a:pt x="74" y="442"/>
                    <a:pt x="73" y="443"/>
                  </a:cubicBezTo>
                  <a:cubicBezTo>
                    <a:pt x="58" y="471"/>
                    <a:pt x="40" y="496"/>
                    <a:pt x="20" y="519"/>
                  </a:cubicBezTo>
                  <a:cubicBezTo>
                    <a:pt x="17" y="512"/>
                    <a:pt x="18" y="506"/>
                    <a:pt x="17" y="498"/>
                  </a:cubicBezTo>
                  <a:cubicBezTo>
                    <a:pt x="16" y="492"/>
                    <a:pt x="15" y="485"/>
                    <a:pt x="15" y="478"/>
                  </a:cubicBezTo>
                  <a:cubicBezTo>
                    <a:pt x="14" y="473"/>
                    <a:pt x="14" y="468"/>
                    <a:pt x="13" y="462"/>
                  </a:cubicBezTo>
                  <a:cubicBezTo>
                    <a:pt x="9" y="417"/>
                    <a:pt x="6" y="374"/>
                    <a:pt x="3" y="329"/>
                  </a:cubicBezTo>
                  <a:cubicBezTo>
                    <a:pt x="2" y="290"/>
                    <a:pt x="0" y="254"/>
                    <a:pt x="2" y="216"/>
                  </a:cubicBezTo>
                  <a:cubicBezTo>
                    <a:pt x="2" y="214"/>
                    <a:pt x="3" y="213"/>
                    <a:pt x="3" y="211"/>
                  </a:cubicBezTo>
                  <a:cubicBezTo>
                    <a:pt x="4" y="176"/>
                    <a:pt x="10" y="143"/>
                    <a:pt x="20" y="109"/>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8" name="Freeform 67"/>
            <p:cNvSpPr/>
            <p:nvPr/>
          </p:nvSpPr>
          <p:spPr bwMode="auto">
            <a:xfrm>
              <a:off x="7851394" y="1753012"/>
              <a:ext cx="161455" cy="341371"/>
            </a:xfrm>
            <a:custGeom>
              <a:avLst/>
              <a:gdLst>
                <a:gd name="T0" fmla="*/ 204 w 211"/>
                <a:gd name="T1" fmla="*/ 0 h 440"/>
                <a:gd name="T2" fmla="*/ 207 w 211"/>
                <a:gd name="T3" fmla="*/ 151 h 440"/>
                <a:gd name="T4" fmla="*/ 206 w 211"/>
                <a:gd name="T5" fmla="*/ 154 h 440"/>
                <a:gd name="T6" fmla="*/ 205 w 211"/>
                <a:gd name="T7" fmla="*/ 173 h 440"/>
                <a:gd name="T8" fmla="*/ 202 w 211"/>
                <a:gd name="T9" fmla="*/ 192 h 440"/>
                <a:gd name="T10" fmla="*/ 198 w 211"/>
                <a:gd name="T11" fmla="*/ 213 h 440"/>
                <a:gd name="T12" fmla="*/ 195 w 211"/>
                <a:gd name="T13" fmla="*/ 219 h 440"/>
                <a:gd name="T14" fmla="*/ 189 w 211"/>
                <a:gd name="T15" fmla="*/ 241 h 440"/>
                <a:gd name="T16" fmla="*/ 182 w 211"/>
                <a:gd name="T17" fmla="*/ 260 h 440"/>
                <a:gd name="T18" fmla="*/ 175 w 211"/>
                <a:gd name="T19" fmla="*/ 276 h 440"/>
                <a:gd name="T20" fmla="*/ 156 w 211"/>
                <a:gd name="T21" fmla="*/ 311 h 440"/>
                <a:gd name="T22" fmla="*/ 129 w 211"/>
                <a:gd name="T23" fmla="*/ 348 h 440"/>
                <a:gd name="T24" fmla="*/ 79 w 211"/>
                <a:gd name="T25" fmla="*/ 395 h 440"/>
                <a:gd name="T26" fmla="*/ 60 w 211"/>
                <a:gd name="T27" fmla="*/ 408 h 440"/>
                <a:gd name="T28" fmla="*/ 57 w 211"/>
                <a:gd name="T29" fmla="*/ 410 h 440"/>
                <a:gd name="T30" fmla="*/ 0 w 211"/>
                <a:gd name="T31" fmla="*/ 440 h 440"/>
                <a:gd name="T32" fmla="*/ 64 w 211"/>
                <a:gd name="T33" fmla="*/ 326 h 440"/>
                <a:gd name="T34" fmla="*/ 68 w 211"/>
                <a:gd name="T35" fmla="*/ 314 h 440"/>
                <a:gd name="T36" fmla="*/ 87 w 211"/>
                <a:gd name="T37" fmla="*/ 231 h 440"/>
                <a:gd name="T38" fmla="*/ 90 w 211"/>
                <a:gd name="T39" fmla="*/ 186 h 440"/>
                <a:gd name="T40" fmla="*/ 84 w 211"/>
                <a:gd name="T41" fmla="*/ 1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440">
                  <a:moveTo>
                    <a:pt x="204" y="0"/>
                  </a:moveTo>
                  <a:cubicBezTo>
                    <a:pt x="207" y="52"/>
                    <a:pt x="211" y="99"/>
                    <a:pt x="207" y="151"/>
                  </a:cubicBezTo>
                  <a:cubicBezTo>
                    <a:pt x="207" y="152"/>
                    <a:pt x="207" y="153"/>
                    <a:pt x="206" y="154"/>
                  </a:cubicBezTo>
                  <a:cubicBezTo>
                    <a:pt x="206" y="160"/>
                    <a:pt x="206" y="166"/>
                    <a:pt x="205" y="173"/>
                  </a:cubicBezTo>
                  <a:cubicBezTo>
                    <a:pt x="204" y="179"/>
                    <a:pt x="203" y="185"/>
                    <a:pt x="202" y="192"/>
                  </a:cubicBezTo>
                  <a:cubicBezTo>
                    <a:pt x="200" y="199"/>
                    <a:pt x="200" y="206"/>
                    <a:pt x="198" y="213"/>
                  </a:cubicBezTo>
                  <a:cubicBezTo>
                    <a:pt x="197" y="215"/>
                    <a:pt x="196" y="217"/>
                    <a:pt x="195" y="219"/>
                  </a:cubicBezTo>
                  <a:cubicBezTo>
                    <a:pt x="194" y="227"/>
                    <a:pt x="192" y="234"/>
                    <a:pt x="189" y="241"/>
                  </a:cubicBezTo>
                  <a:cubicBezTo>
                    <a:pt x="186" y="247"/>
                    <a:pt x="185" y="254"/>
                    <a:pt x="182" y="260"/>
                  </a:cubicBezTo>
                  <a:cubicBezTo>
                    <a:pt x="179" y="265"/>
                    <a:pt x="177" y="271"/>
                    <a:pt x="175" y="276"/>
                  </a:cubicBezTo>
                  <a:cubicBezTo>
                    <a:pt x="170" y="289"/>
                    <a:pt x="163" y="299"/>
                    <a:pt x="156" y="311"/>
                  </a:cubicBezTo>
                  <a:cubicBezTo>
                    <a:pt x="147" y="325"/>
                    <a:pt x="138" y="336"/>
                    <a:pt x="129" y="348"/>
                  </a:cubicBezTo>
                  <a:cubicBezTo>
                    <a:pt x="113" y="366"/>
                    <a:pt x="98" y="381"/>
                    <a:pt x="79" y="395"/>
                  </a:cubicBezTo>
                  <a:cubicBezTo>
                    <a:pt x="73" y="400"/>
                    <a:pt x="67" y="404"/>
                    <a:pt x="60" y="408"/>
                  </a:cubicBezTo>
                  <a:cubicBezTo>
                    <a:pt x="59" y="409"/>
                    <a:pt x="58" y="409"/>
                    <a:pt x="57" y="410"/>
                  </a:cubicBezTo>
                  <a:cubicBezTo>
                    <a:pt x="39" y="423"/>
                    <a:pt x="20" y="432"/>
                    <a:pt x="0" y="440"/>
                  </a:cubicBezTo>
                  <a:cubicBezTo>
                    <a:pt x="27" y="406"/>
                    <a:pt x="48" y="367"/>
                    <a:pt x="64" y="326"/>
                  </a:cubicBezTo>
                  <a:cubicBezTo>
                    <a:pt x="65" y="322"/>
                    <a:pt x="67" y="318"/>
                    <a:pt x="68" y="314"/>
                  </a:cubicBezTo>
                  <a:cubicBezTo>
                    <a:pt x="77" y="287"/>
                    <a:pt x="83" y="260"/>
                    <a:pt x="87" y="231"/>
                  </a:cubicBezTo>
                  <a:cubicBezTo>
                    <a:pt x="89" y="216"/>
                    <a:pt x="90" y="202"/>
                    <a:pt x="90" y="186"/>
                  </a:cubicBezTo>
                  <a:cubicBezTo>
                    <a:pt x="90" y="160"/>
                    <a:pt x="88" y="136"/>
                    <a:pt x="84" y="109"/>
                  </a:cubicBezTo>
                </a:path>
              </a:pathLst>
            </a:custGeom>
            <a:grpFill/>
            <a:ln>
              <a:noFill/>
            </a:ln>
            <a:effec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49" name="Freeform 68"/>
            <p:cNvSpPr>
              <a:spLocks noEditPoints="1"/>
            </p:cNvSpPr>
            <p:nvPr/>
          </p:nvSpPr>
          <p:spPr bwMode="auto">
            <a:xfrm>
              <a:off x="4631698" y="2428566"/>
              <a:ext cx="2896783" cy="4429434"/>
            </a:xfrm>
            <a:custGeom>
              <a:avLst/>
              <a:gdLst>
                <a:gd name="T0" fmla="*/ 2245 w 3788"/>
                <a:gd name="T1" fmla="*/ 2644 h 5698"/>
                <a:gd name="T2" fmla="*/ 2245 w 3788"/>
                <a:gd name="T3" fmla="*/ 2644 h 5698"/>
                <a:gd name="T4" fmla="*/ 2245 w 3788"/>
                <a:gd name="T5" fmla="*/ 2644 h 5698"/>
                <a:gd name="T6" fmla="*/ 2245 w 3788"/>
                <a:gd name="T7" fmla="*/ 2644 h 5698"/>
                <a:gd name="T8" fmla="*/ 3788 w 3788"/>
                <a:gd name="T9" fmla="*/ 0 h 5698"/>
                <a:gd name="T10" fmla="*/ 3703 w 3788"/>
                <a:gd name="T11" fmla="*/ 54 h 5698"/>
                <a:gd name="T12" fmla="*/ 3619 w 3788"/>
                <a:gd name="T13" fmla="*/ 111 h 5698"/>
                <a:gd name="T14" fmla="*/ 3453 w 3788"/>
                <a:gd name="T15" fmla="*/ 229 h 5698"/>
                <a:gd name="T16" fmla="*/ 3133 w 3788"/>
                <a:gd name="T17" fmla="*/ 479 h 5698"/>
                <a:gd name="T18" fmla="*/ 2532 w 3788"/>
                <a:gd name="T19" fmla="*/ 1042 h 5698"/>
                <a:gd name="T20" fmla="*/ 2258 w 3788"/>
                <a:gd name="T21" fmla="*/ 1356 h 5698"/>
                <a:gd name="T22" fmla="*/ 2007 w 3788"/>
                <a:gd name="T23" fmla="*/ 1698 h 5698"/>
                <a:gd name="T24" fmla="*/ 1915 w 3788"/>
                <a:gd name="T25" fmla="*/ 1840 h 5698"/>
                <a:gd name="T26" fmla="*/ 1806 w 3788"/>
                <a:gd name="T27" fmla="*/ 1674 h 5698"/>
                <a:gd name="T28" fmla="*/ 1550 w 3788"/>
                <a:gd name="T29" fmla="*/ 1338 h 5698"/>
                <a:gd name="T30" fmla="*/ 1271 w 3788"/>
                <a:gd name="T31" fmla="*/ 1028 h 5698"/>
                <a:gd name="T32" fmla="*/ 663 w 3788"/>
                <a:gd name="T33" fmla="*/ 476 h 5698"/>
                <a:gd name="T34" fmla="*/ 338 w 3788"/>
                <a:gd name="T35" fmla="*/ 230 h 5698"/>
                <a:gd name="T36" fmla="*/ 171 w 3788"/>
                <a:gd name="T37" fmla="*/ 115 h 5698"/>
                <a:gd name="T38" fmla="*/ 86 w 3788"/>
                <a:gd name="T39" fmla="*/ 60 h 5698"/>
                <a:gd name="T40" fmla="*/ 0 w 3788"/>
                <a:gd name="T41" fmla="*/ 7 h 5698"/>
                <a:gd name="T42" fmla="*/ 74 w 3788"/>
                <a:gd name="T43" fmla="*/ 76 h 5698"/>
                <a:gd name="T44" fmla="*/ 146 w 3788"/>
                <a:gd name="T45" fmla="*/ 146 h 5698"/>
                <a:gd name="T46" fmla="*/ 286 w 3788"/>
                <a:gd name="T47" fmla="*/ 290 h 5698"/>
                <a:gd name="T48" fmla="*/ 552 w 3788"/>
                <a:gd name="T49" fmla="*/ 589 h 5698"/>
                <a:gd name="T50" fmla="*/ 1024 w 3788"/>
                <a:gd name="T51" fmla="*/ 1226 h 5698"/>
                <a:gd name="T52" fmla="*/ 1391 w 3788"/>
                <a:gd name="T53" fmla="*/ 1907 h 5698"/>
                <a:gd name="T54" fmla="*/ 1607 w 3788"/>
                <a:gd name="T55" fmla="*/ 2849 h 5698"/>
                <a:gd name="T56" fmla="*/ 1917 w 3788"/>
                <a:gd name="T57" fmla="*/ 5698 h 5698"/>
                <a:gd name="T58" fmla="*/ 1934 w 3788"/>
                <a:gd name="T59" fmla="*/ 5698 h 5698"/>
                <a:gd name="T60" fmla="*/ 2239 w 3788"/>
                <a:gd name="T61" fmla="*/ 2883 h 5698"/>
                <a:gd name="T62" fmla="*/ 2444 w 3788"/>
                <a:gd name="T63" fmla="*/ 1932 h 5698"/>
                <a:gd name="T64" fmla="*/ 2795 w 3788"/>
                <a:gd name="T65" fmla="*/ 1243 h 5698"/>
                <a:gd name="T66" fmla="*/ 3250 w 3788"/>
                <a:gd name="T67" fmla="*/ 595 h 5698"/>
                <a:gd name="T68" fmla="*/ 3509 w 3788"/>
                <a:gd name="T69" fmla="*/ 290 h 5698"/>
                <a:gd name="T70" fmla="*/ 3646 w 3788"/>
                <a:gd name="T71" fmla="*/ 142 h 5698"/>
                <a:gd name="T72" fmla="*/ 3716 w 3788"/>
                <a:gd name="T73" fmla="*/ 70 h 5698"/>
                <a:gd name="T74" fmla="*/ 3788 w 3788"/>
                <a:gd name="T75" fmla="*/ 0 h 5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88" h="5698">
                  <a:moveTo>
                    <a:pt x="2245" y="2644"/>
                  </a:moveTo>
                  <a:cubicBezTo>
                    <a:pt x="2245" y="2644"/>
                    <a:pt x="2245" y="2644"/>
                    <a:pt x="2245" y="2644"/>
                  </a:cubicBezTo>
                  <a:cubicBezTo>
                    <a:pt x="2245" y="2644"/>
                    <a:pt x="2245" y="2644"/>
                    <a:pt x="2245" y="2644"/>
                  </a:cubicBezTo>
                  <a:cubicBezTo>
                    <a:pt x="2245" y="2644"/>
                    <a:pt x="2245" y="2644"/>
                    <a:pt x="2245" y="2644"/>
                  </a:cubicBezTo>
                  <a:moveTo>
                    <a:pt x="3788" y="0"/>
                  </a:moveTo>
                  <a:cubicBezTo>
                    <a:pt x="3759" y="18"/>
                    <a:pt x="3731" y="36"/>
                    <a:pt x="3703" y="54"/>
                  </a:cubicBezTo>
                  <a:cubicBezTo>
                    <a:pt x="3675" y="73"/>
                    <a:pt x="3647" y="92"/>
                    <a:pt x="3619" y="111"/>
                  </a:cubicBezTo>
                  <a:cubicBezTo>
                    <a:pt x="3563" y="149"/>
                    <a:pt x="3508" y="189"/>
                    <a:pt x="3453" y="229"/>
                  </a:cubicBezTo>
                  <a:cubicBezTo>
                    <a:pt x="3344" y="309"/>
                    <a:pt x="3237" y="393"/>
                    <a:pt x="3133" y="479"/>
                  </a:cubicBezTo>
                  <a:cubicBezTo>
                    <a:pt x="2923" y="653"/>
                    <a:pt x="2722" y="840"/>
                    <a:pt x="2532" y="1042"/>
                  </a:cubicBezTo>
                  <a:cubicBezTo>
                    <a:pt x="2437" y="1143"/>
                    <a:pt x="2346" y="1247"/>
                    <a:pt x="2258" y="1356"/>
                  </a:cubicBezTo>
                  <a:cubicBezTo>
                    <a:pt x="2170" y="1466"/>
                    <a:pt x="2086" y="1579"/>
                    <a:pt x="2007" y="1698"/>
                  </a:cubicBezTo>
                  <a:cubicBezTo>
                    <a:pt x="1975" y="1744"/>
                    <a:pt x="1945" y="1792"/>
                    <a:pt x="1915" y="1840"/>
                  </a:cubicBezTo>
                  <a:cubicBezTo>
                    <a:pt x="1880" y="1784"/>
                    <a:pt x="1844" y="1728"/>
                    <a:pt x="1806" y="1674"/>
                  </a:cubicBezTo>
                  <a:cubicBezTo>
                    <a:pt x="1725" y="1557"/>
                    <a:pt x="1640" y="1445"/>
                    <a:pt x="1550" y="1338"/>
                  </a:cubicBezTo>
                  <a:cubicBezTo>
                    <a:pt x="1461" y="1230"/>
                    <a:pt x="1368" y="1127"/>
                    <a:pt x="1271" y="1028"/>
                  </a:cubicBezTo>
                  <a:cubicBezTo>
                    <a:pt x="1079" y="829"/>
                    <a:pt x="875" y="646"/>
                    <a:pt x="663" y="476"/>
                  </a:cubicBezTo>
                  <a:cubicBezTo>
                    <a:pt x="557" y="391"/>
                    <a:pt x="449" y="309"/>
                    <a:pt x="338" y="230"/>
                  </a:cubicBezTo>
                  <a:cubicBezTo>
                    <a:pt x="283" y="191"/>
                    <a:pt x="227" y="153"/>
                    <a:pt x="171" y="115"/>
                  </a:cubicBezTo>
                  <a:cubicBezTo>
                    <a:pt x="143" y="97"/>
                    <a:pt x="115" y="78"/>
                    <a:pt x="86" y="60"/>
                  </a:cubicBezTo>
                  <a:cubicBezTo>
                    <a:pt x="58" y="42"/>
                    <a:pt x="29" y="24"/>
                    <a:pt x="0" y="7"/>
                  </a:cubicBezTo>
                  <a:cubicBezTo>
                    <a:pt x="26" y="30"/>
                    <a:pt x="50" y="53"/>
                    <a:pt x="74" y="76"/>
                  </a:cubicBezTo>
                  <a:cubicBezTo>
                    <a:pt x="98" y="99"/>
                    <a:pt x="122" y="123"/>
                    <a:pt x="146" y="146"/>
                  </a:cubicBezTo>
                  <a:cubicBezTo>
                    <a:pt x="194" y="194"/>
                    <a:pt x="240" y="242"/>
                    <a:pt x="286" y="290"/>
                  </a:cubicBezTo>
                  <a:cubicBezTo>
                    <a:pt x="378" y="388"/>
                    <a:pt x="467" y="487"/>
                    <a:pt x="552" y="589"/>
                  </a:cubicBezTo>
                  <a:cubicBezTo>
                    <a:pt x="723" y="793"/>
                    <a:pt x="882" y="1006"/>
                    <a:pt x="1024" y="1226"/>
                  </a:cubicBezTo>
                  <a:cubicBezTo>
                    <a:pt x="1165" y="1446"/>
                    <a:pt x="1291" y="1674"/>
                    <a:pt x="1391" y="1907"/>
                  </a:cubicBezTo>
                  <a:cubicBezTo>
                    <a:pt x="1406" y="1942"/>
                    <a:pt x="1625" y="2368"/>
                    <a:pt x="1607" y="2849"/>
                  </a:cubicBezTo>
                  <a:cubicBezTo>
                    <a:pt x="1565" y="3969"/>
                    <a:pt x="1320" y="5698"/>
                    <a:pt x="1917" y="5698"/>
                  </a:cubicBezTo>
                  <a:cubicBezTo>
                    <a:pt x="1923" y="5698"/>
                    <a:pt x="1928" y="5698"/>
                    <a:pt x="1934" y="5698"/>
                  </a:cubicBezTo>
                  <a:cubicBezTo>
                    <a:pt x="2551" y="5666"/>
                    <a:pt x="2290" y="3985"/>
                    <a:pt x="2239" y="2883"/>
                  </a:cubicBezTo>
                  <a:cubicBezTo>
                    <a:pt x="2217" y="2412"/>
                    <a:pt x="2430" y="1967"/>
                    <a:pt x="2444" y="1932"/>
                  </a:cubicBezTo>
                  <a:cubicBezTo>
                    <a:pt x="2539" y="1697"/>
                    <a:pt x="2658" y="1466"/>
                    <a:pt x="2795" y="1243"/>
                  </a:cubicBezTo>
                  <a:cubicBezTo>
                    <a:pt x="2931" y="1020"/>
                    <a:pt x="3084" y="803"/>
                    <a:pt x="3250" y="595"/>
                  </a:cubicBezTo>
                  <a:cubicBezTo>
                    <a:pt x="3333" y="491"/>
                    <a:pt x="3420" y="390"/>
                    <a:pt x="3509" y="290"/>
                  </a:cubicBezTo>
                  <a:cubicBezTo>
                    <a:pt x="3554" y="240"/>
                    <a:pt x="3599" y="191"/>
                    <a:pt x="3646" y="142"/>
                  </a:cubicBezTo>
                  <a:cubicBezTo>
                    <a:pt x="3669" y="118"/>
                    <a:pt x="3692" y="94"/>
                    <a:pt x="3716" y="70"/>
                  </a:cubicBezTo>
                  <a:cubicBezTo>
                    <a:pt x="3740" y="47"/>
                    <a:pt x="3763" y="23"/>
                    <a:pt x="3788" y="0"/>
                  </a:cubicBezTo>
                </a:path>
              </a:pathLst>
            </a:custGeom>
            <a:grpFill/>
            <a:ln>
              <a:noFill/>
            </a:ln>
            <a:effectLst/>
          </p:spPr>
          <p:style>
            <a:lnRef idx="1">
              <a:schemeClr val="accent6"/>
            </a:lnRef>
            <a:fillRef idx="3">
              <a:schemeClr val="accent6"/>
            </a:fillRef>
            <a:effectRef idx="2">
              <a:schemeClr val="accent6"/>
            </a:effectRef>
            <a:fontRef idx="minor">
              <a:schemeClr val="lt1"/>
            </a:fontRef>
          </p:style>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sp>
          <p:nvSpPr>
            <p:cNvPr id="50" name="Oval 69"/>
            <p:cNvSpPr>
              <a:spLocks noChangeArrowheads="1"/>
            </p:cNvSpPr>
            <p:nvPr/>
          </p:nvSpPr>
          <p:spPr bwMode="auto">
            <a:xfrm>
              <a:off x="5801961" y="2968770"/>
              <a:ext cx="586899" cy="595302"/>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Calibri" panose="020F0502020204030204"/>
              </a:endParaRPr>
            </a:p>
          </p:txBody>
        </p:sp>
      </p:grpSp>
      <p:grpSp>
        <p:nvGrpSpPr>
          <p:cNvPr id="7" name="组合 6"/>
          <p:cNvGrpSpPr/>
          <p:nvPr/>
        </p:nvGrpSpPr>
        <p:grpSpPr>
          <a:xfrm>
            <a:off x="1280748" y="1904807"/>
            <a:ext cx="3246177" cy="3728087"/>
            <a:chOff x="821835" y="1652683"/>
            <a:chExt cx="3563608" cy="4092638"/>
          </a:xfrm>
        </p:grpSpPr>
        <p:sp>
          <p:nvSpPr>
            <p:cNvPr id="18" name="Rounded Rectangle 31"/>
            <p:cNvSpPr/>
            <p:nvPr/>
          </p:nvSpPr>
          <p:spPr>
            <a:xfrm>
              <a:off x="821835" y="1688415"/>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218565"/>
              <a:r>
                <a:rPr lang="en-US" sz="3735" b="1" dirty="0">
                  <a:solidFill>
                    <a:prstClr val="white"/>
                  </a:solidFill>
                  <a:latin typeface="Calibri" panose="020F0502020204030204"/>
                  <a:sym typeface="+mn-lt"/>
                </a:rPr>
                <a:t>01</a:t>
              </a:r>
            </a:p>
          </p:txBody>
        </p:sp>
        <p:sp>
          <p:nvSpPr>
            <p:cNvPr id="19" name="TextBox 32"/>
            <p:cNvSpPr txBox="1"/>
            <p:nvPr/>
          </p:nvSpPr>
          <p:spPr>
            <a:xfrm>
              <a:off x="1542875" y="1652683"/>
              <a:ext cx="2076659" cy="203389"/>
            </a:xfrm>
            <a:prstGeom prst="rect">
              <a:avLst/>
            </a:prstGeom>
            <a:noFill/>
          </p:spPr>
          <p:txBody>
            <a:bodyPr wrap="square" lIns="192000" tIns="0" rIns="0" bIns="0" rtlCol="0" anchor="ctr" anchorCtr="0">
              <a:noAutofit/>
            </a:bodyPr>
            <a:lstStyle/>
            <a:p>
              <a:pPr defTabSz="1218565">
                <a:lnSpc>
                  <a:spcPct val="150000"/>
                </a:lnSpc>
              </a:pPr>
              <a:r>
                <a:rPr lang="zh-CN" altLang="en-US" sz="1865" b="1" dirty="0">
                  <a:solidFill>
                    <a:prstClr val="white">
                      <a:lumMod val="50000"/>
                    </a:prstClr>
                  </a:solidFill>
                  <a:latin typeface="微软雅黑" panose="020B0503020204020204" pitchFamily="34" charset="-122"/>
                  <a:ea typeface="微软雅黑" panose="020B0503020204020204" pitchFamily="34" charset="-122"/>
                  <a:cs typeface="+mn-ea"/>
                  <a:sym typeface="+mn-lt"/>
                </a:rPr>
                <a:t>标题文本预设</a:t>
              </a:r>
              <a:endParaRPr lang="vi-VN" sz="1865" b="1" dirty="0">
                <a:solidFill>
                  <a:prstClr val="white">
                    <a:lumMod val="50000"/>
                  </a:prstClr>
                </a:solidFill>
                <a:latin typeface="Arial" panose="020B0604020202020204" pitchFamily="34" charset="0"/>
                <a:ea typeface="微软雅黑" panose="020B0503020204020204" pitchFamily="34" charset="-122"/>
                <a:sym typeface="+mn-lt"/>
              </a:endParaRPr>
            </a:p>
          </p:txBody>
        </p:sp>
        <p:sp>
          <p:nvSpPr>
            <p:cNvPr id="20" name="TextBox 33"/>
            <p:cNvSpPr txBox="1"/>
            <p:nvPr/>
          </p:nvSpPr>
          <p:spPr>
            <a:xfrm>
              <a:off x="1542875" y="1856072"/>
              <a:ext cx="2842568" cy="791166"/>
            </a:xfrm>
            <a:prstGeom prst="rect">
              <a:avLst/>
            </a:prstGeom>
            <a:noFill/>
          </p:spPr>
          <p:txBody>
            <a:bodyPr wrap="square" lIns="192000" tIns="0" rIns="0" bIns="0" rtlCol="0" anchor="ctr" anchorCtr="0">
              <a:noAutofit/>
            </a:bodyPr>
            <a:lstStyle/>
            <a:p>
              <a:pPr defTabSz="1218565">
                <a:lnSpc>
                  <a:spcPct val="15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此部分内容作为文字排版占位显示</a:t>
              </a:r>
            </a:p>
            <a:p>
              <a:pPr defTabSz="1218565">
                <a:lnSpc>
                  <a:spcPct val="15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（建议使用主题字体）</a:t>
              </a:r>
              <a:endParaRPr lang="en-US" sz="1200" dirty="0">
                <a:solidFill>
                  <a:prstClr val="white">
                    <a:lumMod val="50000"/>
                  </a:prstClr>
                </a:solidFill>
                <a:latin typeface="微软雅黑" panose="020B0503020204020204" pitchFamily="34" charset="-122"/>
                <a:ea typeface="微软雅黑" panose="020B0503020204020204" pitchFamily="34" charset="-122"/>
                <a:sym typeface="+mn-lt"/>
              </a:endParaRPr>
            </a:p>
          </p:txBody>
        </p:sp>
        <p:sp>
          <p:nvSpPr>
            <p:cNvPr id="21" name="Rounded Rectangle 34"/>
            <p:cNvSpPr/>
            <p:nvPr/>
          </p:nvSpPr>
          <p:spPr>
            <a:xfrm>
              <a:off x="821835" y="3238559"/>
              <a:ext cx="721040" cy="721040"/>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218565"/>
              <a:r>
                <a:rPr lang="en-US" sz="3735" b="1" dirty="0">
                  <a:solidFill>
                    <a:prstClr val="white"/>
                  </a:solidFill>
                  <a:latin typeface="Calibri" panose="020F0502020204030204"/>
                  <a:sym typeface="+mn-lt"/>
                </a:rPr>
                <a:t>03</a:t>
              </a:r>
            </a:p>
          </p:txBody>
        </p:sp>
        <p:sp>
          <p:nvSpPr>
            <p:cNvPr id="22" name="TextBox 35"/>
            <p:cNvSpPr txBox="1"/>
            <p:nvPr/>
          </p:nvSpPr>
          <p:spPr>
            <a:xfrm>
              <a:off x="1542875" y="3202827"/>
              <a:ext cx="2076659" cy="203389"/>
            </a:xfrm>
            <a:prstGeom prst="rect">
              <a:avLst/>
            </a:prstGeom>
            <a:noFill/>
          </p:spPr>
          <p:txBody>
            <a:bodyPr wrap="square" lIns="192000" tIns="0" rIns="0" bIns="0" rtlCol="0" anchor="ctr" anchorCtr="0">
              <a:noAutofit/>
            </a:bodyPr>
            <a:lstStyle/>
            <a:p>
              <a:pPr defTabSz="1218565">
                <a:lnSpc>
                  <a:spcPct val="150000"/>
                </a:lnSpc>
              </a:pPr>
              <a:r>
                <a:rPr lang="zh-CN" altLang="en-US" sz="1865" b="1" dirty="0">
                  <a:solidFill>
                    <a:prstClr val="white">
                      <a:lumMod val="50000"/>
                    </a:prstClr>
                  </a:solidFill>
                  <a:latin typeface="微软雅黑" panose="020B0503020204020204" pitchFamily="34" charset="-122"/>
                  <a:ea typeface="微软雅黑" panose="020B0503020204020204" pitchFamily="34" charset="-122"/>
                  <a:cs typeface="+mn-ea"/>
                  <a:sym typeface="+mn-lt"/>
                </a:rPr>
                <a:t>标题文本预设</a:t>
              </a:r>
              <a:endParaRPr lang="vi-VN" sz="1865" b="1" dirty="0">
                <a:solidFill>
                  <a:prstClr val="white">
                    <a:lumMod val="50000"/>
                  </a:prstClr>
                </a:solidFill>
                <a:latin typeface="Arial" panose="020B0604020202020204" pitchFamily="34" charset="0"/>
                <a:ea typeface="微软雅黑" panose="020B0503020204020204" pitchFamily="34" charset="-122"/>
                <a:sym typeface="+mn-lt"/>
              </a:endParaRPr>
            </a:p>
          </p:txBody>
        </p:sp>
        <p:sp>
          <p:nvSpPr>
            <p:cNvPr id="23" name="TextBox 36"/>
            <p:cNvSpPr txBox="1"/>
            <p:nvPr/>
          </p:nvSpPr>
          <p:spPr>
            <a:xfrm>
              <a:off x="1542875" y="3406217"/>
              <a:ext cx="2842568" cy="791166"/>
            </a:xfrm>
            <a:prstGeom prst="rect">
              <a:avLst/>
            </a:prstGeom>
            <a:noFill/>
          </p:spPr>
          <p:txBody>
            <a:bodyPr wrap="square" lIns="192000" tIns="0" rIns="0" bIns="0" rtlCol="0" anchor="ctr" anchorCtr="0">
              <a:noAutofit/>
            </a:bodyPr>
            <a:lstStyle/>
            <a:p>
              <a:pPr defTabSz="1218565">
                <a:lnSpc>
                  <a:spcPct val="150000"/>
                </a:lnSpc>
              </a:pPr>
              <a:r>
                <a:rPr lang="zh-CN" altLang="en-US" sz="1200">
                  <a:solidFill>
                    <a:prstClr val="white">
                      <a:lumMod val="50000"/>
                    </a:prstClr>
                  </a:solidFill>
                  <a:latin typeface="微软雅黑" panose="020B0503020204020204" pitchFamily="34" charset="-122"/>
                  <a:ea typeface="微软雅黑" panose="020B0503020204020204" pitchFamily="34" charset="-122"/>
                  <a:cs typeface="+mn-ea"/>
                  <a:sym typeface="+mn-lt"/>
                </a:rPr>
                <a:t>此部分内容作为文字排版占位显示</a:t>
              </a:r>
            </a:p>
            <a:p>
              <a:pPr defTabSz="1218565">
                <a:lnSpc>
                  <a:spcPct val="150000"/>
                </a:lnSpc>
              </a:pPr>
              <a:r>
                <a:rPr lang="zh-CN" altLang="en-US" sz="1200">
                  <a:solidFill>
                    <a:prstClr val="white">
                      <a:lumMod val="50000"/>
                    </a:prstClr>
                  </a:solidFill>
                  <a:latin typeface="微软雅黑" panose="020B0503020204020204" pitchFamily="34" charset="-122"/>
                  <a:ea typeface="微软雅黑" panose="020B0503020204020204" pitchFamily="34" charset="-122"/>
                  <a:cs typeface="+mn-ea"/>
                  <a:sym typeface="+mn-lt"/>
                </a:rPr>
                <a:t>（建议使用主题字体）</a:t>
              </a:r>
              <a:endParaRPr lang="en-US" sz="1200" dirty="0">
                <a:solidFill>
                  <a:prstClr val="white">
                    <a:lumMod val="50000"/>
                  </a:prstClr>
                </a:solidFill>
                <a:latin typeface="微软雅黑" panose="020B0503020204020204" pitchFamily="34" charset="-122"/>
                <a:ea typeface="微软雅黑" panose="020B0503020204020204" pitchFamily="34" charset="-122"/>
                <a:sym typeface="+mn-lt"/>
              </a:endParaRPr>
            </a:p>
          </p:txBody>
        </p:sp>
        <p:sp>
          <p:nvSpPr>
            <p:cNvPr id="24" name="Rounded Rectangle 37"/>
            <p:cNvSpPr/>
            <p:nvPr/>
          </p:nvSpPr>
          <p:spPr>
            <a:xfrm>
              <a:off x="821835" y="4786498"/>
              <a:ext cx="721040" cy="721040"/>
            </a:xfrm>
            <a:prstGeom prst="ellipse">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218565"/>
              <a:r>
                <a:rPr lang="en-US" sz="3735" b="1" dirty="0">
                  <a:solidFill>
                    <a:prstClr val="white"/>
                  </a:solidFill>
                  <a:latin typeface="Calibri" panose="020F0502020204030204"/>
                  <a:sym typeface="+mn-lt"/>
                </a:rPr>
                <a:t>05</a:t>
              </a:r>
            </a:p>
          </p:txBody>
        </p:sp>
        <p:sp>
          <p:nvSpPr>
            <p:cNvPr id="25" name="TextBox 38"/>
            <p:cNvSpPr txBox="1"/>
            <p:nvPr/>
          </p:nvSpPr>
          <p:spPr>
            <a:xfrm>
              <a:off x="1542875" y="4750766"/>
              <a:ext cx="2076659" cy="203389"/>
            </a:xfrm>
            <a:prstGeom prst="rect">
              <a:avLst/>
            </a:prstGeom>
            <a:noFill/>
          </p:spPr>
          <p:txBody>
            <a:bodyPr wrap="square" lIns="192000" tIns="0" rIns="0" bIns="0" rtlCol="0" anchor="ctr" anchorCtr="0">
              <a:noAutofit/>
            </a:bodyPr>
            <a:lstStyle/>
            <a:p>
              <a:pPr defTabSz="1218565">
                <a:lnSpc>
                  <a:spcPct val="150000"/>
                </a:lnSpc>
              </a:pPr>
              <a:r>
                <a:rPr lang="zh-CN" altLang="en-US" sz="1865" b="1" dirty="0">
                  <a:solidFill>
                    <a:prstClr val="white">
                      <a:lumMod val="50000"/>
                    </a:prstClr>
                  </a:solidFill>
                  <a:latin typeface="微软雅黑" panose="020B0503020204020204" pitchFamily="34" charset="-122"/>
                  <a:ea typeface="微软雅黑" panose="020B0503020204020204" pitchFamily="34" charset="-122"/>
                  <a:cs typeface="+mn-ea"/>
                  <a:sym typeface="+mn-lt"/>
                </a:rPr>
                <a:t>标题文本预设</a:t>
              </a:r>
              <a:endParaRPr lang="vi-VN" sz="1865" b="1" dirty="0">
                <a:solidFill>
                  <a:prstClr val="white">
                    <a:lumMod val="50000"/>
                  </a:prstClr>
                </a:solidFill>
                <a:latin typeface="Arial" panose="020B0604020202020204" pitchFamily="34" charset="0"/>
                <a:ea typeface="微软雅黑" panose="020B0503020204020204" pitchFamily="34" charset="-122"/>
                <a:sym typeface="+mn-lt"/>
              </a:endParaRPr>
            </a:p>
          </p:txBody>
        </p:sp>
        <p:sp>
          <p:nvSpPr>
            <p:cNvPr id="26" name="TextBox 39"/>
            <p:cNvSpPr txBox="1"/>
            <p:nvPr/>
          </p:nvSpPr>
          <p:spPr>
            <a:xfrm>
              <a:off x="1542875" y="4954155"/>
              <a:ext cx="2842568" cy="791166"/>
            </a:xfrm>
            <a:prstGeom prst="rect">
              <a:avLst/>
            </a:prstGeom>
            <a:noFill/>
          </p:spPr>
          <p:txBody>
            <a:bodyPr wrap="square" lIns="192000" tIns="0" rIns="0" bIns="0" rtlCol="0" anchor="ctr" anchorCtr="0">
              <a:noAutofit/>
            </a:bodyPr>
            <a:lstStyle/>
            <a:p>
              <a:pPr defTabSz="1218565">
                <a:lnSpc>
                  <a:spcPct val="15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此部分内容作为文字排版占位显示</a:t>
              </a:r>
            </a:p>
            <a:p>
              <a:pPr defTabSz="1218565">
                <a:lnSpc>
                  <a:spcPct val="150000"/>
                </a:lnSpc>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（建议使用主题字体）</a:t>
              </a:r>
              <a:endParaRPr lang="en-US" sz="1200" dirty="0">
                <a:solidFill>
                  <a:prstClr val="white">
                    <a:lumMod val="50000"/>
                  </a:prstClr>
                </a:solidFill>
                <a:latin typeface="微软雅黑" panose="020B0503020204020204" pitchFamily="34" charset="-122"/>
                <a:ea typeface="微软雅黑" panose="020B0503020204020204" pitchFamily="34" charset="-122"/>
                <a:sym typeface="+mn-lt"/>
              </a:endParaRPr>
            </a:p>
          </p:txBody>
        </p:sp>
      </p:grpSp>
      <p:grpSp>
        <p:nvGrpSpPr>
          <p:cNvPr id="8" name="组合 7"/>
          <p:cNvGrpSpPr/>
          <p:nvPr/>
        </p:nvGrpSpPr>
        <p:grpSpPr>
          <a:xfrm>
            <a:off x="7804125" y="1904807"/>
            <a:ext cx="3107129" cy="3728087"/>
            <a:chOff x="7983106" y="1652683"/>
            <a:chExt cx="3410963" cy="4092638"/>
          </a:xfrm>
        </p:grpSpPr>
        <p:sp>
          <p:nvSpPr>
            <p:cNvPr id="9" name="Rounded Rectangle 40"/>
            <p:cNvSpPr/>
            <p:nvPr/>
          </p:nvSpPr>
          <p:spPr>
            <a:xfrm flipH="1">
              <a:off x="10673029" y="1688415"/>
              <a:ext cx="721040" cy="72104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218565"/>
              <a:r>
                <a:rPr lang="en-US" sz="3735" b="1">
                  <a:solidFill>
                    <a:prstClr val="white"/>
                  </a:solidFill>
                  <a:latin typeface="Calibri" panose="020F0502020204030204"/>
                  <a:sym typeface="+mn-lt"/>
                </a:rPr>
                <a:t>02</a:t>
              </a:r>
            </a:p>
          </p:txBody>
        </p:sp>
        <p:sp>
          <p:nvSpPr>
            <p:cNvPr id="10" name="TextBox 41"/>
            <p:cNvSpPr txBox="1"/>
            <p:nvPr/>
          </p:nvSpPr>
          <p:spPr>
            <a:xfrm flipH="1">
              <a:off x="8596370" y="1652683"/>
              <a:ext cx="2076659" cy="203389"/>
            </a:xfrm>
            <a:prstGeom prst="rect">
              <a:avLst/>
            </a:prstGeom>
            <a:noFill/>
          </p:spPr>
          <p:txBody>
            <a:bodyPr wrap="square" lIns="0" tIns="0" rIns="192000" bIns="0" rtlCol="0" anchor="ctr" anchorCtr="0">
              <a:noAutofit/>
            </a:bodyPr>
            <a:lstStyle/>
            <a:p>
              <a:pPr algn="r" defTabSz="1218565">
                <a:lnSpc>
                  <a:spcPct val="150000"/>
                </a:lnSpc>
              </a:pPr>
              <a:r>
                <a:rPr lang="zh-CN" altLang="en-US" sz="1865" b="1" dirty="0">
                  <a:solidFill>
                    <a:prstClr val="white">
                      <a:lumMod val="50000"/>
                    </a:prstClr>
                  </a:solidFill>
                  <a:latin typeface="微软雅黑" panose="020B0503020204020204" pitchFamily="34" charset="-122"/>
                  <a:ea typeface="微软雅黑" panose="020B0503020204020204" pitchFamily="34" charset="-122"/>
                  <a:cs typeface="+mn-ea"/>
                  <a:sym typeface="+mn-lt"/>
                </a:rPr>
                <a:t>标题文本预设</a:t>
              </a:r>
              <a:endParaRPr lang="vi-VN" sz="1865" b="1" dirty="0">
                <a:solidFill>
                  <a:prstClr val="white">
                    <a:lumMod val="50000"/>
                  </a:prstClr>
                </a:solidFill>
                <a:latin typeface="Arial" panose="020B0604020202020204" pitchFamily="34" charset="0"/>
                <a:ea typeface="微软雅黑" panose="020B0503020204020204" pitchFamily="34" charset="-122"/>
                <a:sym typeface="+mn-lt"/>
              </a:endParaRPr>
            </a:p>
          </p:txBody>
        </p:sp>
        <p:sp>
          <p:nvSpPr>
            <p:cNvPr id="11" name="TextBox 42"/>
            <p:cNvSpPr txBox="1"/>
            <p:nvPr/>
          </p:nvSpPr>
          <p:spPr>
            <a:xfrm flipH="1">
              <a:off x="7983106" y="1856072"/>
              <a:ext cx="2689921" cy="791166"/>
            </a:xfrm>
            <a:prstGeom prst="rect">
              <a:avLst/>
            </a:prstGeom>
            <a:noFill/>
          </p:spPr>
          <p:txBody>
            <a:bodyPr wrap="square" lIns="0" tIns="0" rIns="192000" bIns="0" rtlCol="0" anchor="ctr" anchorCtr="0">
              <a:noAutofit/>
            </a:bodyPr>
            <a:lstStyle/>
            <a:p>
              <a:pPr algn="r" defTabSz="1218565">
                <a:lnSpc>
                  <a:spcPct val="15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defTabSz="1218565">
                <a:lnSpc>
                  <a:spcPct val="15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cs typeface="+mn-ea"/>
                  <a:sym typeface="+mn-lt"/>
                </a:rPr>
                <a:t>（建议使用主题字体）</a:t>
              </a:r>
              <a:endParaRPr lang="en-US" sz="1065" dirty="0">
                <a:solidFill>
                  <a:prstClr val="white">
                    <a:lumMod val="50000"/>
                  </a:prstClr>
                </a:solidFill>
                <a:latin typeface="微软雅黑" panose="020B0503020204020204" pitchFamily="34" charset="-122"/>
                <a:ea typeface="微软雅黑" panose="020B0503020204020204" pitchFamily="34" charset="-122"/>
                <a:sym typeface="+mn-lt"/>
              </a:endParaRPr>
            </a:p>
          </p:txBody>
        </p:sp>
        <p:sp>
          <p:nvSpPr>
            <p:cNvPr id="12" name="Rounded Rectangle 43"/>
            <p:cNvSpPr/>
            <p:nvPr/>
          </p:nvSpPr>
          <p:spPr>
            <a:xfrm flipH="1">
              <a:off x="10673029" y="3238559"/>
              <a:ext cx="721040" cy="72104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218565"/>
              <a:r>
                <a:rPr lang="en-US" sz="3735" b="1" dirty="0">
                  <a:solidFill>
                    <a:prstClr val="white"/>
                  </a:solidFill>
                  <a:latin typeface="Calibri" panose="020F0502020204030204"/>
                  <a:sym typeface="+mn-lt"/>
                </a:rPr>
                <a:t>04</a:t>
              </a:r>
            </a:p>
          </p:txBody>
        </p:sp>
        <p:sp>
          <p:nvSpPr>
            <p:cNvPr id="13" name="TextBox 44"/>
            <p:cNvSpPr txBox="1"/>
            <p:nvPr/>
          </p:nvSpPr>
          <p:spPr>
            <a:xfrm flipH="1">
              <a:off x="8503195" y="3202827"/>
              <a:ext cx="2076659" cy="203389"/>
            </a:xfrm>
            <a:prstGeom prst="rect">
              <a:avLst/>
            </a:prstGeom>
            <a:noFill/>
          </p:spPr>
          <p:txBody>
            <a:bodyPr wrap="square" lIns="0" tIns="0" rIns="192000" bIns="0" rtlCol="0" anchor="ctr" anchorCtr="0">
              <a:noAutofit/>
            </a:bodyPr>
            <a:lstStyle/>
            <a:p>
              <a:pPr algn="r" defTabSz="1218565">
                <a:lnSpc>
                  <a:spcPct val="150000"/>
                </a:lnSpc>
              </a:pPr>
              <a:r>
                <a:rPr lang="zh-CN" altLang="en-US" sz="1865" b="1" dirty="0">
                  <a:solidFill>
                    <a:prstClr val="white">
                      <a:lumMod val="50000"/>
                    </a:prstClr>
                  </a:solidFill>
                  <a:latin typeface="微软雅黑" panose="020B0503020204020204" pitchFamily="34" charset="-122"/>
                  <a:ea typeface="微软雅黑" panose="020B0503020204020204" pitchFamily="34" charset="-122"/>
                  <a:cs typeface="+mn-ea"/>
                  <a:sym typeface="+mn-lt"/>
                </a:rPr>
                <a:t>标题文本预设</a:t>
              </a:r>
              <a:endParaRPr lang="vi-VN" sz="1865" b="1" dirty="0">
                <a:solidFill>
                  <a:prstClr val="white">
                    <a:lumMod val="50000"/>
                  </a:prstClr>
                </a:solidFill>
                <a:latin typeface="Arial" panose="020B0604020202020204" pitchFamily="34" charset="0"/>
                <a:ea typeface="微软雅黑" panose="020B0503020204020204" pitchFamily="34" charset="-122"/>
                <a:sym typeface="+mn-lt"/>
              </a:endParaRPr>
            </a:p>
          </p:txBody>
        </p:sp>
        <p:sp>
          <p:nvSpPr>
            <p:cNvPr id="14" name="TextBox 45"/>
            <p:cNvSpPr txBox="1"/>
            <p:nvPr/>
          </p:nvSpPr>
          <p:spPr>
            <a:xfrm flipH="1">
              <a:off x="7983106" y="3406217"/>
              <a:ext cx="2689921" cy="791166"/>
            </a:xfrm>
            <a:prstGeom prst="rect">
              <a:avLst/>
            </a:prstGeom>
            <a:noFill/>
          </p:spPr>
          <p:txBody>
            <a:bodyPr wrap="square" lIns="0" tIns="0" rIns="192000" bIns="0" rtlCol="0" anchor="ctr" anchorCtr="0">
              <a:noAutofit/>
            </a:bodyPr>
            <a:lstStyle/>
            <a:p>
              <a:pPr algn="r" defTabSz="1218565">
                <a:lnSpc>
                  <a:spcPct val="150000"/>
                </a:lnSpc>
              </a:pPr>
              <a:r>
                <a:rPr lang="zh-CN" altLang="en-US" sz="1065">
                  <a:solidFill>
                    <a:prstClr val="white">
                      <a:lumMod val="50000"/>
                    </a:prst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defTabSz="1218565">
                <a:lnSpc>
                  <a:spcPct val="150000"/>
                </a:lnSpc>
              </a:pPr>
              <a:r>
                <a:rPr lang="zh-CN" altLang="en-US" sz="1065">
                  <a:solidFill>
                    <a:prstClr val="white">
                      <a:lumMod val="50000"/>
                    </a:prstClr>
                  </a:solidFill>
                  <a:latin typeface="微软雅黑" panose="020B0503020204020204" pitchFamily="34" charset="-122"/>
                  <a:ea typeface="微软雅黑" panose="020B0503020204020204" pitchFamily="34" charset="-122"/>
                  <a:cs typeface="+mn-ea"/>
                  <a:sym typeface="+mn-lt"/>
                </a:rPr>
                <a:t>（建议使用主题字体）</a:t>
              </a:r>
              <a:endParaRPr lang="en-US" sz="1065" dirty="0">
                <a:solidFill>
                  <a:prstClr val="white">
                    <a:lumMod val="50000"/>
                  </a:prstClr>
                </a:solidFill>
                <a:latin typeface="微软雅黑" panose="020B0503020204020204" pitchFamily="34" charset="-122"/>
                <a:ea typeface="微软雅黑" panose="020B0503020204020204" pitchFamily="34" charset="-122"/>
                <a:sym typeface="+mn-lt"/>
              </a:endParaRPr>
            </a:p>
          </p:txBody>
        </p:sp>
        <p:sp>
          <p:nvSpPr>
            <p:cNvPr id="15" name="Rounded Rectangle 46"/>
            <p:cNvSpPr/>
            <p:nvPr/>
          </p:nvSpPr>
          <p:spPr>
            <a:xfrm flipH="1">
              <a:off x="10673029" y="4786498"/>
              <a:ext cx="721040" cy="721040"/>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218565"/>
              <a:r>
                <a:rPr lang="en-US" sz="3735" b="1">
                  <a:solidFill>
                    <a:prstClr val="white"/>
                  </a:solidFill>
                  <a:latin typeface="Calibri" panose="020F0502020204030204"/>
                  <a:sym typeface="+mn-lt"/>
                </a:rPr>
                <a:t>06</a:t>
              </a:r>
            </a:p>
          </p:txBody>
        </p:sp>
        <p:sp>
          <p:nvSpPr>
            <p:cNvPr id="16" name="TextBox 47"/>
            <p:cNvSpPr txBox="1"/>
            <p:nvPr/>
          </p:nvSpPr>
          <p:spPr>
            <a:xfrm flipH="1">
              <a:off x="8596370" y="4750766"/>
              <a:ext cx="2076659" cy="203389"/>
            </a:xfrm>
            <a:prstGeom prst="rect">
              <a:avLst/>
            </a:prstGeom>
            <a:noFill/>
          </p:spPr>
          <p:txBody>
            <a:bodyPr wrap="square" lIns="0" tIns="0" rIns="192000" bIns="0" rtlCol="0" anchor="ctr" anchorCtr="0">
              <a:noAutofit/>
            </a:bodyPr>
            <a:lstStyle/>
            <a:p>
              <a:pPr algn="r" defTabSz="1218565">
                <a:lnSpc>
                  <a:spcPct val="150000"/>
                </a:lnSpc>
              </a:pPr>
              <a:r>
                <a:rPr lang="zh-CN" altLang="en-US" sz="1865" b="1" dirty="0">
                  <a:solidFill>
                    <a:prstClr val="white">
                      <a:lumMod val="50000"/>
                    </a:prstClr>
                  </a:solidFill>
                  <a:latin typeface="微软雅黑" panose="020B0503020204020204" pitchFamily="34" charset="-122"/>
                  <a:ea typeface="微软雅黑" panose="020B0503020204020204" pitchFamily="34" charset="-122"/>
                  <a:cs typeface="+mn-ea"/>
                  <a:sym typeface="+mn-lt"/>
                </a:rPr>
                <a:t>标题文本预设</a:t>
              </a:r>
              <a:endParaRPr lang="vi-VN" sz="1865" b="1" dirty="0">
                <a:solidFill>
                  <a:prstClr val="white">
                    <a:lumMod val="50000"/>
                  </a:prstClr>
                </a:solidFill>
                <a:latin typeface="Arial" panose="020B0604020202020204" pitchFamily="34" charset="0"/>
                <a:ea typeface="微软雅黑" panose="020B0503020204020204" pitchFamily="34" charset="-122"/>
                <a:sym typeface="+mn-lt"/>
              </a:endParaRPr>
            </a:p>
          </p:txBody>
        </p:sp>
        <p:sp>
          <p:nvSpPr>
            <p:cNvPr id="17" name="TextBox 48"/>
            <p:cNvSpPr txBox="1"/>
            <p:nvPr/>
          </p:nvSpPr>
          <p:spPr>
            <a:xfrm flipH="1">
              <a:off x="7983106" y="4954155"/>
              <a:ext cx="2689921" cy="791166"/>
            </a:xfrm>
            <a:prstGeom prst="rect">
              <a:avLst/>
            </a:prstGeom>
            <a:noFill/>
          </p:spPr>
          <p:txBody>
            <a:bodyPr wrap="square" lIns="0" tIns="0" rIns="192000" bIns="0" rtlCol="0" anchor="ctr" anchorCtr="0">
              <a:noAutofit/>
            </a:bodyPr>
            <a:lstStyle/>
            <a:p>
              <a:pPr algn="r" defTabSz="1218565">
                <a:lnSpc>
                  <a:spcPct val="15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defTabSz="1218565">
                <a:lnSpc>
                  <a:spcPct val="15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cs typeface="+mn-ea"/>
                  <a:sym typeface="+mn-lt"/>
                </a:rPr>
                <a:t>（建议使用主题字体）</a:t>
              </a:r>
              <a:endParaRPr lang="en-US" sz="1065" dirty="0">
                <a:solidFill>
                  <a:prstClr val="white">
                    <a:lumMod val="50000"/>
                  </a:prstClr>
                </a:solidFill>
                <a:latin typeface="微软雅黑" panose="020B0503020204020204" pitchFamily="34" charset="-122"/>
                <a:ea typeface="微软雅黑" panose="020B0503020204020204" pitchFamily="34" charset="-122"/>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6"/>
          <p:cNvSpPr txBox="1"/>
          <p:nvPr/>
        </p:nvSpPr>
        <p:spPr>
          <a:xfrm>
            <a:off x="7728182" y="1801159"/>
            <a:ext cx="3173599" cy="1085344"/>
          </a:xfrm>
          <a:prstGeom prst="rect">
            <a:avLst/>
          </a:prstGeom>
          <a:noFill/>
        </p:spPr>
        <p:txBody>
          <a:bodyPr wrap="none" lIns="0" tIns="0" rIns="0" bIns="0" anchor="t" anchorCtr="0">
            <a:normAutofit/>
          </a:bodyPr>
          <a:lstStyle/>
          <a:p>
            <a:pPr algn="r" defTabSz="1218565"/>
            <a:r>
              <a:rPr lang="zh-CN" altLang="en-US" sz="3200"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5" name="Rectangle 37"/>
          <p:cNvSpPr/>
          <p:nvPr/>
        </p:nvSpPr>
        <p:spPr>
          <a:xfrm>
            <a:off x="7728182" y="2886504"/>
            <a:ext cx="3173599" cy="722201"/>
          </a:xfrm>
          <a:prstGeom prst="rect">
            <a:avLst/>
          </a:prstGeom>
        </p:spPr>
        <p:txBody>
          <a:bodyPr wrap="square" lIns="0" tIns="0" rIns="0" bIns="0" anchor="t" anchorCtr="0">
            <a:normAutofit/>
          </a:bodyPr>
          <a:lstStyle/>
          <a:p>
            <a:pPr algn="r" defTabSz="1218565">
              <a:lnSpc>
                <a:spcPct val="120000"/>
              </a:lnSpc>
            </a:pPr>
            <a:r>
              <a:rPr lang="zh-CN" altLang="en-US" sz="140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400">
                <a:solidFill>
                  <a:prstClr val="white">
                    <a:lumMod val="50000"/>
                  </a:prstClr>
                </a:solidFill>
                <a:latin typeface="微软雅黑" panose="020B0503020204020204" pitchFamily="34" charset="-122"/>
                <a:ea typeface="微软雅黑" panose="020B0503020204020204" pitchFamily="34" charset="-122"/>
              </a:rPr>
            </a:br>
            <a:r>
              <a:rPr lang="zh-CN" altLang="en-US" sz="1400">
                <a:solidFill>
                  <a:prstClr val="white">
                    <a:lumMod val="50000"/>
                  </a:prstClr>
                </a:solidFill>
                <a:latin typeface="微软雅黑" panose="020B0503020204020204" pitchFamily="34" charset="-122"/>
                <a:ea typeface="微软雅黑" panose="020B0503020204020204" pitchFamily="34" charset="-122"/>
              </a:rPr>
              <a:t> （建议使用主题字体）</a:t>
            </a:r>
          </a:p>
        </p:txBody>
      </p:sp>
      <p:grpSp>
        <p:nvGrpSpPr>
          <p:cNvPr id="2" name="组合 1"/>
          <p:cNvGrpSpPr/>
          <p:nvPr/>
        </p:nvGrpSpPr>
        <p:grpSpPr>
          <a:xfrm>
            <a:off x="1" y="1564621"/>
            <a:ext cx="7187759" cy="1712913"/>
            <a:chOff x="0" y="1173465"/>
            <a:chExt cx="5390819" cy="1284685"/>
          </a:xfrm>
        </p:grpSpPr>
        <p:sp>
          <p:nvSpPr>
            <p:cNvPr id="4" name="Freeform: Shape 3"/>
            <p:cNvSpPr/>
            <p:nvPr/>
          </p:nvSpPr>
          <p:spPr bwMode="auto">
            <a:xfrm>
              <a:off x="0" y="1350868"/>
              <a:ext cx="4411876" cy="885825"/>
            </a:xfrm>
            <a:custGeom>
              <a:avLst/>
              <a:gdLst>
                <a:gd name="T0" fmla="*/ 3139 w 3139"/>
                <a:gd name="T1" fmla="*/ 301 h 744"/>
                <a:gd name="T2" fmla="*/ 3135 w 3139"/>
                <a:gd name="T3" fmla="*/ 297 h 744"/>
                <a:gd name="T4" fmla="*/ 2925 w 3139"/>
                <a:gd name="T5" fmla="*/ 368 h 744"/>
                <a:gd name="T6" fmla="*/ 2663 w 3139"/>
                <a:gd name="T7" fmla="*/ 0 h 744"/>
                <a:gd name="T8" fmla="*/ 0 w 3139"/>
                <a:gd name="T9" fmla="*/ 0 h 744"/>
                <a:gd name="T10" fmla="*/ 0 w 3139"/>
                <a:gd name="T11" fmla="*/ 744 h 744"/>
                <a:gd name="T12" fmla="*/ 2663 w 3139"/>
                <a:gd name="T13" fmla="*/ 744 h 744"/>
                <a:gd name="T14" fmla="*/ 2925 w 3139"/>
                <a:gd name="T15" fmla="*/ 376 h 744"/>
                <a:gd name="T16" fmla="*/ 3135 w 3139"/>
                <a:gd name="T17" fmla="*/ 447 h 744"/>
                <a:gd name="T18" fmla="*/ 3139 w 3139"/>
                <a:gd name="T19" fmla="*/ 443 h 744"/>
                <a:gd name="T20" fmla="*/ 2929 w 3139"/>
                <a:gd name="T21" fmla="*/ 372 h 744"/>
                <a:gd name="T22" fmla="*/ 3139 w 3139"/>
                <a:gd name="T23" fmla="*/ 30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9" h="744">
                  <a:moveTo>
                    <a:pt x="3139" y="301"/>
                  </a:moveTo>
                  <a:lnTo>
                    <a:pt x="3135" y="297"/>
                  </a:lnTo>
                  <a:lnTo>
                    <a:pt x="2925" y="368"/>
                  </a:lnTo>
                  <a:lnTo>
                    <a:pt x="2663" y="0"/>
                  </a:lnTo>
                  <a:lnTo>
                    <a:pt x="0" y="0"/>
                  </a:lnTo>
                  <a:lnTo>
                    <a:pt x="0" y="744"/>
                  </a:lnTo>
                  <a:lnTo>
                    <a:pt x="2663" y="744"/>
                  </a:lnTo>
                  <a:lnTo>
                    <a:pt x="2925" y="376"/>
                  </a:lnTo>
                  <a:lnTo>
                    <a:pt x="3135" y="447"/>
                  </a:lnTo>
                  <a:lnTo>
                    <a:pt x="3139" y="443"/>
                  </a:lnTo>
                  <a:lnTo>
                    <a:pt x="2929" y="372"/>
                  </a:lnTo>
                  <a:lnTo>
                    <a:pt x="3139" y="301"/>
                  </a:lnTo>
                  <a:close/>
                </a:path>
              </a:pathLst>
            </a:custGeom>
            <a:solidFill>
              <a:schemeClr val="accent1"/>
            </a:solidFill>
            <a:ln>
              <a:noFill/>
            </a:ln>
          </p:spPr>
          <p:txBody>
            <a:bodyPr anchor="ctr"/>
            <a:lstStyle/>
            <a:p>
              <a:pPr algn="ctr" defTabSz="1218565"/>
              <a:endParaRPr sz="2400">
                <a:solidFill>
                  <a:prstClr val="black"/>
                </a:solidFill>
                <a:latin typeface="Calibri" panose="020F0502020204030204"/>
              </a:endParaRPr>
            </a:p>
          </p:txBody>
        </p:sp>
        <p:grpSp>
          <p:nvGrpSpPr>
            <p:cNvPr id="5" name="Group 4"/>
            <p:cNvGrpSpPr/>
            <p:nvPr/>
          </p:nvGrpSpPr>
          <p:grpSpPr>
            <a:xfrm>
              <a:off x="4353784" y="1173465"/>
              <a:ext cx="1037035" cy="1284685"/>
              <a:chOff x="5457825" y="769938"/>
              <a:chExt cx="1382713" cy="1712913"/>
            </a:xfrm>
            <a:solidFill>
              <a:schemeClr val="accent4"/>
            </a:solidFill>
          </p:grpSpPr>
          <p:sp>
            <p:nvSpPr>
              <p:cNvPr id="40" name="Rectangle 5"/>
              <p:cNvSpPr/>
              <p:nvPr/>
            </p:nvSpPr>
            <p:spPr bwMode="auto">
              <a:xfrm>
                <a:off x="5457825" y="1625601"/>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8565"/>
                <a:endParaRPr sz="2400">
                  <a:solidFill>
                    <a:prstClr val="black"/>
                  </a:solidFill>
                  <a:latin typeface="Calibri" panose="020F0502020204030204"/>
                </a:endParaRPr>
              </a:p>
            </p:txBody>
          </p:sp>
          <p:sp>
            <p:nvSpPr>
              <p:cNvPr id="41" name="Freeform: Shape 6"/>
              <p:cNvSpPr/>
              <p:nvPr/>
            </p:nvSpPr>
            <p:spPr bwMode="auto">
              <a:xfrm>
                <a:off x="5494338" y="769938"/>
                <a:ext cx="1346200" cy="1712913"/>
              </a:xfrm>
              <a:custGeom>
                <a:avLst/>
                <a:gdLst>
                  <a:gd name="T0" fmla="*/ 598 w 598"/>
                  <a:gd name="T1" fmla="*/ 377 h 760"/>
                  <a:gd name="T2" fmla="*/ 594 w 598"/>
                  <a:gd name="T3" fmla="*/ 374 h 760"/>
                  <a:gd name="T4" fmla="*/ 593 w 598"/>
                  <a:gd name="T5" fmla="*/ 374 h 760"/>
                  <a:gd name="T6" fmla="*/ 588 w 598"/>
                  <a:gd name="T7" fmla="*/ 371 h 760"/>
                  <a:gd name="T8" fmla="*/ 585 w 598"/>
                  <a:gd name="T9" fmla="*/ 372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2 h 760"/>
                  <a:gd name="T24" fmla="*/ 445 w 598"/>
                  <a:gd name="T25" fmla="*/ 325 h 760"/>
                  <a:gd name="T26" fmla="*/ 455 w 598"/>
                  <a:gd name="T27" fmla="*/ 316 h 760"/>
                  <a:gd name="T28" fmla="*/ 470 w 598"/>
                  <a:gd name="T29" fmla="*/ 316 h 760"/>
                  <a:gd name="T30" fmla="*/ 492 w 598"/>
                  <a:gd name="T31" fmla="*/ 304 h 760"/>
                  <a:gd name="T32" fmla="*/ 467 w 598"/>
                  <a:gd name="T33" fmla="*/ 296 h 760"/>
                  <a:gd name="T34" fmla="*/ 444 w 598"/>
                  <a:gd name="T35" fmla="*/ 298 h 760"/>
                  <a:gd name="T36" fmla="*/ 428 w 598"/>
                  <a:gd name="T37" fmla="*/ 8 h 760"/>
                  <a:gd name="T38" fmla="*/ 347 w 598"/>
                  <a:gd name="T39" fmla="*/ 4 h 760"/>
                  <a:gd name="T40" fmla="*/ 332 w 598"/>
                  <a:gd name="T41" fmla="*/ 47 h 760"/>
                  <a:gd name="T42" fmla="*/ 342 w 598"/>
                  <a:gd name="T43" fmla="*/ 47 h 760"/>
                  <a:gd name="T44" fmla="*/ 337 w 598"/>
                  <a:gd name="T45" fmla="*/ 96 h 760"/>
                  <a:gd name="T46" fmla="*/ 324 w 598"/>
                  <a:gd name="T47" fmla="*/ 105 h 760"/>
                  <a:gd name="T48" fmla="*/ 287 w 598"/>
                  <a:gd name="T49" fmla="*/ 341 h 760"/>
                  <a:gd name="T50" fmla="*/ 213 w 598"/>
                  <a:gd name="T51" fmla="*/ 351 h 760"/>
                  <a:gd name="T52" fmla="*/ 85 w 598"/>
                  <a:gd name="T53" fmla="*/ 368 h 760"/>
                  <a:gd name="T54" fmla="*/ 64 w 598"/>
                  <a:gd name="T55" fmla="*/ 241 h 760"/>
                  <a:gd name="T56" fmla="*/ 9 w 598"/>
                  <a:gd name="T57" fmla="*/ 241 h 760"/>
                  <a:gd name="T58" fmla="*/ 0 w 598"/>
                  <a:gd name="T59" fmla="*/ 376 h 760"/>
                  <a:gd name="T60" fmla="*/ 4 w 598"/>
                  <a:gd name="T61" fmla="*/ 377 h 760"/>
                  <a:gd name="T62" fmla="*/ 4 w 598"/>
                  <a:gd name="T63" fmla="*/ 382 h 760"/>
                  <a:gd name="T64" fmla="*/ 0 w 598"/>
                  <a:gd name="T65" fmla="*/ 384 h 760"/>
                  <a:gd name="T66" fmla="*/ 9 w 598"/>
                  <a:gd name="T67" fmla="*/ 518 h 760"/>
                  <a:gd name="T68" fmla="*/ 64 w 598"/>
                  <a:gd name="T69" fmla="*/ 518 h 760"/>
                  <a:gd name="T70" fmla="*/ 85 w 598"/>
                  <a:gd name="T71" fmla="*/ 391 h 760"/>
                  <a:gd name="T72" fmla="*/ 213 w 598"/>
                  <a:gd name="T73" fmla="*/ 408 h 760"/>
                  <a:gd name="T74" fmla="*/ 287 w 598"/>
                  <a:gd name="T75" fmla="*/ 418 h 760"/>
                  <a:gd name="T76" fmla="*/ 324 w 598"/>
                  <a:gd name="T77" fmla="*/ 654 h 760"/>
                  <a:gd name="T78" fmla="*/ 337 w 598"/>
                  <a:gd name="T79" fmla="*/ 663 h 760"/>
                  <a:gd name="T80" fmla="*/ 342 w 598"/>
                  <a:gd name="T81" fmla="*/ 712 h 760"/>
                  <a:gd name="T82" fmla="*/ 332 w 598"/>
                  <a:gd name="T83" fmla="*/ 712 h 760"/>
                  <a:gd name="T84" fmla="*/ 347 w 598"/>
                  <a:gd name="T85" fmla="*/ 755 h 760"/>
                  <a:gd name="T86" fmla="*/ 428 w 598"/>
                  <a:gd name="T87" fmla="*/ 752 h 760"/>
                  <a:gd name="T88" fmla="*/ 444 w 598"/>
                  <a:gd name="T89" fmla="*/ 461 h 760"/>
                  <a:gd name="T90" fmla="*/ 467 w 598"/>
                  <a:gd name="T91" fmla="*/ 463 h 760"/>
                  <a:gd name="T92" fmla="*/ 492 w 598"/>
                  <a:gd name="T93" fmla="*/ 455 h 760"/>
                  <a:gd name="T94" fmla="*/ 470 w 598"/>
                  <a:gd name="T95" fmla="*/ 443 h 760"/>
                  <a:gd name="T96" fmla="*/ 455 w 598"/>
                  <a:gd name="T97" fmla="*/ 443 h 760"/>
                  <a:gd name="T98" fmla="*/ 445 w 598"/>
                  <a:gd name="T99" fmla="*/ 434 h 760"/>
                  <a:gd name="T100" fmla="*/ 446 w 598"/>
                  <a:gd name="T101" fmla="*/ 427 h 760"/>
                  <a:gd name="T102" fmla="*/ 547 w 598"/>
                  <a:gd name="T103" fmla="*/ 429 h 760"/>
                  <a:gd name="T104" fmla="*/ 561 w 598"/>
                  <a:gd name="T105" fmla="*/ 398 h 760"/>
                  <a:gd name="T106" fmla="*/ 566 w 598"/>
                  <a:gd name="T107" fmla="*/ 400 h 760"/>
                  <a:gd name="T108" fmla="*/ 569 w 598"/>
                  <a:gd name="T109" fmla="*/ 452 h 760"/>
                  <a:gd name="T110" fmla="*/ 592 w 598"/>
                  <a:gd name="T111" fmla="*/ 439 h 760"/>
                  <a:gd name="T112" fmla="*/ 582 w 598"/>
                  <a:gd name="T113" fmla="*/ 390 h 760"/>
                  <a:gd name="T114" fmla="*/ 585 w 598"/>
                  <a:gd name="T115" fmla="*/ 387 h 760"/>
                  <a:gd name="T116" fmla="*/ 588 w 598"/>
                  <a:gd name="T117" fmla="*/ 388 h 760"/>
                  <a:gd name="T118" fmla="*/ 593 w 598"/>
                  <a:gd name="T119" fmla="*/ 385 h 760"/>
                  <a:gd name="T120" fmla="*/ 594 w 598"/>
                  <a:gd name="T121" fmla="*/ 385 h 760"/>
                  <a:gd name="T122" fmla="*/ 598 w 598"/>
                  <a:gd name="T123" fmla="*/ 382 h 760"/>
                  <a:gd name="T124" fmla="*/ 598 w 598"/>
                  <a:gd name="T125" fmla="*/ 37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70" y="316"/>
                      <a:pt x="470"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2" name="Oval 7"/>
              <p:cNvSpPr/>
              <p:nvPr/>
            </p:nvSpPr>
            <p:spPr bwMode="auto">
              <a:xfrm>
                <a:off x="6167438" y="1479551"/>
                <a:ext cx="290512" cy="290513"/>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grpSp>
          <p:nvGrpSpPr>
            <p:cNvPr id="10" name="Group 23"/>
            <p:cNvGrpSpPr/>
            <p:nvPr/>
          </p:nvGrpSpPr>
          <p:grpSpPr>
            <a:xfrm>
              <a:off x="511028" y="1559869"/>
              <a:ext cx="531133" cy="440102"/>
              <a:chOff x="6350" y="0"/>
              <a:chExt cx="733775" cy="608013"/>
            </a:xfrm>
            <a:solidFill>
              <a:schemeClr val="bg1"/>
            </a:solidFill>
          </p:grpSpPr>
          <p:sp>
            <p:nvSpPr>
              <p:cNvPr id="28" name="Freeform: Shape 24"/>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9" name="Oval 25"/>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0" name="Freeform: Shape 26"/>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1" name="Freeform: Shape 27"/>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2" name="Freeform: Shape 28"/>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3" name="Oval 29"/>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grpSp>
          <p:nvGrpSpPr>
            <p:cNvPr id="16" name="Group 42"/>
            <p:cNvGrpSpPr/>
            <p:nvPr/>
          </p:nvGrpSpPr>
          <p:grpSpPr>
            <a:xfrm>
              <a:off x="1042161" y="1350868"/>
              <a:ext cx="2666370" cy="885825"/>
              <a:chOff x="1389548" y="1801157"/>
              <a:chExt cx="3555160" cy="1181100"/>
            </a:xfrm>
          </p:grpSpPr>
          <p:sp>
            <p:nvSpPr>
              <p:cNvPr id="23" name="Rectangle 39"/>
              <p:cNvSpPr/>
              <p:nvPr/>
            </p:nvSpPr>
            <p:spPr bwMode="auto">
              <a:xfrm>
                <a:off x="1389548" y="2243114"/>
                <a:ext cx="3555160" cy="739143"/>
              </a:xfrm>
              <a:prstGeom prst="rect">
                <a:avLst/>
              </a:prstGeom>
              <a:noFill/>
              <a:ln>
                <a:noFill/>
              </a:ln>
            </p:spPr>
            <p:txBody>
              <a:bodyPr wrap="square" lIns="384000" tIns="96000" rIns="0" bIns="0" anchor="t" anchorCtr="0">
                <a:normAutofit/>
              </a:bodyPr>
              <a:lstStyle/>
              <a:p>
                <a:pPr defTabSz="1218565">
                  <a:lnSpc>
                    <a:spcPct val="120000"/>
                  </a:lnSpc>
                </a:pPr>
                <a:r>
                  <a:rPr lang="zh-CN" altLang="en-US" sz="1400">
                    <a:solidFill>
                      <a:prstClr val="white"/>
                    </a:solidFill>
                    <a:latin typeface="Calibri" panose="020F0502020204030204"/>
                    <a:ea typeface="宋体" panose="02010600030101010101" pitchFamily="2" charset="-122"/>
                  </a:rPr>
                  <a:t>此部分内容作为文字排版占位显示 </a:t>
                </a:r>
                <a:br>
                  <a:rPr lang="zh-CN" altLang="en-US" sz="1400">
                    <a:solidFill>
                      <a:prstClr val="white"/>
                    </a:solidFill>
                    <a:latin typeface="Calibri" panose="020F0502020204030204"/>
                    <a:ea typeface="宋体" panose="02010600030101010101" pitchFamily="2" charset="-122"/>
                  </a:rPr>
                </a:br>
                <a:r>
                  <a:rPr lang="zh-CN" altLang="en-US" sz="1400">
                    <a:solidFill>
                      <a:prstClr val="white"/>
                    </a:solidFill>
                    <a:latin typeface="Calibri" panose="020F0502020204030204"/>
                    <a:ea typeface="宋体" panose="02010600030101010101" pitchFamily="2" charset="-122"/>
                  </a:rPr>
                  <a:t>（建议使用主题字体）</a:t>
                </a:r>
              </a:p>
            </p:txBody>
          </p:sp>
          <p:sp>
            <p:nvSpPr>
              <p:cNvPr id="24" name="TextBox 40"/>
              <p:cNvSpPr txBox="1"/>
              <p:nvPr/>
            </p:nvSpPr>
            <p:spPr bwMode="auto">
              <a:xfrm>
                <a:off x="1389548" y="1801157"/>
                <a:ext cx="3555160" cy="441958"/>
              </a:xfrm>
              <a:prstGeom prst="rect">
                <a:avLst/>
              </a:prstGeom>
              <a:noFill/>
            </p:spPr>
            <p:txBody>
              <a:bodyPr wrap="none" lIns="384000" tIns="0" rIns="0" bIns="0" anchor="b" anchorCtr="0">
                <a:normAutofit/>
              </a:bodyPr>
              <a:lstStyle/>
              <a:p>
                <a:pPr defTabSz="1218565"/>
                <a:r>
                  <a:rPr lang="zh-CN" altLang="en-US" sz="1865" b="1">
                    <a:solidFill>
                      <a:prstClr val="white"/>
                    </a:solidFill>
                    <a:latin typeface="Calibri" panose="020F0502020204030204"/>
                    <a:ea typeface="宋体" panose="02010600030101010101" pitchFamily="2" charset="-122"/>
                  </a:rPr>
                  <a:t>标题文本预设</a:t>
                </a:r>
              </a:p>
            </p:txBody>
          </p:sp>
        </p:grpSp>
      </p:grpSp>
      <p:grpSp>
        <p:nvGrpSpPr>
          <p:cNvPr id="44" name="组合 43"/>
          <p:cNvGrpSpPr/>
          <p:nvPr/>
        </p:nvGrpSpPr>
        <p:grpSpPr>
          <a:xfrm>
            <a:off x="2" y="3004009"/>
            <a:ext cx="6432367" cy="1712913"/>
            <a:chOff x="1" y="2253006"/>
            <a:chExt cx="4824275" cy="1284685"/>
          </a:xfrm>
        </p:grpSpPr>
        <p:sp>
          <p:nvSpPr>
            <p:cNvPr id="6" name="Freeform: Shape 8"/>
            <p:cNvSpPr/>
            <p:nvPr/>
          </p:nvSpPr>
          <p:spPr bwMode="auto">
            <a:xfrm>
              <a:off x="1" y="2449937"/>
              <a:ext cx="3825933" cy="884635"/>
            </a:xfrm>
            <a:custGeom>
              <a:avLst/>
              <a:gdLst>
                <a:gd name="T0" fmla="*/ 2560 w 2560"/>
                <a:gd name="T1" fmla="*/ 301 h 743"/>
                <a:gd name="T2" fmla="*/ 2556 w 2560"/>
                <a:gd name="T3" fmla="*/ 296 h 743"/>
                <a:gd name="T4" fmla="*/ 2346 w 2560"/>
                <a:gd name="T5" fmla="*/ 367 h 743"/>
                <a:gd name="T6" fmla="*/ 2084 w 2560"/>
                <a:gd name="T7" fmla="*/ 0 h 743"/>
                <a:gd name="T8" fmla="*/ 0 w 2560"/>
                <a:gd name="T9" fmla="*/ 0 h 743"/>
                <a:gd name="T10" fmla="*/ 0 w 2560"/>
                <a:gd name="T11" fmla="*/ 743 h 743"/>
                <a:gd name="T12" fmla="*/ 2084 w 2560"/>
                <a:gd name="T13" fmla="*/ 743 h 743"/>
                <a:gd name="T14" fmla="*/ 2346 w 2560"/>
                <a:gd name="T15" fmla="*/ 376 h 743"/>
                <a:gd name="T16" fmla="*/ 2556 w 2560"/>
                <a:gd name="T17" fmla="*/ 447 h 743"/>
                <a:gd name="T18" fmla="*/ 2560 w 2560"/>
                <a:gd name="T19" fmla="*/ 443 h 743"/>
                <a:gd name="T20" fmla="*/ 2351 w 2560"/>
                <a:gd name="T21" fmla="*/ 372 h 743"/>
                <a:gd name="T22" fmla="*/ 2560 w 2560"/>
                <a:gd name="T23" fmla="*/ 30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0" h="743">
                  <a:moveTo>
                    <a:pt x="2560" y="301"/>
                  </a:moveTo>
                  <a:lnTo>
                    <a:pt x="2556" y="296"/>
                  </a:lnTo>
                  <a:lnTo>
                    <a:pt x="2346" y="367"/>
                  </a:lnTo>
                  <a:lnTo>
                    <a:pt x="2084" y="0"/>
                  </a:lnTo>
                  <a:lnTo>
                    <a:pt x="0" y="0"/>
                  </a:lnTo>
                  <a:lnTo>
                    <a:pt x="0" y="743"/>
                  </a:lnTo>
                  <a:lnTo>
                    <a:pt x="2084" y="743"/>
                  </a:lnTo>
                  <a:lnTo>
                    <a:pt x="2346" y="376"/>
                  </a:lnTo>
                  <a:lnTo>
                    <a:pt x="2556" y="447"/>
                  </a:lnTo>
                  <a:lnTo>
                    <a:pt x="2560" y="443"/>
                  </a:lnTo>
                  <a:lnTo>
                    <a:pt x="2351" y="372"/>
                  </a:lnTo>
                  <a:lnTo>
                    <a:pt x="2560" y="301"/>
                  </a:lnTo>
                  <a:close/>
                </a:path>
              </a:pathLst>
            </a:custGeom>
            <a:solidFill>
              <a:schemeClr val="accent2"/>
            </a:solidFill>
            <a:ln>
              <a:noFill/>
            </a:ln>
          </p:spPr>
          <p:txBody>
            <a:bodyPr anchor="ctr"/>
            <a:lstStyle/>
            <a:p>
              <a:pPr algn="ctr" defTabSz="1218565"/>
              <a:endParaRPr sz="2400">
                <a:solidFill>
                  <a:prstClr val="black"/>
                </a:solidFill>
                <a:latin typeface="Calibri" panose="020F0502020204030204"/>
              </a:endParaRPr>
            </a:p>
          </p:txBody>
        </p:sp>
        <p:grpSp>
          <p:nvGrpSpPr>
            <p:cNvPr id="7" name="Group 9"/>
            <p:cNvGrpSpPr/>
            <p:nvPr/>
          </p:nvGrpSpPr>
          <p:grpSpPr>
            <a:xfrm>
              <a:off x="3787242" y="2253006"/>
              <a:ext cx="1037034" cy="1284685"/>
              <a:chOff x="4538663" y="2673351"/>
              <a:chExt cx="1382712" cy="1712913"/>
            </a:xfrm>
            <a:solidFill>
              <a:schemeClr val="accent5"/>
            </a:solidFill>
          </p:grpSpPr>
          <p:sp>
            <p:nvSpPr>
              <p:cNvPr id="37" name="Rectangle 10"/>
              <p:cNvSpPr/>
              <p:nvPr/>
            </p:nvSpPr>
            <p:spPr bwMode="auto">
              <a:xfrm>
                <a:off x="4538663" y="3530601"/>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8565"/>
                <a:endParaRPr sz="2400">
                  <a:solidFill>
                    <a:prstClr val="black"/>
                  </a:solidFill>
                  <a:latin typeface="Calibri" panose="020F0502020204030204"/>
                </a:endParaRPr>
              </a:p>
            </p:txBody>
          </p:sp>
          <p:sp>
            <p:nvSpPr>
              <p:cNvPr id="38" name="Freeform: Shape 11"/>
              <p:cNvSpPr/>
              <p:nvPr/>
            </p:nvSpPr>
            <p:spPr bwMode="auto">
              <a:xfrm>
                <a:off x="4575175" y="2673351"/>
                <a:ext cx="1346200" cy="1712913"/>
              </a:xfrm>
              <a:custGeom>
                <a:avLst/>
                <a:gdLst>
                  <a:gd name="T0" fmla="*/ 598 w 598"/>
                  <a:gd name="T1" fmla="*/ 378 h 760"/>
                  <a:gd name="T2" fmla="*/ 594 w 598"/>
                  <a:gd name="T3" fmla="*/ 374 h 760"/>
                  <a:gd name="T4" fmla="*/ 593 w 598"/>
                  <a:gd name="T5" fmla="*/ 375 h 760"/>
                  <a:gd name="T6" fmla="*/ 588 w 598"/>
                  <a:gd name="T7" fmla="*/ 371 h 760"/>
                  <a:gd name="T8" fmla="*/ 585 w 598"/>
                  <a:gd name="T9" fmla="*/ 373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3 h 760"/>
                  <a:gd name="T24" fmla="*/ 445 w 598"/>
                  <a:gd name="T25" fmla="*/ 325 h 760"/>
                  <a:gd name="T26" fmla="*/ 455 w 598"/>
                  <a:gd name="T27" fmla="*/ 316 h 760"/>
                  <a:gd name="T28" fmla="*/ 470 w 598"/>
                  <a:gd name="T29" fmla="*/ 316 h 760"/>
                  <a:gd name="T30" fmla="*/ 492 w 598"/>
                  <a:gd name="T31" fmla="*/ 304 h 760"/>
                  <a:gd name="T32" fmla="*/ 467 w 598"/>
                  <a:gd name="T33" fmla="*/ 297 h 760"/>
                  <a:gd name="T34" fmla="*/ 444 w 598"/>
                  <a:gd name="T35" fmla="*/ 299 h 760"/>
                  <a:gd name="T36" fmla="*/ 428 w 598"/>
                  <a:gd name="T37" fmla="*/ 8 h 760"/>
                  <a:gd name="T38" fmla="*/ 347 w 598"/>
                  <a:gd name="T39" fmla="*/ 4 h 760"/>
                  <a:gd name="T40" fmla="*/ 332 w 598"/>
                  <a:gd name="T41" fmla="*/ 47 h 760"/>
                  <a:gd name="T42" fmla="*/ 342 w 598"/>
                  <a:gd name="T43" fmla="*/ 47 h 760"/>
                  <a:gd name="T44" fmla="*/ 337 w 598"/>
                  <a:gd name="T45" fmla="*/ 97 h 760"/>
                  <a:gd name="T46" fmla="*/ 324 w 598"/>
                  <a:gd name="T47" fmla="*/ 105 h 760"/>
                  <a:gd name="T48" fmla="*/ 287 w 598"/>
                  <a:gd name="T49" fmla="*/ 341 h 760"/>
                  <a:gd name="T50" fmla="*/ 213 w 598"/>
                  <a:gd name="T51" fmla="*/ 352 h 760"/>
                  <a:gd name="T52" fmla="*/ 85 w 598"/>
                  <a:gd name="T53" fmla="*/ 368 h 760"/>
                  <a:gd name="T54" fmla="*/ 64 w 598"/>
                  <a:gd name="T55" fmla="*/ 242 h 760"/>
                  <a:gd name="T56" fmla="*/ 9 w 598"/>
                  <a:gd name="T57" fmla="*/ 242 h 760"/>
                  <a:gd name="T58" fmla="*/ 0 w 598"/>
                  <a:gd name="T59" fmla="*/ 376 h 760"/>
                  <a:gd name="T60" fmla="*/ 4 w 598"/>
                  <a:gd name="T61" fmla="*/ 378 h 760"/>
                  <a:gd name="T62" fmla="*/ 4 w 598"/>
                  <a:gd name="T63" fmla="*/ 382 h 760"/>
                  <a:gd name="T64" fmla="*/ 0 w 598"/>
                  <a:gd name="T65" fmla="*/ 384 h 760"/>
                  <a:gd name="T66" fmla="*/ 9 w 598"/>
                  <a:gd name="T67" fmla="*/ 518 h 760"/>
                  <a:gd name="T68" fmla="*/ 64 w 598"/>
                  <a:gd name="T69" fmla="*/ 518 h 760"/>
                  <a:gd name="T70" fmla="*/ 85 w 598"/>
                  <a:gd name="T71" fmla="*/ 392 h 760"/>
                  <a:gd name="T72" fmla="*/ 213 w 598"/>
                  <a:gd name="T73" fmla="*/ 408 h 760"/>
                  <a:gd name="T74" fmla="*/ 287 w 598"/>
                  <a:gd name="T75" fmla="*/ 419 h 760"/>
                  <a:gd name="T76" fmla="*/ 324 w 598"/>
                  <a:gd name="T77" fmla="*/ 655 h 760"/>
                  <a:gd name="T78" fmla="*/ 337 w 598"/>
                  <a:gd name="T79" fmla="*/ 663 h 760"/>
                  <a:gd name="T80" fmla="*/ 342 w 598"/>
                  <a:gd name="T81" fmla="*/ 713 h 760"/>
                  <a:gd name="T82" fmla="*/ 332 w 598"/>
                  <a:gd name="T83" fmla="*/ 713 h 760"/>
                  <a:gd name="T84" fmla="*/ 347 w 598"/>
                  <a:gd name="T85" fmla="*/ 756 h 760"/>
                  <a:gd name="T86" fmla="*/ 428 w 598"/>
                  <a:gd name="T87" fmla="*/ 752 h 760"/>
                  <a:gd name="T88" fmla="*/ 444 w 598"/>
                  <a:gd name="T89" fmla="*/ 461 h 760"/>
                  <a:gd name="T90" fmla="*/ 467 w 598"/>
                  <a:gd name="T91" fmla="*/ 463 h 760"/>
                  <a:gd name="T92" fmla="*/ 492 w 598"/>
                  <a:gd name="T93" fmla="*/ 456 h 760"/>
                  <a:gd name="T94" fmla="*/ 470 w 598"/>
                  <a:gd name="T95" fmla="*/ 444 h 760"/>
                  <a:gd name="T96" fmla="*/ 455 w 598"/>
                  <a:gd name="T97" fmla="*/ 444 h 760"/>
                  <a:gd name="T98" fmla="*/ 445 w 598"/>
                  <a:gd name="T99" fmla="*/ 435 h 760"/>
                  <a:gd name="T100" fmla="*/ 446 w 598"/>
                  <a:gd name="T101" fmla="*/ 427 h 760"/>
                  <a:gd name="T102" fmla="*/ 547 w 598"/>
                  <a:gd name="T103" fmla="*/ 429 h 760"/>
                  <a:gd name="T104" fmla="*/ 561 w 598"/>
                  <a:gd name="T105" fmla="*/ 399 h 760"/>
                  <a:gd name="T106" fmla="*/ 566 w 598"/>
                  <a:gd name="T107" fmla="*/ 400 h 760"/>
                  <a:gd name="T108" fmla="*/ 569 w 598"/>
                  <a:gd name="T109" fmla="*/ 452 h 760"/>
                  <a:gd name="T110" fmla="*/ 592 w 598"/>
                  <a:gd name="T111" fmla="*/ 440 h 760"/>
                  <a:gd name="T112" fmla="*/ 582 w 598"/>
                  <a:gd name="T113" fmla="*/ 391 h 760"/>
                  <a:gd name="T114" fmla="*/ 585 w 598"/>
                  <a:gd name="T115" fmla="*/ 387 h 760"/>
                  <a:gd name="T116" fmla="*/ 588 w 598"/>
                  <a:gd name="T117" fmla="*/ 389 h 760"/>
                  <a:gd name="T118" fmla="*/ 593 w 598"/>
                  <a:gd name="T119" fmla="*/ 385 h 760"/>
                  <a:gd name="T120" fmla="*/ 594 w 598"/>
                  <a:gd name="T121" fmla="*/ 386 h 760"/>
                  <a:gd name="T122" fmla="*/ 598 w 598"/>
                  <a:gd name="T123" fmla="*/ 382 h 760"/>
                  <a:gd name="T124" fmla="*/ 598 w 598"/>
                  <a:gd name="T125" fmla="*/ 37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8"/>
                    </a:moveTo>
                    <a:cubicBezTo>
                      <a:pt x="598" y="376"/>
                      <a:pt x="596" y="374"/>
                      <a:pt x="594" y="374"/>
                    </a:cubicBezTo>
                    <a:cubicBezTo>
                      <a:pt x="594" y="374"/>
                      <a:pt x="593" y="374"/>
                      <a:pt x="593" y="375"/>
                    </a:cubicBezTo>
                    <a:cubicBezTo>
                      <a:pt x="592" y="373"/>
                      <a:pt x="590" y="371"/>
                      <a:pt x="588" y="371"/>
                    </a:cubicBezTo>
                    <a:cubicBezTo>
                      <a:pt x="587" y="371"/>
                      <a:pt x="586" y="372"/>
                      <a:pt x="585" y="373"/>
                    </a:cubicBezTo>
                    <a:cubicBezTo>
                      <a:pt x="584" y="371"/>
                      <a:pt x="583" y="370"/>
                      <a:pt x="582" y="369"/>
                    </a:cubicBezTo>
                    <a:cubicBezTo>
                      <a:pt x="588" y="356"/>
                      <a:pt x="598" y="330"/>
                      <a:pt x="592" y="320"/>
                    </a:cubicBezTo>
                    <a:cubicBezTo>
                      <a:pt x="584" y="307"/>
                      <a:pt x="579" y="301"/>
                      <a:pt x="569" y="308"/>
                    </a:cubicBezTo>
                    <a:cubicBezTo>
                      <a:pt x="563" y="312"/>
                      <a:pt x="564" y="341"/>
                      <a:pt x="566" y="360"/>
                    </a:cubicBezTo>
                    <a:cubicBezTo>
                      <a:pt x="564" y="360"/>
                      <a:pt x="563" y="361"/>
                      <a:pt x="561" y="361"/>
                    </a:cubicBezTo>
                    <a:cubicBezTo>
                      <a:pt x="562" y="347"/>
                      <a:pt x="559" y="331"/>
                      <a:pt x="547" y="331"/>
                    </a:cubicBezTo>
                    <a:cubicBezTo>
                      <a:pt x="526" y="332"/>
                      <a:pt x="446" y="333"/>
                      <a:pt x="446" y="333"/>
                    </a:cubicBezTo>
                    <a:cubicBezTo>
                      <a:pt x="446" y="333"/>
                      <a:pt x="446" y="330"/>
                      <a:pt x="445" y="325"/>
                    </a:cubicBezTo>
                    <a:cubicBezTo>
                      <a:pt x="455" y="316"/>
                      <a:pt x="455" y="316"/>
                      <a:pt x="455" y="316"/>
                    </a:cubicBezTo>
                    <a:cubicBezTo>
                      <a:pt x="470" y="316"/>
                      <a:pt x="470" y="316"/>
                      <a:pt x="470" y="316"/>
                    </a:cubicBezTo>
                    <a:cubicBezTo>
                      <a:pt x="479" y="316"/>
                      <a:pt x="492" y="311"/>
                      <a:pt x="492" y="304"/>
                    </a:cubicBezTo>
                    <a:cubicBezTo>
                      <a:pt x="492" y="297"/>
                      <a:pt x="481" y="297"/>
                      <a:pt x="467" y="297"/>
                    </a:cubicBezTo>
                    <a:cubicBezTo>
                      <a:pt x="460" y="297"/>
                      <a:pt x="451" y="298"/>
                      <a:pt x="444" y="299"/>
                    </a:cubicBezTo>
                    <a:cubicBezTo>
                      <a:pt x="441" y="217"/>
                      <a:pt x="431" y="14"/>
                      <a:pt x="428" y="8"/>
                    </a:cubicBezTo>
                    <a:cubicBezTo>
                      <a:pt x="423" y="1"/>
                      <a:pt x="355" y="0"/>
                      <a:pt x="347" y="4"/>
                    </a:cubicBezTo>
                    <a:cubicBezTo>
                      <a:pt x="339" y="9"/>
                      <a:pt x="332" y="47"/>
                      <a:pt x="332" y="47"/>
                    </a:cubicBezTo>
                    <a:cubicBezTo>
                      <a:pt x="342" y="47"/>
                      <a:pt x="342" y="47"/>
                      <a:pt x="342" y="47"/>
                    </a:cubicBezTo>
                    <a:cubicBezTo>
                      <a:pt x="337" y="97"/>
                      <a:pt x="337" y="97"/>
                      <a:pt x="337" y="97"/>
                    </a:cubicBezTo>
                    <a:cubicBezTo>
                      <a:pt x="324" y="105"/>
                      <a:pt x="324" y="105"/>
                      <a:pt x="324" y="105"/>
                    </a:cubicBezTo>
                    <a:cubicBezTo>
                      <a:pt x="287" y="341"/>
                      <a:pt x="287" y="341"/>
                      <a:pt x="287" y="341"/>
                    </a:cubicBezTo>
                    <a:cubicBezTo>
                      <a:pt x="287" y="341"/>
                      <a:pt x="258" y="344"/>
                      <a:pt x="213" y="352"/>
                    </a:cubicBezTo>
                    <a:cubicBezTo>
                      <a:pt x="191" y="355"/>
                      <a:pt x="136" y="362"/>
                      <a:pt x="85" y="368"/>
                    </a:cubicBezTo>
                    <a:cubicBezTo>
                      <a:pt x="64" y="242"/>
                      <a:pt x="64" y="242"/>
                      <a:pt x="64" y="242"/>
                    </a:cubicBezTo>
                    <a:cubicBezTo>
                      <a:pt x="9" y="242"/>
                      <a:pt x="9" y="242"/>
                      <a:pt x="9" y="242"/>
                    </a:cubicBezTo>
                    <a:cubicBezTo>
                      <a:pt x="0" y="376"/>
                      <a:pt x="0" y="376"/>
                      <a:pt x="0" y="376"/>
                    </a:cubicBezTo>
                    <a:cubicBezTo>
                      <a:pt x="4" y="378"/>
                      <a:pt x="4" y="378"/>
                      <a:pt x="4" y="378"/>
                    </a:cubicBezTo>
                    <a:cubicBezTo>
                      <a:pt x="4" y="382"/>
                      <a:pt x="4" y="382"/>
                      <a:pt x="4" y="382"/>
                    </a:cubicBezTo>
                    <a:cubicBezTo>
                      <a:pt x="0" y="384"/>
                      <a:pt x="0" y="384"/>
                      <a:pt x="0" y="384"/>
                    </a:cubicBezTo>
                    <a:cubicBezTo>
                      <a:pt x="9" y="518"/>
                      <a:pt x="9" y="518"/>
                      <a:pt x="9" y="518"/>
                    </a:cubicBezTo>
                    <a:cubicBezTo>
                      <a:pt x="64" y="518"/>
                      <a:pt x="64" y="518"/>
                      <a:pt x="64" y="518"/>
                    </a:cubicBezTo>
                    <a:cubicBezTo>
                      <a:pt x="85" y="392"/>
                      <a:pt x="85" y="392"/>
                      <a:pt x="85" y="392"/>
                    </a:cubicBezTo>
                    <a:cubicBezTo>
                      <a:pt x="136" y="398"/>
                      <a:pt x="191" y="405"/>
                      <a:pt x="213" y="408"/>
                    </a:cubicBezTo>
                    <a:cubicBezTo>
                      <a:pt x="258" y="416"/>
                      <a:pt x="287" y="419"/>
                      <a:pt x="287" y="419"/>
                    </a:cubicBezTo>
                    <a:cubicBezTo>
                      <a:pt x="324" y="655"/>
                      <a:pt x="324" y="655"/>
                      <a:pt x="324" y="655"/>
                    </a:cubicBezTo>
                    <a:cubicBezTo>
                      <a:pt x="337" y="663"/>
                      <a:pt x="337" y="663"/>
                      <a:pt x="337" y="663"/>
                    </a:cubicBezTo>
                    <a:cubicBezTo>
                      <a:pt x="342" y="713"/>
                      <a:pt x="342" y="713"/>
                      <a:pt x="342" y="713"/>
                    </a:cubicBezTo>
                    <a:cubicBezTo>
                      <a:pt x="332" y="713"/>
                      <a:pt x="332" y="713"/>
                      <a:pt x="332" y="713"/>
                    </a:cubicBezTo>
                    <a:cubicBezTo>
                      <a:pt x="332" y="713"/>
                      <a:pt x="339" y="751"/>
                      <a:pt x="347" y="756"/>
                    </a:cubicBezTo>
                    <a:cubicBezTo>
                      <a:pt x="355" y="760"/>
                      <a:pt x="423" y="759"/>
                      <a:pt x="428" y="752"/>
                    </a:cubicBezTo>
                    <a:cubicBezTo>
                      <a:pt x="431" y="746"/>
                      <a:pt x="441" y="543"/>
                      <a:pt x="444" y="461"/>
                    </a:cubicBezTo>
                    <a:cubicBezTo>
                      <a:pt x="451" y="462"/>
                      <a:pt x="460" y="463"/>
                      <a:pt x="467" y="463"/>
                    </a:cubicBezTo>
                    <a:cubicBezTo>
                      <a:pt x="481" y="463"/>
                      <a:pt x="492" y="463"/>
                      <a:pt x="492" y="456"/>
                    </a:cubicBezTo>
                    <a:cubicBezTo>
                      <a:pt x="492" y="449"/>
                      <a:pt x="479" y="444"/>
                      <a:pt x="470" y="444"/>
                    </a:cubicBezTo>
                    <a:cubicBezTo>
                      <a:pt x="462" y="444"/>
                      <a:pt x="455" y="444"/>
                      <a:pt x="455" y="444"/>
                    </a:cubicBezTo>
                    <a:cubicBezTo>
                      <a:pt x="445" y="435"/>
                      <a:pt x="445" y="435"/>
                      <a:pt x="445" y="435"/>
                    </a:cubicBezTo>
                    <a:cubicBezTo>
                      <a:pt x="446" y="430"/>
                      <a:pt x="446" y="427"/>
                      <a:pt x="446" y="427"/>
                    </a:cubicBezTo>
                    <a:cubicBezTo>
                      <a:pt x="446" y="427"/>
                      <a:pt x="526" y="428"/>
                      <a:pt x="547" y="429"/>
                    </a:cubicBezTo>
                    <a:cubicBezTo>
                      <a:pt x="559" y="429"/>
                      <a:pt x="562" y="413"/>
                      <a:pt x="561" y="399"/>
                    </a:cubicBezTo>
                    <a:cubicBezTo>
                      <a:pt x="563" y="399"/>
                      <a:pt x="564" y="400"/>
                      <a:pt x="566" y="400"/>
                    </a:cubicBezTo>
                    <a:cubicBezTo>
                      <a:pt x="564" y="419"/>
                      <a:pt x="563" y="448"/>
                      <a:pt x="569" y="452"/>
                    </a:cubicBezTo>
                    <a:cubicBezTo>
                      <a:pt x="579" y="459"/>
                      <a:pt x="584" y="453"/>
                      <a:pt x="592" y="440"/>
                    </a:cubicBezTo>
                    <a:cubicBezTo>
                      <a:pt x="598" y="430"/>
                      <a:pt x="588" y="404"/>
                      <a:pt x="582" y="391"/>
                    </a:cubicBezTo>
                    <a:cubicBezTo>
                      <a:pt x="583" y="390"/>
                      <a:pt x="584" y="389"/>
                      <a:pt x="585" y="387"/>
                    </a:cubicBezTo>
                    <a:cubicBezTo>
                      <a:pt x="586" y="388"/>
                      <a:pt x="587" y="389"/>
                      <a:pt x="588" y="389"/>
                    </a:cubicBezTo>
                    <a:cubicBezTo>
                      <a:pt x="590" y="389"/>
                      <a:pt x="592" y="387"/>
                      <a:pt x="593" y="385"/>
                    </a:cubicBezTo>
                    <a:cubicBezTo>
                      <a:pt x="593" y="386"/>
                      <a:pt x="594" y="386"/>
                      <a:pt x="594" y="386"/>
                    </a:cubicBezTo>
                    <a:cubicBezTo>
                      <a:pt x="596" y="386"/>
                      <a:pt x="598" y="384"/>
                      <a:pt x="598" y="382"/>
                    </a:cubicBezTo>
                    <a:lnTo>
                      <a:pt x="598" y="3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9" name="Oval 12"/>
              <p:cNvSpPr/>
              <p:nvPr/>
            </p:nvSpPr>
            <p:spPr bwMode="auto">
              <a:xfrm>
                <a:off x="5257800" y="3386138"/>
                <a:ext cx="290512" cy="287338"/>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grpSp>
          <p:nvGrpSpPr>
            <p:cNvPr id="11" name="Group 30"/>
            <p:cNvGrpSpPr/>
            <p:nvPr/>
          </p:nvGrpSpPr>
          <p:grpSpPr>
            <a:xfrm>
              <a:off x="533773" y="2667949"/>
              <a:ext cx="489707" cy="458847"/>
              <a:chOff x="4763" y="0"/>
              <a:chExt cx="957262" cy="896938"/>
            </a:xfrm>
            <a:solidFill>
              <a:schemeClr val="bg1"/>
            </a:solidFill>
          </p:grpSpPr>
          <p:sp>
            <p:nvSpPr>
              <p:cNvPr id="25" name="Freeform: Shape 31"/>
              <p:cNvSpPr/>
              <p:nvPr/>
            </p:nvSpPr>
            <p:spPr bwMode="auto">
              <a:xfrm>
                <a:off x="244475" y="596900"/>
                <a:ext cx="477837" cy="300038"/>
              </a:xfrm>
              <a:custGeom>
                <a:avLst/>
                <a:gdLst>
                  <a:gd name="T0" fmla="*/ 0 w 301"/>
                  <a:gd name="T1" fmla="*/ 76 h 189"/>
                  <a:gd name="T2" fmla="*/ 0 w 301"/>
                  <a:gd name="T3" fmla="*/ 189 h 189"/>
                  <a:gd name="T4" fmla="*/ 301 w 301"/>
                  <a:gd name="T5" fmla="*/ 189 h 189"/>
                  <a:gd name="T6" fmla="*/ 301 w 301"/>
                  <a:gd name="T7" fmla="*/ 76 h 189"/>
                  <a:gd name="T8" fmla="*/ 301 w 301"/>
                  <a:gd name="T9" fmla="*/ 0 h 189"/>
                  <a:gd name="T10" fmla="*/ 0 w 301"/>
                  <a:gd name="T11" fmla="*/ 0 h 189"/>
                  <a:gd name="T12" fmla="*/ 0 w 301"/>
                  <a:gd name="T13" fmla="*/ 76 h 189"/>
                  <a:gd name="T14" fmla="*/ 38 w 301"/>
                  <a:gd name="T15" fmla="*/ 38 h 189"/>
                  <a:gd name="T16" fmla="*/ 263 w 301"/>
                  <a:gd name="T17" fmla="*/ 38 h 189"/>
                  <a:gd name="T18" fmla="*/ 263 w 301"/>
                  <a:gd name="T19" fmla="*/ 76 h 189"/>
                  <a:gd name="T20" fmla="*/ 38 w 301"/>
                  <a:gd name="T21" fmla="*/ 76 h 189"/>
                  <a:gd name="T22" fmla="*/ 38 w 301"/>
                  <a:gd name="T23" fmla="*/ 38 h 189"/>
                  <a:gd name="T24" fmla="*/ 38 w 301"/>
                  <a:gd name="T25" fmla="*/ 114 h 189"/>
                  <a:gd name="T26" fmla="*/ 263 w 301"/>
                  <a:gd name="T27" fmla="*/ 114 h 189"/>
                  <a:gd name="T28" fmla="*/ 263 w 301"/>
                  <a:gd name="T29" fmla="*/ 150 h 189"/>
                  <a:gd name="T30" fmla="*/ 38 w 301"/>
                  <a:gd name="T31" fmla="*/ 150 h 189"/>
                  <a:gd name="T32" fmla="*/ 38 w 301"/>
                  <a:gd name="T33" fmla="*/ 1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189">
                    <a:moveTo>
                      <a:pt x="0" y="76"/>
                    </a:moveTo>
                    <a:lnTo>
                      <a:pt x="0" y="189"/>
                    </a:lnTo>
                    <a:lnTo>
                      <a:pt x="301" y="189"/>
                    </a:lnTo>
                    <a:lnTo>
                      <a:pt x="301" y="76"/>
                    </a:lnTo>
                    <a:lnTo>
                      <a:pt x="301" y="0"/>
                    </a:lnTo>
                    <a:lnTo>
                      <a:pt x="0" y="0"/>
                    </a:lnTo>
                    <a:lnTo>
                      <a:pt x="0" y="76"/>
                    </a:lnTo>
                    <a:close/>
                    <a:moveTo>
                      <a:pt x="38" y="38"/>
                    </a:moveTo>
                    <a:lnTo>
                      <a:pt x="263" y="38"/>
                    </a:lnTo>
                    <a:lnTo>
                      <a:pt x="263" y="76"/>
                    </a:lnTo>
                    <a:lnTo>
                      <a:pt x="38" y="76"/>
                    </a:lnTo>
                    <a:lnTo>
                      <a:pt x="38" y="38"/>
                    </a:lnTo>
                    <a:close/>
                    <a:moveTo>
                      <a:pt x="38" y="114"/>
                    </a:moveTo>
                    <a:lnTo>
                      <a:pt x="263" y="114"/>
                    </a:lnTo>
                    <a:lnTo>
                      <a:pt x="263" y="150"/>
                    </a:lnTo>
                    <a:lnTo>
                      <a:pt x="38" y="150"/>
                    </a:lnTo>
                    <a:lnTo>
                      <a:pt x="3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6" name="Freeform: Shape 32"/>
              <p:cNvSpPr/>
              <p:nvPr/>
            </p:nvSpPr>
            <p:spPr bwMode="auto">
              <a:xfrm>
                <a:off x="244475" y="0"/>
                <a:ext cx="477837" cy="300038"/>
              </a:xfrm>
              <a:custGeom>
                <a:avLst/>
                <a:gdLst>
                  <a:gd name="T0" fmla="*/ 301 w 301"/>
                  <a:gd name="T1" fmla="*/ 112 h 189"/>
                  <a:gd name="T2" fmla="*/ 301 w 301"/>
                  <a:gd name="T3" fmla="*/ 0 h 189"/>
                  <a:gd name="T4" fmla="*/ 0 w 301"/>
                  <a:gd name="T5" fmla="*/ 0 h 189"/>
                  <a:gd name="T6" fmla="*/ 0 w 301"/>
                  <a:gd name="T7" fmla="*/ 112 h 189"/>
                  <a:gd name="T8" fmla="*/ 0 w 301"/>
                  <a:gd name="T9" fmla="*/ 189 h 189"/>
                  <a:gd name="T10" fmla="*/ 301 w 301"/>
                  <a:gd name="T11" fmla="*/ 189 h 189"/>
                  <a:gd name="T12" fmla="*/ 301 w 301"/>
                  <a:gd name="T13" fmla="*/ 112 h 189"/>
                </a:gdLst>
                <a:ahLst/>
                <a:cxnLst>
                  <a:cxn ang="0">
                    <a:pos x="T0" y="T1"/>
                  </a:cxn>
                  <a:cxn ang="0">
                    <a:pos x="T2" y="T3"/>
                  </a:cxn>
                  <a:cxn ang="0">
                    <a:pos x="T4" y="T5"/>
                  </a:cxn>
                  <a:cxn ang="0">
                    <a:pos x="T6" y="T7"/>
                  </a:cxn>
                  <a:cxn ang="0">
                    <a:pos x="T8" y="T9"/>
                  </a:cxn>
                  <a:cxn ang="0">
                    <a:pos x="T10" y="T11"/>
                  </a:cxn>
                  <a:cxn ang="0">
                    <a:pos x="T12" y="T13"/>
                  </a:cxn>
                </a:cxnLst>
                <a:rect l="0" t="0" r="r" b="b"/>
                <a:pathLst>
                  <a:path w="301" h="189">
                    <a:moveTo>
                      <a:pt x="301" y="112"/>
                    </a:moveTo>
                    <a:lnTo>
                      <a:pt x="301" y="0"/>
                    </a:lnTo>
                    <a:lnTo>
                      <a:pt x="0" y="0"/>
                    </a:lnTo>
                    <a:lnTo>
                      <a:pt x="0" y="112"/>
                    </a:lnTo>
                    <a:lnTo>
                      <a:pt x="0" y="189"/>
                    </a:lnTo>
                    <a:lnTo>
                      <a:pt x="301" y="189"/>
                    </a:lnTo>
                    <a:lnTo>
                      <a:pt x="301"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7" name="Freeform: Shape 33"/>
              <p:cNvSpPr/>
              <p:nvPr/>
            </p:nvSpPr>
            <p:spPr bwMode="auto">
              <a:xfrm>
                <a:off x="4763" y="177800"/>
                <a:ext cx="957262" cy="539750"/>
              </a:xfrm>
              <a:custGeom>
                <a:avLst/>
                <a:gdLst>
                  <a:gd name="T0" fmla="*/ 220 w 252"/>
                  <a:gd name="T1" fmla="*/ 0 h 142"/>
                  <a:gd name="T2" fmla="*/ 205 w 252"/>
                  <a:gd name="T3" fmla="*/ 0 h 142"/>
                  <a:gd name="T4" fmla="*/ 205 w 252"/>
                  <a:gd name="T5" fmla="*/ 32 h 142"/>
                  <a:gd name="T6" fmla="*/ 205 w 252"/>
                  <a:gd name="T7" fmla="*/ 48 h 142"/>
                  <a:gd name="T8" fmla="*/ 47 w 252"/>
                  <a:gd name="T9" fmla="*/ 48 h 142"/>
                  <a:gd name="T10" fmla="*/ 47 w 252"/>
                  <a:gd name="T11" fmla="*/ 32 h 142"/>
                  <a:gd name="T12" fmla="*/ 47 w 252"/>
                  <a:gd name="T13" fmla="*/ 0 h 142"/>
                  <a:gd name="T14" fmla="*/ 32 w 252"/>
                  <a:gd name="T15" fmla="*/ 0 h 142"/>
                  <a:gd name="T16" fmla="*/ 0 w 252"/>
                  <a:gd name="T17" fmla="*/ 32 h 142"/>
                  <a:gd name="T18" fmla="*/ 0 w 252"/>
                  <a:gd name="T19" fmla="*/ 110 h 142"/>
                  <a:gd name="T20" fmla="*/ 32 w 252"/>
                  <a:gd name="T21" fmla="*/ 142 h 142"/>
                  <a:gd name="T22" fmla="*/ 47 w 252"/>
                  <a:gd name="T23" fmla="*/ 142 h 142"/>
                  <a:gd name="T24" fmla="*/ 47 w 252"/>
                  <a:gd name="T25" fmla="*/ 110 h 142"/>
                  <a:gd name="T26" fmla="*/ 47 w 252"/>
                  <a:gd name="T27" fmla="*/ 95 h 142"/>
                  <a:gd name="T28" fmla="*/ 205 w 252"/>
                  <a:gd name="T29" fmla="*/ 95 h 142"/>
                  <a:gd name="T30" fmla="*/ 205 w 252"/>
                  <a:gd name="T31" fmla="*/ 110 h 142"/>
                  <a:gd name="T32" fmla="*/ 205 w 252"/>
                  <a:gd name="T33" fmla="*/ 142 h 142"/>
                  <a:gd name="T34" fmla="*/ 220 w 252"/>
                  <a:gd name="T35" fmla="*/ 142 h 142"/>
                  <a:gd name="T36" fmla="*/ 252 w 252"/>
                  <a:gd name="T37" fmla="*/ 110 h 142"/>
                  <a:gd name="T38" fmla="*/ 252 w 252"/>
                  <a:gd name="T39" fmla="*/ 32 h 142"/>
                  <a:gd name="T40" fmla="*/ 220 w 252"/>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42">
                    <a:moveTo>
                      <a:pt x="220" y="0"/>
                    </a:moveTo>
                    <a:cubicBezTo>
                      <a:pt x="205" y="0"/>
                      <a:pt x="205" y="0"/>
                      <a:pt x="205" y="0"/>
                    </a:cubicBezTo>
                    <a:cubicBezTo>
                      <a:pt x="205" y="32"/>
                      <a:pt x="205" y="32"/>
                      <a:pt x="205" y="32"/>
                    </a:cubicBezTo>
                    <a:cubicBezTo>
                      <a:pt x="205" y="48"/>
                      <a:pt x="205" y="48"/>
                      <a:pt x="205" y="48"/>
                    </a:cubicBezTo>
                    <a:cubicBezTo>
                      <a:pt x="47" y="48"/>
                      <a:pt x="47" y="48"/>
                      <a:pt x="47" y="48"/>
                    </a:cubicBezTo>
                    <a:cubicBezTo>
                      <a:pt x="47" y="32"/>
                      <a:pt x="47" y="32"/>
                      <a:pt x="47" y="32"/>
                    </a:cubicBezTo>
                    <a:cubicBezTo>
                      <a:pt x="47" y="0"/>
                      <a:pt x="47" y="0"/>
                      <a:pt x="47" y="0"/>
                    </a:cubicBezTo>
                    <a:cubicBezTo>
                      <a:pt x="32" y="0"/>
                      <a:pt x="32" y="0"/>
                      <a:pt x="32" y="0"/>
                    </a:cubicBezTo>
                    <a:cubicBezTo>
                      <a:pt x="16" y="0"/>
                      <a:pt x="0" y="16"/>
                      <a:pt x="0" y="32"/>
                    </a:cubicBezTo>
                    <a:cubicBezTo>
                      <a:pt x="0" y="110"/>
                      <a:pt x="0" y="110"/>
                      <a:pt x="0" y="110"/>
                    </a:cubicBezTo>
                    <a:cubicBezTo>
                      <a:pt x="0" y="126"/>
                      <a:pt x="16" y="142"/>
                      <a:pt x="32" y="142"/>
                    </a:cubicBezTo>
                    <a:cubicBezTo>
                      <a:pt x="47" y="142"/>
                      <a:pt x="47" y="142"/>
                      <a:pt x="47" y="142"/>
                    </a:cubicBezTo>
                    <a:cubicBezTo>
                      <a:pt x="47" y="110"/>
                      <a:pt x="47" y="110"/>
                      <a:pt x="47" y="110"/>
                    </a:cubicBezTo>
                    <a:cubicBezTo>
                      <a:pt x="47" y="95"/>
                      <a:pt x="47" y="95"/>
                      <a:pt x="47" y="95"/>
                    </a:cubicBezTo>
                    <a:cubicBezTo>
                      <a:pt x="205" y="95"/>
                      <a:pt x="205" y="95"/>
                      <a:pt x="205" y="95"/>
                    </a:cubicBezTo>
                    <a:cubicBezTo>
                      <a:pt x="205" y="110"/>
                      <a:pt x="205" y="110"/>
                      <a:pt x="205" y="110"/>
                    </a:cubicBezTo>
                    <a:cubicBezTo>
                      <a:pt x="205" y="142"/>
                      <a:pt x="205" y="142"/>
                      <a:pt x="205" y="142"/>
                    </a:cubicBezTo>
                    <a:cubicBezTo>
                      <a:pt x="220" y="142"/>
                      <a:pt x="220" y="142"/>
                      <a:pt x="220" y="142"/>
                    </a:cubicBezTo>
                    <a:cubicBezTo>
                      <a:pt x="236" y="142"/>
                      <a:pt x="252" y="126"/>
                      <a:pt x="252" y="110"/>
                    </a:cubicBezTo>
                    <a:cubicBezTo>
                      <a:pt x="252" y="32"/>
                      <a:pt x="252" y="32"/>
                      <a:pt x="252" y="32"/>
                    </a:cubicBezTo>
                    <a:cubicBezTo>
                      <a:pt x="252" y="16"/>
                      <a:pt x="236" y="0"/>
                      <a:pt x="2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grpSp>
          <p:nvGrpSpPr>
            <p:cNvPr id="17" name="Group 43"/>
            <p:cNvGrpSpPr/>
            <p:nvPr/>
          </p:nvGrpSpPr>
          <p:grpSpPr>
            <a:xfrm>
              <a:off x="1042161" y="2449342"/>
              <a:ext cx="2125683" cy="885825"/>
              <a:chOff x="1389548" y="1801157"/>
              <a:chExt cx="3555160" cy="1181100"/>
            </a:xfrm>
          </p:grpSpPr>
          <p:sp>
            <p:nvSpPr>
              <p:cNvPr id="21" name="Rectangle 44"/>
              <p:cNvSpPr/>
              <p:nvPr/>
            </p:nvSpPr>
            <p:spPr bwMode="auto">
              <a:xfrm>
                <a:off x="1389548" y="2243114"/>
                <a:ext cx="3555160" cy="739143"/>
              </a:xfrm>
              <a:prstGeom prst="rect">
                <a:avLst/>
              </a:prstGeom>
              <a:noFill/>
              <a:ln>
                <a:noFill/>
              </a:ln>
            </p:spPr>
            <p:txBody>
              <a:bodyPr wrap="square" lIns="384000" tIns="96000" rIns="0" bIns="0" anchor="t" anchorCtr="0">
                <a:normAutofit fontScale="92500" lnSpcReduction="10000"/>
              </a:bodyPr>
              <a:lstStyle/>
              <a:p>
                <a:pPr defTabSz="1218565">
                  <a:lnSpc>
                    <a:spcPct val="120000"/>
                  </a:lnSpc>
                </a:pPr>
                <a:r>
                  <a:rPr lang="zh-CN" altLang="en-US" sz="1400">
                    <a:solidFill>
                      <a:prstClr val="white"/>
                    </a:solidFill>
                    <a:latin typeface="Calibri" panose="020F0502020204030204"/>
                    <a:ea typeface="宋体" panose="02010600030101010101" pitchFamily="2" charset="-122"/>
                  </a:rPr>
                  <a:t>此部分内容作为文字排版占位显示 </a:t>
                </a:r>
                <a:br>
                  <a:rPr lang="zh-CN" altLang="en-US" sz="1400">
                    <a:solidFill>
                      <a:prstClr val="white"/>
                    </a:solidFill>
                    <a:latin typeface="Calibri" panose="020F0502020204030204"/>
                    <a:ea typeface="宋体" panose="02010600030101010101" pitchFamily="2" charset="-122"/>
                  </a:rPr>
                </a:br>
                <a:r>
                  <a:rPr lang="zh-CN" altLang="en-US" sz="1400">
                    <a:solidFill>
                      <a:prstClr val="white"/>
                    </a:solidFill>
                    <a:latin typeface="Calibri" panose="020F0502020204030204"/>
                    <a:ea typeface="宋体" panose="02010600030101010101" pitchFamily="2" charset="-122"/>
                  </a:rPr>
                  <a:t>（建议使用主题字体）</a:t>
                </a:r>
              </a:p>
            </p:txBody>
          </p:sp>
          <p:sp>
            <p:nvSpPr>
              <p:cNvPr id="22" name="TextBox 45"/>
              <p:cNvSpPr txBox="1"/>
              <p:nvPr/>
            </p:nvSpPr>
            <p:spPr bwMode="auto">
              <a:xfrm>
                <a:off x="1389548" y="1801157"/>
                <a:ext cx="3555160" cy="441958"/>
              </a:xfrm>
              <a:prstGeom prst="rect">
                <a:avLst/>
              </a:prstGeom>
              <a:noFill/>
            </p:spPr>
            <p:txBody>
              <a:bodyPr wrap="none" lIns="384000" tIns="0" rIns="0" bIns="0" anchor="b" anchorCtr="0">
                <a:normAutofit/>
              </a:bodyPr>
              <a:lstStyle/>
              <a:p>
                <a:pPr defTabSz="1218565"/>
                <a:r>
                  <a:rPr lang="zh-CN" altLang="en-US" sz="1865" b="1">
                    <a:solidFill>
                      <a:prstClr val="white"/>
                    </a:solidFill>
                    <a:latin typeface="Calibri" panose="020F0502020204030204"/>
                    <a:ea typeface="宋体" panose="02010600030101010101" pitchFamily="2" charset="-122"/>
                  </a:rPr>
                  <a:t>标题文本预设</a:t>
                </a:r>
              </a:p>
            </p:txBody>
          </p:sp>
        </p:grpSp>
      </p:grpSp>
      <p:grpSp>
        <p:nvGrpSpPr>
          <p:cNvPr id="45" name="组合 44"/>
          <p:cNvGrpSpPr/>
          <p:nvPr/>
        </p:nvGrpSpPr>
        <p:grpSpPr>
          <a:xfrm>
            <a:off x="1" y="4443392"/>
            <a:ext cx="7788187" cy="1712913"/>
            <a:chOff x="1" y="3332543"/>
            <a:chExt cx="5841140" cy="1284685"/>
          </a:xfrm>
        </p:grpSpPr>
        <p:sp>
          <p:nvSpPr>
            <p:cNvPr id="8" name="Freeform: Shape 13"/>
            <p:cNvSpPr/>
            <p:nvPr/>
          </p:nvSpPr>
          <p:spPr bwMode="auto">
            <a:xfrm>
              <a:off x="1" y="3532202"/>
              <a:ext cx="4852313" cy="885825"/>
            </a:xfrm>
            <a:custGeom>
              <a:avLst/>
              <a:gdLst>
                <a:gd name="T0" fmla="*/ 3514 w 3514"/>
                <a:gd name="T1" fmla="*/ 302 h 744"/>
                <a:gd name="T2" fmla="*/ 3511 w 3514"/>
                <a:gd name="T3" fmla="*/ 297 h 744"/>
                <a:gd name="T4" fmla="*/ 3312 w 3514"/>
                <a:gd name="T5" fmla="*/ 367 h 744"/>
                <a:gd name="T6" fmla="*/ 3063 w 3514"/>
                <a:gd name="T7" fmla="*/ 0 h 744"/>
                <a:gd name="T8" fmla="*/ 0 w 3514"/>
                <a:gd name="T9" fmla="*/ 0 h 744"/>
                <a:gd name="T10" fmla="*/ 0 w 3514"/>
                <a:gd name="T11" fmla="*/ 744 h 744"/>
                <a:gd name="T12" fmla="*/ 3063 w 3514"/>
                <a:gd name="T13" fmla="*/ 744 h 744"/>
                <a:gd name="T14" fmla="*/ 3312 w 3514"/>
                <a:gd name="T15" fmla="*/ 377 h 744"/>
                <a:gd name="T16" fmla="*/ 3511 w 3514"/>
                <a:gd name="T17" fmla="*/ 448 h 744"/>
                <a:gd name="T18" fmla="*/ 3514 w 3514"/>
                <a:gd name="T19" fmla="*/ 443 h 744"/>
                <a:gd name="T20" fmla="*/ 3317 w 3514"/>
                <a:gd name="T21" fmla="*/ 372 h 744"/>
                <a:gd name="T22" fmla="*/ 3514 w 3514"/>
                <a:gd name="T23" fmla="*/ 30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4" h="744">
                  <a:moveTo>
                    <a:pt x="3514" y="302"/>
                  </a:moveTo>
                  <a:lnTo>
                    <a:pt x="3511" y="297"/>
                  </a:lnTo>
                  <a:lnTo>
                    <a:pt x="3312" y="367"/>
                  </a:lnTo>
                  <a:lnTo>
                    <a:pt x="3063" y="0"/>
                  </a:lnTo>
                  <a:lnTo>
                    <a:pt x="0" y="0"/>
                  </a:lnTo>
                  <a:lnTo>
                    <a:pt x="0" y="744"/>
                  </a:lnTo>
                  <a:lnTo>
                    <a:pt x="3063" y="744"/>
                  </a:lnTo>
                  <a:lnTo>
                    <a:pt x="3312" y="377"/>
                  </a:lnTo>
                  <a:lnTo>
                    <a:pt x="3511" y="448"/>
                  </a:lnTo>
                  <a:lnTo>
                    <a:pt x="3514" y="443"/>
                  </a:lnTo>
                  <a:lnTo>
                    <a:pt x="3317" y="372"/>
                  </a:lnTo>
                  <a:lnTo>
                    <a:pt x="3514" y="302"/>
                  </a:lnTo>
                  <a:close/>
                </a:path>
              </a:pathLst>
            </a:custGeom>
            <a:solidFill>
              <a:schemeClr val="accent3"/>
            </a:solidFill>
            <a:ln>
              <a:noFill/>
            </a:ln>
          </p:spPr>
          <p:txBody>
            <a:bodyPr anchor="ctr"/>
            <a:lstStyle/>
            <a:p>
              <a:pPr algn="ctr" defTabSz="1218565"/>
              <a:endParaRPr sz="2400">
                <a:solidFill>
                  <a:prstClr val="black"/>
                </a:solidFill>
                <a:latin typeface="Calibri" panose="020F0502020204030204"/>
              </a:endParaRPr>
            </a:p>
          </p:txBody>
        </p:sp>
        <p:grpSp>
          <p:nvGrpSpPr>
            <p:cNvPr id="9" name="Group 14"/>
            <p:cNvGrpSpPr/>
            <p:nvPr/>
          </p:nvGrpSpPr>
          <p:grpSpPr>
            <a:xfrm>
              <a:off x="4804107" y="3332543"/>
              <a:ext cx="1037034" cy="1284685"/>
              <a:chOff x="6167438" y="4576763"/>
              <a:chExt cx="1382712" cy="1712913"/>
            </a:xfrm>
            <a:solidFill>
              <a:schemeClr val="accent6"/>
            </a:solidFill>
          </p:grpSpPr>
          <p:sp>
            <p:nvSpPr>
              <p:cNvPr id="34" name="Rectangle 15"/>
              <p:cNvSpPr/>
              <p:nvPr/>
            </p:nvSpPr>
            <p:spPr bwMode="auto">
              <a:xfrm>
                <a:off x="6167438" y="5434013"/>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8565"/>
                <a:endParaRPr sz="2400">
                  <a:solidFill>
                    <a:prstClr val="black"/>
                  </a:solidFill>
                  <a:latin typeface="Calibri" panose="020F0502020204030204"/>
                </a:endParaRPr>
              </a:p>
            </p:txBody>
          </p:sp>
          <p:sp>
            <p:nvSpPr>
              <p:cNvPr id="35" name="Freeform: Shape 16"/>
              <p:cNvSpPr/>
              <p:nvPr/>
            </p:nvSpPr>
            <p:spPr bwMode="auto">
              <a:xfrm>
                <a:off x="6200775" y="4576763"/>
                <a:ext cx="1349375" cy="1712913"/>
              </a:xfrm>
              <a:custGeom>
                <a:avLst/>
                <a:gdLst>
                  <a:gd name="T0" fmla="*/ 598 w 599"/>
                  <a:gd name="T1" fmla="*/ 378 h 760"/>
                  <a:gd name="T2" fmla="*/ 595 w 599"/>
                  <a:gd name="T3" fmla="*/ 375 h 760"/>
                  <a:gd name="T4" fmla="*/ 593 w 599"/>
                  <a:gd name="T5" fmla="*/ 375 h 760"/>
                  <a:gd name="T6" fmla="*/ 589 w 599"/>
                  <a:gd name="T7" fmla="*/ 372 h 760"/>
                  <a:gd name="T8" fmla="*/ 585 w 599"/>
                  <a:gd name="T9" fmla="*/ 373 h 760"/>
                  <a:gd name="T10" fmla="*/ 583 w 599"/>
                  <a:gd name="T11" fmla="*/ 370 h 760"/>
                  <a:gd name="T12" fmla="*/ 593 w 599"/>
                  <a:gd name="T13" fmla="*/ 321 h 760"/>
                  <a:gd name="T14" fmla="*/ 570 w 599"/>
                  <a:gd name="T15" fmla="*/ 308 h 760"/>
                  <a:gd name="T16" fmla="*/ 567 w 599"/>
                  <a:gd name="T17" fmla="*/ 360 h 760"/>
                  <a:gd name="T18" fmla="*/ 562 w 599"/>
                  <a:gd name="T19" fmla="*/ 362 h 760"/>
                  <a:gd name="T20" fmla="*/ 547 w 599"/>
                  <a:gd name="T21" fmla="*/ 331 h 760"/>
                  <a:gd name="T22" fmla="*/ 446 w 599"/>
                  <a:gd name="T23" fmla="*/ 333 h 760"/>
                  <a:gd name="T24" fmla="*/ 446 w 599"/>
                  <a:gd name="T25" fmla="*/ 326 h 760"/>
                  <a:gd name="T26" fmla="*/ 455 w 599"/>
                  <a:gd name="T27" fmla="*/ 317 h 760"/>
                  <a:gd name="T28" fmla="*/ 471 w 599"/>
                  <a:gd name="T29" fmla="*/ 317 h 760"/>
                  <a:gd name="T30" fmla="*/ 493 w 599"/>
                  <a:gd name="T31" fmla="*/ 305 h 760"/>
                  <a:gd name="T32" fmla="*/ 468 w 599"/>
                  <a:gd name="T33" fmla="*/ 297 h 760"/>
                  <a:gd name="T34" fmla="*/ 445 w 599"/>
                  <a:gd name="T35" fmla="*/ 299 h 760"/>
                  <a:gd name="T36" fmla="*/ 428 w 599"/>
                  <a:gd name="T37" fmla="*/ 8 h 760"/>
                  <a:gd name="T38" fmla="*/ 348 w 599"/>
                  <a:gd name="T39" fmla="*/ 5 h 760"/>
                  <a:gd name="T40" fmla="*/ 333 w 599"/>
                  <a:gd name="T41" fmla="*/ 48 h 760"/>
                  <a:gd name="T42" fmla="*/ 343 w 599"/>
                  <a:gd name="T43" fmla="*/ 48 h 760"/>
                  <a:gd name="T44" fmla="*/ 337 w 599"/>
                  <a:gd name="T45" fmla="*/ 97 h 760"/>
                  <a:gd name="T46" fmla="*/ 324 w 599"/>
                  <a:gd name="T47" fmla="*/ 106 h 760"/>
                  <a:gd name="T48" fmla="*/ 287 w 599"/>
                  <a:gd name="T49" fmla="*/ 342 h 760"/>
                  <a:gd name="T50" fmla="*/ 214 w 599"/>
                  <a:gd name="T51" fmla="*/ 352 h 760"/>
                  <a:gd name="T52" fmla="*/ 85 w 599"/>
                  <a:gd name="T53" fmla="*/ 369 h 760"/>
                  <a:gd name="T54" fmla="*/ 65 w 599"/>
                  <a:gd name="T55" fmla="*/ 242 h 760"/>
                  <a:gd name="T56" fmla="*/ 9 w 599"/>
                  <a:gd name="T57" fmla="*/ 242 h 760"/>
                  <a:gd name="T58" fmla="*/ 0 w 599"/>
                  <a:gd name="T59" fmla="*/ 376 h 760"/>
                  <a:gd name="T60" fmla="*/ 5 w 599"/>
                  <a:gd name="T61" fmla="*/ 378 h 760"/>
                  <a:gd name="T62" fmla="*/ 5 w 599"/>
                  <a:gd name="T63" fmla="*/ 383 h 760"/>
                  <a:gd name="T64" fmla="*/ 0 w 599"/>
                  <a:gd name="T65" fmla="*/ 384 h 760"/>
                  <a:gd name="T66" fmla="*/ 9 w 599"/>
                  <a:gd name="T67" fmla="*/ 519 h 760"/>
                  <a:gd name="T68" fmla="*/ 65 w 599"/>
                  <a:gd name="T69" fmla="*/ 519 h 760"/>
                  <a:gd name="T70" fmla="*/ 85 w 599"/>
                  <a:gd name="T71" fmla="*/ 392 h 760"/>
                  <a:gd name="T72" fmla="*/ 214 w 599"/>
                  <a:gd name="T73" fmla="*/ 409 h 760"/>
                  <a:gd name="T74" fmla="*/ 287 w 599"/>
                  <a:gd name="T75" fmla="*/ 419 h 760"/>
                  <a:gd name="T76" fmla="*/ 324 w 599"/>
                  <a:gd name="T77" fmla="*/ 655 h 760"/>
                  <a:gd name="T78" fmla="*/ 337 w 599"/>
                  <a:gd name="T79" fmla="*/ 664 h 760"/>
                  <a:gd name="T80" fmla="*/ 343 w 599"/>
                  <a:gd name="T81" fmla="*/ 713 h 760"/>
                  <a:gd name="T82" fmla="*/ 333 w 599"/>
                  <a:gd name="T83" fmla="*/ 713 h 760"/>
                  <a:gd name="T84" fmla="*/ 348 w 599"/>
                  <a:gd name="T85" fmla="*/ 756 h 760"/>
                  <a:gd name="T86" fmla="*/ 428 w 599"/>
                  <a:gd name="T87" fmla="*/ 752 h 760"/>
                  <a:gd name="T88" fmla="*/ 445 w 599"/>
                  <a:gd name="T89" fmla="*/ 462 h 760"/>
                  <a:gd name="T90" fmla="*/ 468 w 599"/>
                  <a:gd name="T91" fmla="*/ 464 h 760"/>
                  <a:gd name="T92" fmla="*/ 493 w 599"/>
                  <a:gd name="T93" fmla="*/ 456 h 760"/>
                  <a:gd name="T94" fmla="*/ 471 w 599"/>
                  <a:gd name="T95" fmla="*/ 444 h 760"/>
                  <a:gd name="T96" fmla="*/ 455 w 599"/>
                  <a:gd name="T97" fmla="*/ 444 h 760"/>
                  <a:gd name="T98" fmla="*/ 446 w 599"/>
                  <a:gd name="T99" fmla="*/ 435 h 760"/>
                  <a:gd name="T100" fmla="*/ 446 w 599"/>
                  <a:gd name="T101" fmla="*/ 428 h 760"/>
                  <a:gd name="T102" fmla="*/ 547 w 599"/>
                  <a:gd name="T103" fmla="*/ 429 h 760"/>
                  <a:gd name="T104" fmla="*/ 562 w 599"/>
                  <a:gd name="T105" fmla="*/ 399 h 760"/>
                  <a:gd name="T106" fmla="*/ 567 w 599"/>
                  <a:gd name="T107" fmla="*/ 400 h 760"/>
                  <a:gd name="T108" fmla="*/ 570 w 599"/>
                  <a:gd name="T109" fmla="*/ 452 h 760"/>
                  <a:gd name="T110" fmla="*/ 593 w 599"/>
                  <a:gd name="T111" fmla="*/ 440 h 760"/>
                  <a:gd name="T112" fmla="*/ 583 w 599"/>
                  <a:gd name="T113" fmla="*/ 391 h 760"/>
                  <a:gd name="T114" fmla="*/ 585 w 599"/>
                  <a:gd name="T115" fmla="*/ 388 h 760"/>
                  <a:gd name="T116" fmla="*/ 589 w 599"/>
                  <a:gd name="T117" fmla="*/ 389 h 760"/>
                  <a:gd name="T118" fmla="*/ 593 w 599"/>
                  <a:gd name="T119" fmla="*/ 386 h 760"/>
                  <a:gd name="T120" fmla="*/ 595 w 599"/>
                  <a:gd name="T121" fmla="*/ 386 h 760"/>
                  <a:gd name="T122" fmla="*/ 598 w 599"/>
                  <a:gd name="T123" fmla="*/ 383 h 760"/>
                  <a:gd name="T124" fmla="*/ 598 w 599"/>
                  <a:gd name="T125" fmla="*/ 37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 h="760">
                    <a:moveTo>
                      <a:pt x="598" y="378"/>
                    </a:moveTo>
                    <a:cubicBezTo>
                      <a:pt x="598" y="376"/>
                      <a:pt x="597" y="375"/>
                      <a:pt x="595" y="375"/>
                    </a:cubicBezTo>
                    <a:cubicBezTo>
                      <a:pt x="594" y="375"/>
                      <a:pt x="594" y="375"/>
                      <a:pt x="593" y="375"/>
                    </a:cubicBezTo>
                    <a:cubicBezTo>
                      <a:pt x="593" y="373"/>
                      <a:pt x="591" y="372"/>
                      <a:pt x="589" y="372"/>
                    </a:cubicBezTo>
                    <a:cubicBezTo>
                      <a:pt x="587" y="372"/>
                      <a:pt x="586" y="372"/>
                      <a:pt x="585" y="373"/>
                    </a:cubicBezTo>
                    <a:cubicBezTo>
                      <a:pt x="585" y="372"/>
                      <a:pt x="584" y="370"/>
                      <a:pt x="583" y="370"/>
                    </a:cubicBezTo>
                    <a:cubicBezTo>
                      <a:pt x="588" y="356"/>
                      <a:pt x="599" y="330"/>
                      <a:pt x="593" y="321"/>
                    </a:cubicBezTo>
                    <a:cubicBezTo>
                      <a:pt x="584" y="308"/>
                      <a:pt x="580" y="302"/>
                      <a:pt x="570" y="308"/>
                    </a:cubicBezTo>
                    <a:cubicBezTo>
                      <a:pt x="563" y="313"/>
                      <a:pt x="565" y="342"/>
                      <a:pt x="567" y="360"/>
                    </a:cubicBezTo>
                    <a:cubicBezTo>
                      <a:pt x="565" y="361"/>
                      <a:pt x="563" y="361"/>
                      <a:pt x="562" y="362"/>
                    </a:cubicBezTo>
                    <a:cubicBezTo>
                      <a:pt x="562" y="348"/>
                      <a:pt x="560" y="331"/>
                      <a:pt x="547" y="331"/>
                    </a:cubicBezTo>
                    <a:cubicBezTo>
                      <a:pt x="526" y="332"/>
                      <a:pt x="446" y="333"/>
                      <a:pt x="446" y="333"/>
                    </a:cubicBezTo>
                    <a:cubicBezTo>
                      <a:pt x="446" y="333"/>
                      <a:pt x="446" y="330"/>
                      <a:pt x="446" y="326"/>
                    </a:cubicBezTo>
                    <a:cubicBezTo>
                      <a:pt x="455" y="317"/>
                      <a:pt x="455" y="317"/>
                      <a:pt x="455" y="317"/>
                    </a:cubicBezTo>
                    <a:cubicBezTo>
                      <a:pt x="471" y="317"/>
                      <a:pt x="471" y="317"/>
                      <a:pt x="471" y="317"/>
                    </a:cubicBezTo>
                    <a:cubicBezTo>
                      <a:pt x="479" y="317"/>
                      <a:pt x="493" y="312"/>
                      <a:pt x="493" y="305"/>
                    </a:cubicBezTo>
                    <a:cubicBezTo>
                      <a:pt x="493" y="297"/>
                      <a:pt x="481" y="297"/>
                      <a:pt x="468" y="297"/>
                    </a:cubicBezTo>
                    <a:cubicBezTo>
                      <a:pt x="461" y="297"/>
                      <a:pt x="452" y="298"/>
                      <a:pt x="445" y="299"/>
                    </a:cubicBezTo>
                    <a:cubicBezTo>
                      <a:pt x="441" y="217"/>
                      <a:pt x="432" y="14"/>
                      <a:pt x="428" y="8"/>
                    </a:cubicBezTo>
                    <a:cubicBezTo>
                      <a:pt x="424" y="1"/>
                      <a:pt x="356" y="0"/>
                      <a:pt x="348" y="5"/>
                    </a:cubicBezTo>
                    <a:cubicBezTo>
                      <a:pt x="340" y="9"/>
                      <a:pt x="333" y="48"/>
                      <a:pt x="333" y="48"/>
                    </a:cubicBezTo>
                    <a:cubicBezTo>
                      <a:pt x="343" y="48"/>
                      <a:pt x="343" y="48"/>
                      <a:pt x="343" y="48"/>
                    </a:cubicBezTo>
                    <a:cubicBezTo>
                      <a:pt x="337" y="97"/>
                      <a:pt x="337" y="97"/>
                      <a:pt x="337" y="97"/>
                    </a:cubicBezTo>
                    <a:cubicBezTo>
                      <a:pt x="324" y="106"/>
                      <a:pt x="324" y="106"/>
                      <a:pt x="324" y="106"/>
                    </a:cubicBezTo>
                    <a:cubicBezTo>
                      <a:pt x="287" y="342"/>
                      <a:pt x="287" y="342"/>
                      <a:pt x="287" y="342"/>
                    </a:cubicBezTo>
                    <a:cubicBezTo>
                      <a:pt x="287" y="342"/>
                      <a:pt x="259" y="344"/>
                      <a:pt x="214" y="352"/>
                    </a:cubicBezTo>
                    <a:cubicBezTo>
                      <a:pt x="192" y="356"/>
                      <a:pt x="136" y="363"/>
                      <a:pt x="85" y="369"/>
                    </a:cubicBezTo>
                    <a:cubicBezTo>
                      <a:pt x="65" y="242"/>
                      <a:pt x="65" y="242"/>
                      <a:pt x="65" y="242"/>
                    </a:cubicBezTo>
                    <a:cubicBezTo>
                      <a:pt x="9" y="242"/>
                      <a:pt x="9" y="242"/>
                      <a:pt x="9" y="242"/>
                    </a:cubicBezTo>
                    <a:cubicBezTo>
                      <a:pt x="0" y="376"/>
                      <a:pt x="0" y="376"/>
                      <a:pt x="0" y="376"/>
                    </a:cubicBezTo>
                    <a:cubicBezTo>
                      <a:pt x="5" y="378"/>
                      <a:pt x="5" y="378"/>
                      <a:pt x="5" y="378"/>
                    </a:cubicBezTo>
                    <a:cubicBezTo>
                      <a:pt x="5" y="383"/>
                      <a:pt x="5" y="383"/>
                      <a:pt x="5" y="383"/>
                    </a:cubicBezTo>
                    <a:cubicBezTo>
                      <a:pt x="0" y="384"/>
                      <a:pt x="0" y="384"/>
                      <a:pt x="0" y="384"/>
                    </a:cubicBezTo>
                    <a:cubicBezTo>
                      <a:pt x="9" y="519"/>
                      <a:pt x="9" y="519"/>
                      <a:pt x="9" y="519"/>
                    </a:cubicBezTo>
                    <a:cubicBezTo>
                      <a:pt x="65" y="519"/>
                      <a:pt x="65" y="519"/>
                      <a:pt x="65" y="519"/>
                    </a:cubicBezTo>
                    <a:cubicBezTo>
                      <a:pt x="85" y="392"/>
                      <a:pt x="85" y="392"/>
                      <a:pt x="85" y="392"/>
                    </a:cubicBezTo>
                    <a:cubicBezTo>
                      <a:pt x="136" y="398"/>
                      <a:pt x="192" y="405"/>
                      <a:pt x="214" y="409"/>
                    </a:cubicBezTo>
                    <a:cubicBezTo>
                      <a:pt x="259" y="416"/>
                      <a:pt x="287" y="419"/>
                      <a:pt x="287" y="419"/>
                    </a:cubicBezTo>
                    <a:cubicBezTo>
                      <a:pt x="324" y="655"/>
                      <a:pt x="324" y="655"/>
                      <a:pt x="324" y="655"/>
                    </a:cubicBezTo>
                    <a:cubicBezTo>
                      <a:pt x="337" y="664"/>
                      <a:pt x="337" y="664"/>
                      <a:pt x="337" y="664"/>
                    </a:cubicBezTo>
                    <a:cubicBezTo>
                      <a:pt x="343" y="713"/>
                      <a:pt x="343" y="713"/>
                      <a:pt x="343" y="713"/>
                    </a:cubicBezTo>
                    <a:cubicBezTo>
                      <a:pt x="333" y="713"/>
                      <a:pt x="333" y="713"/>
                      <a:pt x="333" y="713"/>
                    </a:cubicBezTo>
                    <a:cubicBezTo>
                      <a:pt x="333" y="713"/>
                      <a:pt x="340" y="752"/>
                      <a:pt x="348" y="756"/>
                    </a:cubicBezTo>
                    <a:cubicBezTo>
                      <a:pt x="356" y="760"/>
                      <a:pt x="424" y="760"/>
                      <a:pt x="428" y="752"/>
                    </a:cubicBezTo>
                    <a:cubicBezTo>
                      <a:pt x="432" y="747"/>
                      <a:pt x="441" y="544"/>
                      <a:pt x="445" y="462"/>
                    </a:cubicBezTo>
                    <a:cubicBezTo>
                      <a:pt x="452" y="463"/>
                      <a:pt x="461" y="464"/>
                      <a:pt x="468" y="464"/>
                    </a:cubicBezTo>
                    <a:cubicBezTo>
                      <a:pt x="481" y="464"/>
                      <a:pt x="493" y="463"/>
                      <a:pt x="493" y="456"/>
                    </a:cubicBezTo>
                    <a:cubicBezTo>
                      <a:pt x="493" y="449"/>
                      <a:pt x="479" y="444"/>
                      <a:pt x="471" y="444"/>
                    </a:cubicBezTo>
                    <a:cubicBezTo>
                      <a:pt x="463" y="444"/>
                      <a:pt x="455" y="444"/>
                      <a:pt x="455" y="444"/>
                    </a:cubicBezTo>
                    <a:cubicBezTo>
                      <a:pt x="446" y="435"/>
                      <a:pt x="446" y="435"/>
                      <a:pt x="446" y="435"/>
                    </a:cubicBezTo>
                    <a:cubicBezTo>
                      <a:pt x="446" y="430"/>
                      <a:pt x="446" y="428"/>
                      <a:pt x="446" y="428"/>
                    </a:cubicBezTo>
                    <a:cubicBezTo>
                      <a:pt x="446" y="428"/>
                      <a:pt x="526" y="429"/>
                      <a:pt x="547" y="429"/>
                    </a:cubicBezTo>
                    <a:cubicBezTo>
                      <a:pt x="560" y="430"/>
                      <a:pt x="562" y="413"/>
                      <a:pt x="562" y="399"/>
                    </a:cubicBezTo>
                    <a:cubicBezTo>
                      <a:pt x="563" y="400"/>
                      <a:pt x="565" y="400"/>
                      <a:pt x="567" y="400"/>
                    </a:cubicBezTo>
                    <a:cubicBezTo>
                      <a:pt x="565" y="419"/>
                      <a:pt x="563" y="448"/>
                      <a:pt x="570" y="452"/>
                    </a:cubicBezTo>
                    <a:cubicBezTo>
                      <a:pt x="580" y="459"/>
                      <a:pt x="584" y="453"/>
                      <a:pt x="593" y="440"/>
                    </a:cubicBezTo>
                    <a:cubicBezTo>
                      <a:pt x="599" y="431"/>
                      <a:pt x="589" y="404"/>
                      <a:pt x="583" y="391"/>
                    </a:cubicBezTo>
                    <a:cubicBezTo>
                      <a:pt x="584" y="390"/>
                      <a:pt x="585" y="389"/>
                      <a:pt x="585" y="388"/>
                    </a:cubicBezTo>
                    <a:cubicBezTo>
                      <a:pt x="586" y="388"/>
                      <a:pt x="587" y="389"/>
                      <a:pt x="589" y="389"/>
                    </a:cubicBezTo>
                    <a:cubicBezTo>
                      <a:pt x="591" y="389"/>
                      <a:pt x="593" y="388"/>
                      <a:pt x="593" y="386"/>
                    </a:cubicBezTo>
                    <a:cubicBezTo>
                      <a:pt x="594" y="386"/>
                      <a:pt x="594" y="386"/>
                      <a:pt x="595" y="386"/>
                    </a:cubicBezTo>
                    <a:cubicBezTo>
                      <a:pt x="597" y="386"/>
                      <a:pt x="598" y="385"/>
                      <a:pt x="598" y="383"/>
                    </a:cubicBezTo>
                    <a:lnTo>
                      <a:pt x="598" y="3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6" name="Oval 17"/>
              <p:cNvSpPr/>
              <p:nvPr/>
            </p:nvSpPr>
            <p:spPr bwMode="auto">
              <a:xfrm>
                <a:off x="6878638" y="5289551"/>
                <a:ext cx="290512" cy="29051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sp>
          <p:nvSpPr>
            <p:cNvPr id="12" name="Freeform: Shape 34"/>
            <p:cNvSpPr/>
            <p:nvPr/>
          </p:nvSpPr>
          <p:spPr bwMode="auto">
            <a:xfrm>
              <a:off x="530171" y="3804746"/>
              <a:ext cx="540955" cy="340278"/>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anchor="ctr"/>
            <a:lstStyle/>
            <a:p>
              <a:pPr algn="ctr" defTabSz="1218565"/>
              <a:endParaRPr sz="2400">
                <a:solidFill>
                  <a:prstClr val="black"/>
                </a:solidFill>
                <a:latin typeface="Calibri" panose="020F0502020204030204"/>
              </a:endParaRPr>
            </a:p>
          </p:txBody>
        </p:sp>
        <p:grpSp>
          <p:nvGrpSpPr>
            <p:cNvPr id="18" name="Group 46"/>
            <p:cNvGrpSpPr/>
            <p:nvPr/>
          </p:nvGrpSpPr>
          <p:grpSpPr>
            <a:xfrm>
              <a:off x="1042161" y="3532202"/>
              <a:ext cx="3195404" cy="885825"/>
              <a:chOff x="1389548" y="1801157"/>
              <a:chExt cx="3555160" cy="1181100"/>
            </a:xfrm>
          </p:grpSpPr>
          <p:sp>
            <p:nvSpPr>
              <p:cNvPr id="19" name="Rectangle 47"/>
              <p:cNvSpPr/>
              <p:nvPr/>
            </p:nvSpPr>
            <p:spPr bwMode="auto">
              <a:xfrm>
                <a:off x="1389548" y="2243114"/>
                <a:ext cx="3555160" cy="739143"/>
              </a:xfrm>
              <a:prstGeom prst="rect">
                <a:avLst/>
              </a:prstGeom>
              <a:noFill/>
              <a:ln>
                <a:noFill/>
              </a:ln>
            </p:spPr>
            <p:txBody>
              <a:bodyPr wrap="square" lIns="384000" tIns="96000" rIns="0" bIns="0" anchor="t" anchorCtr="0">
                <a:normAutofit/>
              </a:bodyPr>
              <a:lstStyle/>
              <a:p>
                <a:pPr defTabSz="1218565">
                  <a:lnSpc>
                    <a:spcPct val="120000"/>
                  </a:lnSpc>
                </a:pPr>
                <a:r>
                  <a:rPr lang="zh-CN" altLang="en-US" sz="1400">
                    <a:solidFill>
                      <a:prstClr val="white"/>
                    </a:solidFill>
                    <a:latin typeface="Calibri" panose="020F0502020204030204"/>
                    <a:ea typeface="宋体" panose="02010600030101010101" pitchFamily="2" charset="-122"/>
                  </a:rPr>
                  <a:t>此部分内容作为文字排版占位显示 </a:t>
                </a:r>
                <a:br>
                  <a:rPr lang="zh-CN" altLang="en-US" sz="1400">
                    <a:solidFill>
                      <a:prstClr val="white"/>
                    </a:solidFill>
                    <a:latin typeface="Calibri" panose="020F0502020204030204"/>
                    <a:ea typeface="宋体" panose="02010600030101010101" pitchFamily="2" charset="-122"/>
                  </a:rPr>
                </a:br>
                <a:r>
                  <a:rPr lang="zh-CN" altLang="en-US" sz="1400">
                    <a:solidFill>
                      <a:prstClr val="white"/>
                    </a:solidFill>
                    <a:latin typeface="Calibri" panose="020F0502020204030204"/>
                    <a:ea typeface="宋体" panose="02010600030101010101" pitchFamily="2" charset="-122"/>
                  </a:rPr>
                  <a:t>（建议使用主题字体）</a:t>
                </a:r>
              </a:p>
            </p:txBody>
          </p:sp>
          <p:sp>
            <p:nvSpPr>
              <p:cNvPr id="20" name="TextBox 48"/>
              <p:cNvSpPr txBox="1"/>
              <p:nvPr/>
            </p:nvSpPr>
            <p:spPr bwMode="auto">
              <a:xfrm>
                <a:off x="1389548" y="1801157"/>
                <a:ext cx="3555160" cy="441958"/>
              </a:xfrm>
              <a:prstGeom prst="rect">
                <a:avLst/>
              </a:prstGeom>
              <a:noFill/>
            </p:spPr>
            <p:txBody>
              <a:bodyPr wrap="none" lIns="384000" tIns="0" rIns="0" bIns="0" anchor="b" anchorCtr="0">
                <a:normAutofit/>
              </a:bodyPr>
              <a:lstStyle/>
              <a:p>
                <a:pPr defTabSz="1218565"/>
                <a:r>
                  <a:rPr lang="zh-CN" altLang="en-US" sz="1865" b="1">
                    <a:solidFill>
                      <a:prstClr val="white"/>
                    </a:solidFill>
                    <a:latin typeface="Calibri" panose="020F0502020204030204"/>
                    <a:ea typeface="宋体" panose="02010600030101010101" pitchFamily="2"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0-#ppt_w/2"/>
                                          </p:val>
                                        </p:tav>
                                        <p:tav tm="100000">
                                          <p:val>
                                            <p:strVal val="#ppt_x"/>
                                          </p:val>
                                        </p:tav>
                                      </p:tavLst>
                                    </p:anim>
                                    <p:anim calcmode="lin" valueType="num">
                                      <p:cBhvr additive="base">
                                        <p:cTn id="13" dur="500" fill="hold"/>
                                        <p:tgtEl>
                                          <p:spTgt spid="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68905" y="2098227"/>
            <a:ext cx="1383527" cy="1333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4" name="矩形 3"/>
          <p:cNvSpPr/>
          <p:nvPr/>
        </p:nvSpPr>
        <p:spPr>
          <a:xfrm>
            <a:off x="1342884" y="412327"/>
            <a:ext cx="1297211" cy="2677943"/>
          </a:xfrm>
          <a:prstGeom prst="rect">
            <a:avLst/>
          </a:prstGeom>
          <a:solidFill>
            <a:srgbClr val="0084B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25" name="矩形 24"/>
          <p:cNvSpPr/>
          <p:nvPr/>
        </p:nvSpPr>
        <p:spPr>
          <a:xfrm>
            <a:off x="1" y="321129"/>
            <a:ext cx="12191665" cy="17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defTabSz="1218565"/>
            <a:endParaRPr lang="zh-CN" altLang="en-US" sz="1865" dirty="0">
              <a:solidFill>
                <a:prstClr val="white"/>
              </a:solidFill>
              <a:latin typeface="Calibri" panose="020F0502020204030204"/>
              <a:ea typeface="微软雅黑" panose="020B0503020204020204" pitchFamily="34" charset="-122"/>
            </a:endParaRPr>
          </a:p>
        </p:txBody>
      </p:sp>
      <p:grpSp>
        <p:nvGrpSpPr>
          <p:cNvPr id="27" name="组合 41"/>
          <p:cNvGrpSpPr/>
          <p:nvPr/>
        </p:nvGrpSpPr>
        <p:grpSpPr bwMode="auto">
          <a:xfrm>
            <a:off x="5868956" y="2408804"/>
            <a:ext cx="582063" cy="527019"/>
            <a:chOff x="2727102" y="1805798"/>
            <a:chExt cx="789301" cy="714855"/>
          </a:xfrm>
        </p:grpSpPr>
        <p:grpSp>
          <p:nvGrpSpPr>
            <p:cNvPr id="28" name="组合 35"/>
            <p:cNvGrpSpPr/>
            <p:nvPr/>
          </p:nvGrpSpPr>
          <p:grpSpPr bwMode="auto">
            <a:xfrm>
              <a:off x="2727102" y="1809520"/>
              <a:ext cx="789301" cy="711133"/>
              <a:chOff x="3696385" y="1762464"/>
              <a:chExt cx="2543112" cy="2379436"/>
            </a:xfrm>
          </p:grpSpPr>
          <p:sp>
            <p:nvSpPr>
              <p:cNvPr id="30" name="矩形 29"/>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sp>
            <p:nvSpPr>
              <p:cNvPr id="3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grpSp>
        <p:sp>
          <p:nvSpPr>
            <p:cNvPr id="29" name="文本框 39"/>
            <p:cNvSpPr txBox="1">
              <a:spLocks noChangeArrowheads="1"/>
            </p:cNvSpPr>
            <p:nvPr/>
          </p:nvSpPr>
          <p:spPr bwMode="auto">
            <a:xfrm>
              <a:off x="2808844" y="1805798"/>
              <a:ext cx="674293" cy="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1218565"/>
              <a:r>
                <a:rPr lang="en-US" altLang="zh-CN" sz="2665" dirty="0">
                  <a:solidFill>
                    <a:prstClr val="white"/>
                  </a:solidFill>
                  <a:latin typeface="Impact" panose="020B0806030902050204" pitchFamily="34" charset="0"/>
                  <a:ea typeface="时尚中黑简体" panose="01010104010101010101" pitchFamily="2" charset="-122"/>
                  <a:cs typeface="Arial" panose="020B0604020202020204" pitchFamily="34" charset="0"/>
                </a:rPr>
                <a:t>01</a:t>
              </a:r>
              <a:endParaRPr lang="zh-CN" altLang="en-US" sz="2665" dirty="0">
                <a:solidFill>
                  <a:prstClr val="white"/>
                </a:solidFill>
                <a:latin typeface="Impact" panose="020B0806030902050204" pitchFamily="34" charset="0"/>
                <a:ea typeface="时尚中黑简体" panose="01010104010101010101" pitchFamily="2" charset="-122"/>
                <a:cs typeface="Arial" panose="020B0604020202020204" pitchFamily="34" charset="0"/>
              </a:endParaRPr>
            </a:p>
          </p:txBody>
        </p:sp>
      </p:grpSp>
      <p:grpSp>
        <p:nvGrpSpPr>
          <p:cNvPr id="32" name="组合 42"/>
          <p:cNvGrpSpPr/>
          <p:nvPr/>
        </p:nvGrpSpPr>
        <p:grpSpPr bwMode="auto">
          <a:xfrm>
            <a:off x="6711713" y="2410892"/>
            <a:ext cx="3774627" cy="524935"/>
            <a:chOff x="3859762" y="1809521"/>
            <a:chExt cx="5116559" cy="711133"/>
          </a:xfrm>
        </p:grpSpPr>
        <p:grpSp>
          <p:nvGrpSpPr>
            <p:cNvPr id="33" name="组合 36"/>
            <p:cNvGrpSpPr/>
            <p:nvPr/>
          </p:nvGrpSpPr>
          <p:grpSpPr bwMode="auto">
            <a:xfrm>
              <a:off x="3859762" y="1809521"/>
              <a:ext cx="5116559" cy="711133"/>
              <a:chOff x="3856314" y="1762464"/>
              <a:chExt cx="2383183" cy="2379436"/>
            </a:xfrm>
          </p:grpSpPr>
          <p:sp>
            <p:nvSpPr>
              <p:cNvPr id="35" name="矩形 34"/>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sp>
            <p:nvSpPr>
              <p:cNvPr id="3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grpSp>
        <p:sp>
          <p:nvSpPr>
            <p:cNvPr id="34" name="矩形 33"/>
            <p:cNvSpPr/>
            <p:nvPr/>
          </p:nvSpPr>
          <p:spPr>
            <a:xfrm>
              <a:off x="4943775" y="1868799"/>
              <a:ext cx="2479705" cy="569741"/>
            </a:xfrm>
            <a:prstGeom prst="rect">
              <a:avLst/>
            </a:prstGeom>
          </p:spPr>
          <p:txBody>
            <a:bodyPr wrap="none">
              <a:spAutoFit/>
            </a:bodyPr>
            <a:lstStyle/>
            <a:p>
              <a:pPr defTabSz="1218565"/>
              <a:r>
                <a:rPr lang="zh-CN" altLang="zh-CN" sz="2135" b="1" dirty="0">
                  <a:solidFill>
                    <a:prstClr val="white"/>
                  </a:solidFill>
                  <a:latin typeface="微软雅黑" panose="020B0503020204020204" pitchFamily="34" charset="-122"/>
                  <a:ea typeface="微软雅黑" panose="020B0503020204020204" pitchFamily="34" charset="-122"/>
                </a:rPr>
                <a:t>年度工作概述</a:t>
              </a:r>
            </a:p>
          </p:txBody>
        </p:sp>
      </p:grpSp>
      <p:grpSp>
        <p:nvGrpSpPr>
          <p:cNvPr id="37" name="组合 41"/>
          <p:cNvGrpSpPr/>
          <p:nvPr/>
        </p:nvGrpSpPr>
        <p:grpSpPr bwMode="auto">
          <a:xfrm>
            <a:off x="5868956" y="3095085"/>
            <a:ext cx="582062" cy="527019"/>
            <a:chOff x="2727102" y="1805798"/>
            <a:chExt cx="789301" cy="714855"/>
          </a:xfrm>
        </p:grpSpPr>
        <p:grpSp>
          <p:nvGrpSpPr>
            <p:cNvPr id="38" name="组合 35"/>
            <p:cNvGrpSpPr/>
            <p:nvPr/>
          </p:nvGrpSpPr>
          <p:grpSpPr bwMode="auto">
            <a:xfrm>
              <a:off x="2727102" y="1809520"/>
              <a:ext cx="789301" cy="711133"/>
              <a:chOff x="3696385" y="1762464"/>
              <a:chExt cx="2543112" cy="2379436"/>
            </a:xfrm>
          </p:grpSpPr>
          <p:sp>
            <p:nvSpPr>
              <p:cNvPr id="40" name="矩形 39"/>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sp>
            <p:nvSpPr>
              <p:cNvPr id="4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grpSp>
        <p:sp>
          <p:nvSpPr>
            <p:cNvPr id="39" name="文本框 39"/>
            <p:cNvSpPr txBox="1">
              <a:spLocks noChangeArrowheads="1"/>
            </p:cNvSpPr>
            <p:nvPr/>
          </p:nvSpPr>
          <p:spPr bwMode="auto">
            <a:xfrm>
              <a:off x="2780584" y="1805798"/>
              <a:ext cx="730812" cy="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1218565"/>
              <a:r>
                <a:rPr lang="en-US" altLang="zh-CN" sz="2665" dirty="0">
                  <a:solidFill>
                    <a:prstClr val="white"/>
                  </a:solidFill>
                  <a:latin typeface="Impact" panose="020B0806030902050204" pitchFamily="34" charset="0"/>
                  <a:ea typeface="时尚中黑简体" panose="01010104010101010101" pitchFamily="2" charset="-122"/>
                  <a:cs typeface="Arial" panose="020B0604020202020204" pitchFamily="34" charset="0"/>
                </a:rPr>
                <a:t>02</a:t>
              </a:r>
              <a:endParaRPr lang="zh-CN" altLang="en-US" sz="2665" dirty="0">
                <a:solidFill>
                  <a:prstClr val="white"/>
                </a:solidFill>
                <a:latin typeface="Impact" panose="020B0806030902050204" pitchFamily="34" charset="0"/>
                <a:ea typeface="时尚中黑简体" panose="01010104010101010101" pitchFamily="2" charset="-122"/>
                <a:cs typeface="Arial" panose="020B0604020202020204" pitchFamily="34" charset="0"/>
              </a:endParaRPr>
            </a:p>
          </p:txBody>
        </p:sp>
      </p:grpSp>
      <p:grpSp>
        <p:nvGrpSpPr>
          <p:cNvPr id="42" name="组合 42"/>
          <p:cNvGrpSpPr/>
          <p:nvPr/>
        </p:nvGrpSpPr>
        <p:grpSpPr bwMode="auto">
          <a:xfrm>
            <a:off x="6711713" y="3097171"/>
            <a:ext cx="3774627" cy="524935"/>
            <a:chOff x="3859762" y="1809521"/>
            <a:chExt cx="5116559" cy="711133"/>
          </a:xfrm>
        </p:grpSpPr>
        <p:grpSp>
          <p:nvGrpSpPr>
            <p:cNvPr id="43" name="组合 36"/>
            <p:cNvGrpSpPr/>
            <p:nvPr/>
          </p:nvGrpSpPr>
          <p:grpSpPr bwMode="auto">
            <a:xfrm>
              <a:off x="3859762" y="1809521"/>
              <a:ext cx="5116559" cy="711133"/>
              <a:chOff x="3856314" y="1762464"/>
              <a:chExt cx="2383183" cy="2379436"/>
            </a:xfrm>
          </p:grpSpPr>
          <p:sp>
            <p:nvSpPr>
              <p:cNvPr id="45" name="矩形 44"/>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sp>
            <p:nvSpPr>
              <p:cNvPr id="4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grpSp>
        <p:sp>
          <p:nvSpPr>
            <p:cNvPr id="44" name="矩形 43"/>
            <p:cNvSpPr/>
            <p:nvPr/>
          </p:nvSpPr>
          <p:spPr>
            <a:xfrm>
              <a:off x="4943775" y="1868799"/>
              <a:ext cx="2479705" cy="569741"/>
            </a:xfrm>
            <a:prstGeom prst="rect">
              <a:avLst/>
            </a:prstGeom>
          </p:spPr>
          <p:txBody>
            <a:bodyPr wrap="none">
              <a:spAutoFit/>
            </a:bodyPr>
            <a:lstStyle/>
            <a:p>
              <a:pPr defTabSz="1218565"/>
              <a:r>
                <a:rPr lang="zh-CN" altLang="zh-CN" sz="2135" b="1" dirty="0">
                  <a:solidFill>
                    <a:prstClr val="white"/>
                  </a:solidFill>
                  <a:latin typeface="微软雅黑" panose="020B0503020204020204" pitchFamily="34" charset="-122"/>
                  <a:ea typeface="微软雅黑" panose="020B0503020204020204" pitchFamily="34" charset="-122"/>
                </a:rPr>
                <a:t>工作完成情况</a:t>
              </a:r>
            </a:p>
          </p:txBody>
        </p:sp>
      </p:grpSp>
      <p:grpSp>
        <p:nvGrpSpPr>
          <p:cNvPr id="47" name="组合 41"/>
          <p:cNvGrpSpPr/>
          <p:nvPr/>
        </p:nvGrpSpPr>
        <p:grpSpPr bwMode="auto">
          <a:xfrm>
            <a:off x="5868954" y="3799424"/>
            <a:ext cx="583178" cy="527019"/>
            <a:chOff x="2727102" y="1805798"/>
            <a:chExt cx="790815" cy="714855"/>
          </a:xfrm>
        </p:grpSpPr>
        <p:grpSp>
          <p:nvGrpSpPr>
            <p:cNvPr id="48" name="组合 35"/>
            <p:cNvGrpSpPr/>
            <p:nvPr/>
          </p:nvGrpSpPr>
          <p:grpSpPr bwMode="auto">
            <a:xfrm>
              <a:off x="2727102" y="1809520"/>
              <a:ext cx="789301" cy="711133"/>
              <a:chOff x="3696385" y="1762464"/>
              <a:chExt cx="2543112" cy="2379436"/>
            </a:xfrm>
          </p:grpSpPr>
          <p:sp>
            <p:nvSpPr>
              <p:cNvPr id="50" name="矩形 49"/>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sp>
            <p:nvSpPr>
              <p:cNvPr id="5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grpSp>
        <p:sp>
          <p:nvSpPr>
            <p:cNvPr id="49" name="文本框 39"/>
            <p:cNvSpPr txBox="1">
              <a:spLocks noChangeArrowheads="1"/>
            </p:cNvSpPr>
            <p:nvPr/>
          </p:nvSpPr>
          <p:spPr bwMode="auto">
            <a:xfrm>
              <a:off x="2774064" y="1805798"/>
              <a:ext cx="743853" cy="68195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1218565"/>
              <a:r>
                <a:rPr lang="en-US" altLang="zh-CN" sz="2665" dirty="0">
                  <a:solidFill>
                    <a:prstClr val="white"/>
                  </a:solidFill>
                  <a:latin typeface="Impact" panose="020B0806030902050204" pitchFamily="34" charset="0"/>
                  <a:ea typeface="时尚中黑简体" panose="01010104010101010101" pitchFamily="2" charset="-122"/>
                  <a:cs typeface="Arial" panose="020B0604020202020204" pitchFamily="34" charset="0"/>
                </a:rPr>
                <a:t>03</a:t>
              </a:r>
              <a:endParaRPr lang="zh-CN" altLang="en-US" sz="2665" dirty="0">
                <a:solidFill>
                  <a:prstClr val="white"/>
                </a:solidFill>
                <a:latin typeface="Impact" panose="020B0806030902050204" pitchFamily="34" charset="0"/>
                <a:ea typeface="时尚中黑简体" panose="01010104010101010101" pitchFamily="2" charset="-122"/>
                <a:cs typeface="Arial" panose="020B0604020202020204" pitchFamily="34" charset="0"/>
              </a:endParaRPr>
            </a:p>
          </p:txBody>
        </p:sp>
      </p:grpSp>
      <p:grpSp>
        <p:nvGrpSpPr>
          <p:cNvPr id="52" name="组合 42"/>
          <p:cNvGrpSpPr/>
          <p:nvPr/>
        </p:nvGrpSpPr>
        <p:grpSpPr bwMode="auto">
          <a:xfrm>
            <a:off x="6711713" y="3801512"/>
            <a:ext cx="3774627" cy="524935"/>
            <a:chOff x="3859762" y="1809521"/>
            <a:chExt cx="5116559" cy="711133"/>
          </a:xfrm>
        </p:grpSpPr>
        <p:grpSp>
          <p:nvGrpSpPr>
            <p:cNvPr id="53" name="组合 36"/>
            <p:cNvGrpSpPr/>
            <p:nvPr/>
          </p:nvGrpSpPr>
          <p:grpSpPr bwMode="auto">
            <a:xfrm>
              <a:off x="3859762" y="1809521"/>
              <a:ext cx="5116559" cy="711133"/>
              <a:chOff x="3856314" y="1762464"/>
              <a:chExt cx="2383183" cy="2379436"/>
            </a:xfrm>
          </p:grpSpPr>
          <p:sp>
            <p:nvSpPr>
              <p:cNvPr id="55" name="矩形 54"/>
              <p:cNvSpPr/>
              <p:nvPr/>
            </p:nvSpPr>
            <p:spPr>
              <a:xfrm>
                <a:off x="3856314" y="1763631"/>
                <a:ext cx="2379486" cy="2378269"/>
              </a:xfrm>
              <a:prstGeom prst="rect">
                <a:avLst/>
              </a:prstGeom>
              <a:solidFill>
                <a:schemeClr val="accent3">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sp>
            <p:nvSpPr>
              <p:cNvPr id="5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grpSp>
        <p:sp>
          <p:nvSpPr>
            <p:cNvPr id="54" name="矩形 53"/>
            <p:cNvSpPr/>
            <p:nvPr/>
          </p:nvSpPr>
          <p:spPr>
            <a:xfrm>
              <a:off x="4943775" y="1868799"/>
              <a:ext cx="2479705" cy="569741"/>
            </a:xfrm>
            <a:prstGeom prst="rect">
              <a:avLst/>
            </a:prstGeom>
          </p:spPr>
          <p:txBody>
            <a:bodyPr wrap="none">
              <a:spAutoFit/>
            </a:bodyPr>
            <a:lstStyle/>
            <a:p>
              <a:pPr defTabSz="1218565"/>
              <a:r>
                <a:rPr lang="zh-CN" altLang="zh-CN" sz="2135" b="1" dirty="0">
                  <a:solidFill>
                    <a:prstClr val="white"/>
                  </a:solidFill>
                  <a:latin typeface="微软雅黑" panose="020B0503020204020204" pitchFamily="34" charset="-122"/>
                  <a:ea typeface="微软雅黑" panose="020B0503020204020204" pitchFamily="34" charset="-122"/>
                </a:rPr>
                <a:t>成功项目展示</a:t>
              </a:r>
            </a:p>
          </p:txBody>
        </p:sp>
      </p:grpSp>
      <p:grpSp>
        <p:nvGrpSpPr>
          <p:cNvPr id="57" name="组合 41"/>
          <p:cNvGrpSpPr/>
          <p:nvPr/>
        </p:nvGrpSpPr>
        <p:grpSpPr bwMode="auto">
          <a:xfrm>
            <a:off x="5868954" y="4539884"/>
            <a:ext cx="582062" cy="527019"/>
            <a:chOff x="2727102" y="1805798"/>
            <a:chExt cx="789301" cy="714855"/>
          </a:xfrm>
        </p:grpSpPr>
        <p:grpSp>
          <p:nvGrpSpPr>
            <p:cNvPr id="58" name="组合 35"/>
            <p:cNvGrpSpPr/>
            <p:nvPr/>
          </p:nvGrpSpPr>
          <p:grpSpPr bwMode="auto">
            <a:xfrm>
              <a:off x="2727102" y="1809520"/>
              <a:ext cx="789301" cy="711133"/>
              <a:chOff x="3696385" y="1762464"/>
              <a:chExt cx="2543112" cy="2379436"/>
            </a:xfrm>
          </p:grpSpPr>
          <p:sp>
            <p:nvSpPr>
              <p:cNvPr id="60" name="矩形 59"/>
              <p:cNvSpPr/>
              <p:nvPr/>
            </p:nvSpPr>
            <p:spPr>
              <a:xfrm>
                <a:off x="3855008" y="1760639"/>
                <a:ext cx="2379374" cy="2381261"/>
              </a:xfrm>
              <a:prstGeom prst="rect">
                <a:avLst/>
              </a:prstGeom>
              <a:solidFill>
                <a:schemeClr val="accent4">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sp>
            <p:nvSpPr>
              <p:cNvPr id="6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grpSp>
        <p:sp>
          <p:nvSpPr>
            <p:cNvPr id="59" name="文本框 39"/>
            <p:cNvSpPr txBox="1">
              <a:spLocks noChangeArrowheads="1"/>
            </p:cNvSpPr>
            <p:nvPr/>
          </p:nvSpPr>
          <p:spPr bwMode="auto">
            <a:xfrm>
              <a:off x="2780586" y="1805798"/>
              <a:ext cx="730812" cy="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1218565"/>
              <a:r>
                <a:rPr lang="en-US" altLang="zh-CN" sz="2665" dirty="0">
                  <a:solidFill>
                    <a:prstClr val="white"/>
                  </a:solidFill>
                  <a:latin typeface="Impact" panose="020B0806030902050204" pitchFamily="34" charset="0"/>
                  <a:ea typeface="时尚中黑简体" panose="01010104010101010101" pitchFamily="2" charset="-122"/>
                  <a:cs typeface="Arial" panose="020B0604020202020204" pitchFamily="34" charset="0"/>
                </a:rPr>
                <a:t>04</a:t>
              </a:r>
              <a:endParaRPr lang="zh-CN" altLang="en-US" sz="2665" dirty="0">
                <a:solidFill>
                  <a:prstClr val="white"/>
                </a:solidFill>
                <a:latin typeface="Impact" panose="020B0806030902050204" pitchFamily="34" charset="0"/>
                <a:ea typeface="时尚中黑简体" panose="01010104010101010101" pitchFamily="2" charset="-122"/>
                <a:cs typeface="Arial" panose="020B0604020202020204" pitchFamily="34" charset="0"/>
              </a:endParaRPr>
            </a:p>
          </p:txBody>
        </p:sp>
      </p:grpSp>
      <p:grpSp>
        <p:nvGrpSpPr>
          <p:cNvPr id="62" name="组合 42"/>
          <p:cNvGrpSpPr/>
          <p:nvPr/>
        </p:nvGrpSpPr>
        <p:grpSpPr bwMode="auto">
          <a:xfrm>
            <a:off x="6711713" y="4541971"/>
            <a:ext cx="3774627" cy="524935"/>
            <a:chOff x="3859762" y="1809521"/>
            <a:chExt cx="5116559" cy="711133"/>
          </a:xfrm>
        </p:grpSpPr>
        <p:grpSp>
          <p:nvGrpSpPr>
            <p:cNvPr id="63" name="组合 36"/>
            <p:cNvGrpSpPr/>
            <p:nvPr/>
          </p:nvGrpSpPr>
          <p:grpSpPr bwMode="auto">
            <a:xfrm>
              <a:off x="3859762" y="1809521"/>
              <a:ext cx="5116559" cy="711133"/>
              <a:chOff x="3856314" y="1762464"/>
              <a:chExt cx="2383183" cy="2379436"/>
            </a:xfrm>
          </p:grpSpPr>
          <p:sp>
            <p:nvSpPr>
              <p:cNvPr id="65" name="矩形 64"/>
              <p:cNvSpPr/>
              <p:nvPr/>
            </p:nvSpPr>
            <p:spPr>
              <a:xfrm>
                <a:off x="3856314" y="1763631"/>
                <a:ext cx="2379486" cy="2378269"/>
              </a:xfrm>
              <a:prstGeom prst="rect">
                <a:avLst/>
              </a:prstGeom>
              <a:solidFill>
                <a:schemeClr val="accent4">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sp>
            <p:nvSpPr>
              <p:cNvPr id="6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solidFill>
                    <a:prstClr val="white"/>
                  </a:solidFill>
                  <a:latin typeface="Calibri" panose="020F0502020204030204"/>
                  <a:ea typeface="宋体" panose="02010600030101010101" pitchFamily="2" charset="-122"/>
                </a:endParaRPr>
              </a:p>
            </p:txBody>
          </p:sp>
        </p:grpSp>
        <p:sp>
          <p:nvSpPr>
            <p:cNvPr id="64" name="矩形 63"/>
            <p:cNvSpPr/>
            <p:nvPr/>
          </p:nvSpPr>
          <p:spPr>
            <a:xfrm>
              <a:off x="4943775" y="1868799"/>
              <a:ext cx="2479705" cy="569741"/>
            </a:xfrm>
            <a:prstGeom prst="rect">
              <a:avLst/>
            </a:prstGeom>
          </p:spPr>
          <p:txBody>
            <a:bodyPr wrap="none">
              <a:spAutoFit/>
            </a:bodyPr>
            <a:lstStyle/>
            <a:p>
              <a:pPr defTabSz="1218565"/>
              <a:r>
                <a:rPr lang="zh-CN" altLang="zh-CN" sz="2135" b="1" dirty="0">
                  <a:solidFill>
                    <a:prstClr val="white"/>
                  </a:solidFill>
                  <a:latin typeface="微软雅黑" panose="020B0503020204020204" pitchFamily="34" charset="-122"/>
                  <a:ea typeface="微软雅黑" panose="020B0503020204020204" pitchFamily="34" charset="-122"/>
                </a:rPr>
                <a:t>明年工作计划</a:t>
              </a:r>
            </a:p>
          </p:txBody>
        </p:sp>
      </p:grpSp>
      <p:sp>
        <p:nvSpPr>
          <p:cNvPr id="5" name="TextBox 148"/>
          <p:cNvSpPr txBox="1"/>
          <p:nvPr/>
        </p:nvSpPr>
        <p:spPr>
          <a:xfrm>
            <a:off x="1501063" y="1056368"/>
            <a:ext cx="1012176" cy="1498547"/>
          </a:xfrm>
          <a:prstGeom prst="rect">
            <a:avLst/>
          </a:prstGeom>
          <a:noFill/>
        </p:spPr>
        <p:txBody>
          <a:bodyPr vert="eaVert" wrap="square" lIns="86697" tIns="43348" rIns="86697" bIns="43348" rtlCol="0">
            <a:spAutoFit/>
          </a:bodyPr>
          <a:lstStyle/>
          <a:p>
            <a:pPr algn="ctr" defTabSz="1218565">
              <a:lnSpc>
                <a:spcPct val="120000"/>
              </a:lnSpc>
            </a:pPr>
            <a:r>
              <a:rPr lang="zh-CN" altLang="en-US" sz="4535" cap="all" spc="284" dirty="0">
                <a:solidFill>
                  <a:prstClr val="white"/>
                </a:solidFill>
                <a:latin typeface="微软雅黑" panose="020B0503020204020204" pitchFamily="34" charset="-122"/>
                <a:ea typeface="微软雅黑" panose="020B0503020204020204" pitchFamily="34" charset="-122"/>
                <a:cs typeface="+mn-ea"/>
                <a:sym typeface="+mn-lt"/>
              </a:rPr>
              <a:t>目录</a:t>
            </a:r>
            <a:endParaRPr lang="en-US" altLang="zh-CN" sz="4535" cap="all" spc="284"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 name="TextBox 148"/>
          <p:cNvSpPr txBox="1"/>
          <p:nvPr/>
        </p:nvSpPr>
        <p:spPr>
          <a:xfrm>
            <a:off x="933239" y="2554915"/>
            <a:ext cx="1477768" cy="534781"/>
          </a:xfrm>
          <a:prstGeom prst="rect">
            <a:avLst/>
          </a:prstGeom>
          <a:noFill/>
        </p:spPr>
        <p:txBody>
          <a:bodyPr wrap="square" lIns="86697" tIns="43348" rIns="86697" bIns="43348" rtlCol="0">
            <a:spAutoFit/>
          </a:bodyPr>
          <a:lstStyle/>
          <a:p>
            <a:pPr algn="ctr" defTabSz="1218565">
              <a:lnSpc>
                <a:spcPct val="120000"/>
              </a:lnSpc>
            </a:pPr>
            <a:r>
              <a:rPr lang="en-US" altLang="zh-CN" sz="2665" dirty="0">
                <a:solidFill>
                  <a:prstClr val="black"/>
                </a:solidFill>
                <a:latin typeface="Arial" panose="020B0604020202020204" pitchFamily="34" charset="0"/>
                <a:ea typeface="Cambria Math" panose="02040503050406030204" pitchFamily="18" charset="0"/>
                <a:cs typeface="Arial" panose="020B0604020202020204" pitchFamily="34" charset="0"/>
                <a:sym typeface="+mn-lt"/>
              </a:rPr>
              <a:t>C</a:t>
            </a:r>
            <a:r>
              <a:rPr lang="en-US" altLang="zh-CN" sz="2665" dirty="0">
                <a:solidFill>
                  <a:prstClr val="white"/>
                </a:solidFill>
                <a:latin typeface="Arial" panose="020B0604020202020204" pitchFamily="34" charset="0"/>
                <a:ea typeface="Cambria Math" panose="02040503050406030204" pitchFamily="18" charset="0"/>
                <a:cs typeface="Arial" panose="020B0604020202020204" pitchFamily="34" charset="0"/>
                <a:sym typeface="+mn-lt"/>
              </a:rPr>
              <a:t>ontent</a:t>
            </a:r>
            <a:endParaRPr lang="zh-CN" altLang="en-US" sz="2665" dirty="0">
              <a:solidFill>
                <a:prstClr val="white"/>
              </a:solidFill>
              <a:latin typeface="Arial" panose="020B0604020202020204" pitchFamily="34" charset="0"/>
              <a:ea typeface="宋体" panose="02010600030101010101" pitchFamily="2"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0-#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750"/>
                                        <p:tgtEl>
                                          <p:spTgt spid="32"/>
                                        </p:tgtEl>
                                      </p:cBhvr>
                                    </p:animEffect>
                                  </p:childTnLst>
                                </p:cTn>
                              </p:par>
                            </p:childTnLst>
                          </p:cTn>
                        </p:par>
                        <p:par>
                          <p:cTn id="16" fill="hold">
                            <p:stCondLst>
                              <p:cond delay="500"/>
                            </p:stCondLst>
                            <p:childTnLst>
                              <p:par>
                                <p:cTn id="17" presetID="2" presetClass="entr" presetSubtype="8" decel="10000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750" fill="hold"/>
                                        <p:tgtEl>
                                          <p:spTgt spid="37"/>
                                        </p:tgtEl>
                                        <p:attrNameLst>
                                          <p:attrName>ppt_x</p:attrName>
                                        </p:attrNameLst>
                                      </p:cBhvr>
                                      <p:tavLst>
                                        <p:tav tm="0">
                                          <p:val>
                                            <p:strVal val="0-#ppt_w/2"/>
                                          </p:val>
                                        </p:tav>
                                        <p:tav tm="100000">
                                          <p:val>
                                            <p:strVal val="#ppt_x"/>
                                          </p:val>
                                        </p:tav>
                                      </p:tavLst>
                                    </p:anim>
                                    <p:anim calcmode="lin" valueType="num">
                                      <p:cBhvr additive="base">
                                        <p:cTn id="20" dur="750" fill="hold"/>
                                        <p:tgtEl>
                                          <p:spTgt spid="37"/>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750"/>
                                        <p:tgtEl>
                                          <p:spTgt spid="42"/>
                                        </p:tgtEl>
                                      </p:cBhvr>
                                    </p:animEffect>
                                  </p:childTnLst>
                                </p:cTn>
                              </p:par>
                            </p:childTnLst>
                          </p:cTn>
                        </p:par>
                        <p:par>
                          <p:cTn id="24" fill="hold">
                            <p:stCondLst>
                              <p:cond delay="1500"/>
                            </p:stCondLst>
                            <p:childTnLst>
                              <p:par>
                                <p:cTn id="25" presetID="2" presetClass="entr" presetSubtype="8" decel="10000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750" fill="hold"/>
                                        <p:tgtEl>
                                          <p:spTgt spid="47"/>
                                        </p:tgtEl>
                                        <p:attrNameLst>
                                          <p:attrName>ppt_x</p:attrName>
                                        </p:attrNameLst>
                                      </p:cBhvr>
                                      <p:tavLst>
                                        <p:tav tm="0">
                                          <p:val>
                                            <p:strVal val="0-#ppt_w/2"/>
                                          </p:val>
                                        </p:tav>
                                        <p:tav tm="100000">
                                          <p:val>
                                            <p:strVal val="#ppt_x"/>
                                          </p:val>
                                        </p:tav>
                                      </p:tavLst>
                                    </p:anim>
                                    <p:anim calcmode="lin" valueType="num">
                                      <p:cBhvr additive="base">
                                        <p:cTn id="28" dur="750" fill="hold"/>
                                        <p:tgtEl>
                                          <p:spTgt spid="47"/>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750"/>
                                        <p:tgtEl>
                                          <p:spTgt spid="52"/>
                                        </p:tgtEl>
                                      </p:cBhvr>
                                    </p:animEffect>
                                  </p:childTnLst>
                                </p:cTn>
                              </p:par>
                            </p:childTnLst>
                          </p:cTn>
                        </p:par>
                        <p:par>
                          <p:cTn id="32" fill="hold">
                            <p:stCondLst>
                              <p:cond delay="2500"/>
                            </p:stCondLst>
                            <p:childTnLst>
                              <p:par>
                                <p:cTn id="33" presetID="2" presetClass="entr" presetSubtype="8" decel="10000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750" fill="hold"/>
                                        <p:tgtEl>
                                          <p:spTgt spid="57"/>
                                        </p:tgtEl>
                                        <p:attrNameLst>
                                          <p:attrName>ppt_x</p:attrName>
                                        </p:attrNameLst>
                                      </p:cBhvr>
                                      <p:tavLst>
                                        <p:tav tm="0">
                                          <p:val>
                                            <p:strVal val="0-#ppt_w/2"/>
                                          </p:val>
                                        </p:tav>
                                        <p:tav tm="100000">
                                          <p:val>
                                            <p:strVal val="#ppt_x"/>
                                          </p:val>
                                        </p:tav>
                                      </p:tavLst>
                                    </p:anim>
                                    <p:anim calcmode="lin" valueType="num">
                                      <p:cBhvr additive="base">
                                        <p:cTn id="36" dur="750" fill="hold"/>
                                        <p:tgtEl>
                                          <p:spTgt spid="57"/>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750"/>
                                        <p:tgtEl>
                                          <p:spTgt spid="62"/>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p:tgtEl>
                                          <p:spTgt spid="5"/>
                                        </p:tgtEl>
                                        <p:attrNameLst>
                                          <p:attrName>ppt_y</p:attrName>
                                        </p:attrNameLst>
                                      </p:cBhvr>
                                      <p:tavLst>
                                        <p:tav tm="0">
                                          <p:val>
                                            <p:strVal val="#ppt_y+#ppt_h*1.125000"/>
                                          </p:val>
                                        </p:tav>
                                        <p:tav tm="100000">
                                          <p:val>
                                            <p:strVal val="#ppt_y"/>
                                          </p:val>
                                        </p:tav>
                                      </p:tavLst>
                                    </p:anim>
                                    <p:animEffect transition="in" filter="wipe(up)">
                                      <p:cBhvr>
                                        <p:cTn id="53" dur="500"/>
                                        <p:tgtEl>
                                          <p:spTgt spid="5"/>
                                        </p:tgtEl>
                                      </p:cBhvr>
                                    </p:animEffect>
                                  </p:childTnLst>
                                </p:cTn>
                              </p:par>
                            </p:childTnLst>
                          </p:cTn>
                        </p:par>
                        <p:par>
                          <p:cTn id="54" fill="hold">
                            <p:stCondLst>
                              <p:cond delay="4500"/>
                            </p:stCondLst>
                            <p:childTnLst>
                              <p:par>
                                <p:cTn id="55" presetID="23" presetClass="entr" presetSubtype="32"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strVal val="4*#ppt_w"/>
                                          </p:val>
                                        </p:tav>
                                        <p:tav tm="100000">
                                          <p:val>
                                            <p:strVal val="#ppt_w"/>
                                          </p:val>
                                        </p:tav>
                                      </p:tavLst>
                                    </p:anim>
                                    <p:anim calcmode="lin" valueType="num">
                                      <p:cBhvr>
                                        <p:cTn id="58" dur="5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25" grpId="0"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1770" y="3387734"/>
            <a:ext cx="873637" cy="615553"/>
          </a:xfrm>
          <a:prstGeom prst="rect">
            <a:avLst/>
          </a:prstGeom>
          <a:noFill/>
        </p:spPr>
        <p:txBody>
          <a:bodyPr wrap="none" lIns="0" tIns="0" rIns="0" bIns="0">
            <a:spAutoFit/>
          </a:bodyPr>
          <a:lstStyle/>
          <a:p>
            <a:pPr defTabSz="1218565">
              <a:defRPr/>
            </a:pPr>
            <a:r>
              <a:rPr lang="en-US" altLang="zh-CN" sz="3200" dirty="0">
                <a:solidFill>
                  <a:srgbClr val="0084B4"/>
                </a:solidFill>
                <a:latin typeface="Arial" panose="020B0604020202020204" pitchFamily="34" charset="0"/>
                <a:ea typeface="微软雅黑" panose="020B0503020204020204" pitchFamily="34" charset="-122"/>
                <a:sym typeface="Arial" panose="020B0604020202020204" pitchFamily="34" charset="0"/>
              </a:rPr>
              <a:t>P</a:t>
            </a:r>
            <a:r>
              <a:rPr lang="en-US" altLang="zh-CN" sz="4000" dirty="0">
                <a:solidFill>
                  <a:srgbClr val="0084B4"/>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1500" dirty="0">
              <a:solidFill>
                <a:srgbClr val="0084B4"/>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431003" y="3225817"/>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zh-CN" altLang="en-US" sz="2100" dirty="0">
                <a:solidFill>
                  <a:srgbClr val="0084B4"/>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10" name="任意多边形 9"/>
          <p:cNvSpPr/>
          <p:nvPr/>
        </p:nvSpPr>
        <p:spPr bwMode="auto">
          <a:xfrm>
            <a:off x="5902337" y="2283779"/>
            <a:ext cx="6289665" cy="1676749"/>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2"/>
          </a:solidFill>
          <a:ln w="0">
            <a:noFill/>
            <a:prstDash val="solid"/>
            <a:round/>
          </a:ln>
        </p:spPr>
        <p:txBody>
          <a:bodyPr vert="horz" wrap="square" lIns="121913" tIns="60956" rIns="121913" bIns="60956" numCol="1" anchor="t" anchorCtr="0" compatLnSpc="1">
            <a:noAutofit/>
          </a:bodyPr>
          <a:lstStyle/>
          <a:p>
            <a:pPr defTabSz="1218565"/>
            <a:endParaRPr lang="zh-CN" altLang="en-US" sz="1705">
              <a:solidFill>
                <a:prstClr val="black"/>
              </a:solidFill>
              <a:latin typeface="Calibri" panose="020F0502020204030204"/>
              <a:ea typeface="宋体" panose="02010600030101010101" pitchFamily="2" charset="-122"/>
            </a:endParaRPr>
          </a:p>
        </p:txBody>
      </p:sp>
      <p:sp>
        <p:nvSpPr>
          <p:cNvPr id="2053" name="文本框 14"/>
          <p:cNvSpPr txBox="1">
            <a:spLocks noChangeArrowheads="1"/>
          </p:cNvSpPr>
          <p:nvPr>
            <p:custDataLst>
              <p:tags r:id="rId4"/>
            </p:custDataLst>
          </p:nvPr>
        </p:nvSpPr>
        <p:spPr bwMode="auto">
          <a:xfrm>
            <a:off x="4336806" y="2773403"/>
            <a:ext cx="136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r>
              <a:rPr lang="en-US" altLang="zh-CN" sz="9600" dirty="0">
                <a:solidFill>
                  <a:srgbClr val="0084B4"/>
                </a:solidFill>
                <a:latin typeface="Arial" panose="020B0604020202020204" pitchFamily="34" charset="0"/>
                <a:ea typeface="微软雅黑" panose="020B0503020204020204" pitchFamily="34" charset="-122"/>
                <a:sym typeface="Arial" panose="020B0604020202020204" pitchFamily="34" charset="0"/>
              </a:rPr>
              <a:t>04</a:t>
            </a:r>
            <a:endParaRPr lang="zh-CN" altLang="en-US" sz="9600" dirty="0">
              <a:solidFill>
                <a:srgbClr val="0084B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287558" y="3179175"/>
            <a:ext cx="3495252" cy="52533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1218565">
              <a:defRPr/>
            </a:pPr>
            <a:r>
              <a:rPr lang="zh-CN" altLang="en-US" sz="3795" kern="0" dirty="0">
                <a:solidFill>
                  <a:prstClr val="white"/>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7" name="文本占位符 6"/>
          <p:cNvSpPr txBox="1"/>
          <p:nvPr>
            <p:custDataLst>
              <p:tags r:id="rId6"/>
            </p:custDataLst>
          </p:nvPr>
        </p:nvSpPr>
        <p:spPr>
          <a:xfrm>
            <a:off x="6287558" y="3726453"/>
            <a:ext cx="3495252" cy="2105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defTabSz="1218565">
              <a:spcBef>
                <a:spcPts val="1335"/>
              </a:spcBef>
              <a:defRPr/>
            </a:pPr>
            <a:r>
              <a:rPr lang="en-US" altLang="zh-CN" sz="1520" kern="0" dirty="0">
                <a:solidFill>
                  <a:prstClr val="white"/>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2"/>
          <p:cNvSpPr>
            <a:spLocks noGrp="1"/>
          </p:cNvSpPr>
          <p:nvPr>
            <p:ph type="body" sz="quarter" idx="4294967295"/>
          </p:nvPr>
        </p:nvSpPr>
        <p:spPr>
          <a:xfrm>
            <a:off x="6936317" y="2806701"/>
            <a:ext cx="5255683" cy="472017"/>
          </a:xfrm>
        </p:spPr>
        <p:txBody>
          <a:bodyPr>
            <a:norm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 Placeholder 23"/>
          <p:cNvSpPr>
            <a:spLocks noGrp="1"/>
          </p:cNvSpPr>
          <p:nvPr>
            <p:ph type="body" sz="quarter" idx="4294967295"/>
          </p:nvPr>
        </p:nvSpPr>
        <p:spPr>
          <a:xfrm>
            <a:off x="6936317" y="3293534"/>
            <a:ext cx="5255683" cy="2357967"/>
          </a:xfrm>
        </p:spPr>
        <p:txBody>
          <a:bodyPr>
            <a:normAutofit fontScale="25000" lnSpcReduction="20000"/>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id-ID" dirty="0">
              <a:solidFill>
                <a:schemeClr val="bg1">
                  <a:lumMod val="50000"/>
                </a:schemeClr>
              </a:solidFill>
            </a:endParaRPr>
          </a:p>
          <a:p>
            <a:endParaRPr lang="en-AU" dirty="0">
              <a:solidFill>
                <a:schemeClr val="bg1">
                  <a:lumMod val="50000"/>
                </a:schemeClr>
              </a:solidFill>
            </a:endParaRPr>
          </a:p>
        </p:txBody>
      </p:sp>
      <p:graphicFrame>
        <p:nvGraphicFramePr>
          <p:cNvPr id="17" name="Chart Placeholder 16"/>
          <p:cNvGraphicFramePr>
            <a:graphicFrameLocks noGrp="1"/>
          </p:cNvGraphicFramePr>
          <p:nvPr>
            <p:ph type="chart" sz="quarter" idx="4294967295"/>
          </p:nvPr>
        </p:nvGraphicFramePr>
        <p:xfrm>
          <a:off x="2543605" y="1028701"/>
          <a:ext cx="4529667" cy="51858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00"/>
                                        <p:tgtEl>
                                          <p:spTgt spid="20">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wipe(down)">
                                      <p:cBhvr>
                                        <p:cTn id="11" dur="500"/>
                                        <p:tgtEl>
                                          <p:spTgt spid="2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wipe(down)">
                                      <p:cBhvr>
                                        <p:cTn id="15" dur="500"/>
                                        <p:tgtEl>
                                          <p:spTgt spid="21">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left)">
                                      <p:cBhvr>
                                        <p:cTn id="19" dur="500"/>
                                        <p:tgtEl>
                                          <p:spTgt spid="17">
                                            <p:graphicEl>
                                              <a:chart seriesIdx="-3" categoryIdx="-3" bldStep="gridLegend"/>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23" dur="500"/>
                                        <p:tgtEl>
                                          <p:spTgt spid="17">
                                            <p:graphicEl>
                                              <a:chart seriesIdx="0"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wipe(left)">
                                      <p:cBhvr>
                                        <p:cTn id="27" dur="500"/>
                                        <p:tgtEl>
                                          <p:spTgt spid="17">
                                            <p:graphicEl>
                                              <a:chart seriesIdx="1" categoryIdx="-4" bldStep="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graphicEl>
                                              <a:chart seriesIdx="2" categoryIdx="-4" bldStep="series"/>
                                            </p:graphicEl>
                                          </p:spTgt>
                                        </p:tgtEl>
                                        <p:attrNameLst>
                                          <p:attrName>style.visibility</p:attrName>
                                        </p:attrNameLst>
                                      </p:cBhvr>
                                      <p:to>
                                        <p:strVal val="visible"/>
                                      </p:to>
                                    </p:set>
                                    <p:animEffect transition="in" filter="wipe(left)">
                                      <p:cBhvr>
                                        <p:cTn id="31" dur="500"/>
                                        <p:tgtEl>
                                          <p:spTgt spid="1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Graphic spid="17"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682189" y="2358785"/>
            <a:ext cx="2521896" cy="1291720"/>
            <a:chOff x="3511314" y="1764628"/>
            <a:chExt cx="1892006" cy="968790"/>
          </a:xfrm>
        </p:grpSpPr>
        <p:sp>
          <p:nvSpPr>
            <p:cNvPr id="5" name="Freeform 13"/>
            <p:cNvSpPr/>
            <p:nvPr/>
          </p:nvSpPr>
          <p:spPr bwMode="auto">
            <a:xfrm>
              <a:off x="4746340" y="2045983"/>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6" name="Freeform 14"/>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7" name="Freeform 15"/>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8" name="Freeform 16"/>
            <p:cNvSpPr/>
            <p:nvPr/>
          </p:nvSpPr>
          <p:spPr bwMode="auto">
            <a:xfrm>
              <a:off x="4089363" y="1764628"/>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9" name="Oval 21"/>
            <p:cNvSpPr>
              <a:spLocks noChangeArrowheads="1"/>
            </p:cNvSpPr>
            <p:nvPr/>
          </p:nvSpPr>
          <p:spPr bwMode="auto">
            <a:xfrm>
              <a:off x="3880521" y="2186660"/>
              <a:ext cx="140678" cy="140678"/>
            </a:xfrm>
            <a:prstGeom prst="ellipse">
              <a:avLst/>
            </a:prstGeom>
            <a:solidFill>
              <a:schemeClr val="accent2"/>
            </a:solidFill>
            <a:ln>
              <a:solidFill>
                <a:schemeClr val="accent2"/>
              </a:solidFill>
            </a:ln>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10" name="Freeform 22"/>
            <p:cNvSpPr/>
            <p:nvPr/>
          </p:nvSpPr>
          <p:spPr bwMode="auto">
            <a:xfrm>
              <a:off x="3615119" y="2235971"/>
              <a:ext cx="268303" cy="43508"/>
            </a:xfrm>
            <a:custGeom>
              <a:avLst/>
              <a:gdLst>
                <a:gd name="T0" fmla="*/ 78 w 78"/>
                <a:gd name="T1" fmla="*/ 0 h 13"/>
                <a:gd name="T2" fmla="*/ 0 w 78"/>
                <a:gd name="T3" fmla="*/ 0 h 13"/>
                <a:gd name="T4" fmla="*/ 0 w 78"/>
                <a:gd name="T5" fmla="*/ 13 h 13"/>
                <a:gd name="T6" fmla="*/ 78 w 78"/>
                <a:gd name="T7" fmla="*/ 13 h 13"/>
                <a:gd name="T8" fmla="*/ 77 w 78"/>
                <a:gd name="T9" fmla="*/ 6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6"/>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11" name="Freeform 23"/>
            <p:cNvSpPr/>
            <p:nvPr/>
          </p:nvSpPr>
          <p:spPr bwMode="auto">
            <a:xfrm>
              <a:off x="3880521" y="2235971"/>
              <a:ext cx="68163" cy="43508"/>
            </a:xfrm>
            <a:custGeom>
              <a:avLst/>
              <a:gdLst>
                <a:gd name="T0" fmla="*/ 20 w 20"/>
                <a:gd name="T1" fmla="*/ 0 h 13"/>
                <a:gd name="T2" fmla="*/ 1 w 20"/>
                <a:gd name="T3" fmla="*/ 0 h 13"/>
                <a:gd name="T4" fmla="*/ 0 w 20"/>
                <a:gd name="T5" fmla="*/ 6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6"/>
                  </a:cubicBezTo>
                  <a:cubicBezTo>
                    <a:pt x="0" y="9"/>
                    <a:pt x="1" y="11"/>
                    <a:pt x="1" y="13"/>
                  </a:cubicBezTo>
                  <a:cubicBezTo>
                    <a:pt x="20" y="13"/>
                    <a:pt x="20" y="13"/>
                    <a:pt x="20" y="13"/>
                  </a:cubicBezTo>
                  <a:cubicBezTo>
                    <a:pt x="20" y="0"/>
                    <a:pt x="20" y="0"/>
                    <a:pt x="2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12" name="Oval 24"/>
            <p:cNvSpPr>
              <a:spLocks noChangeArrowheads="1"/>
            </p:cNvSpPr>
            <p:nvPr/>
          </p:nvSpPr>
          <p:spPr bwMode="auto">
            <a:xfrm>
              <a:off x="3918229" y="2224368"/>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13" name="Oval 25"/>
            <p:cNvSpPr>
              <a:spLocks noChangeArrowheads="1"/>
            </p:cNvSpPr>
            <p:nvPr/>
          </p:nvSpPr>
          <p:spPr bwMode="auto">
            <a:xfrm>
              <a:off x="3584663" y="2228719"/>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14" name="Freeform 42"/>
            <p:cNvSpPr>
              <a:spLocks noEditPoints="1"/>
            </p:cNvSpPr>
            <p:nvPr/>
          </p:nvSpPr>
          <p:spPr bwMode="auto">
            <a:xfrm>
              <a:off x="4317057" y="2183760"/>
              <a:ext cx="195788" cy="401729"/>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15" name="文本框 117"/>
            <p:cNvSpPr txBox="1"/>
            <p:nvPr/>
          </p:nvSpPr>
          <p:spPr>
            <a:xfrm>
              <a:off x="3511314" y="1883424"/>
              <a:ext cx="411496" cy="377052"/>
            </a:xfrm>
            <a:prstGeom prst="rect">
              <a:avLst/>
            </a:prstGeom>
            <a:noFill/>
            <a:ln>
              <a:noFill/>
            </a:ln>
          </p:spPr>
          <p:txBody>
            <a:bodyPr wrap="none" lIns="91412" tIns="45705" rIns="91412" bIns="45705" rtlCol="0">
              <a:spAutoFit/>
            </a:bodyPr>
            <a:lstStyle/>
            <a:p>
              <a:pPr defTabSz="1218565"/>
              <a:r>
                <a:rPr lang="en-US" altLang="zh-CN" sz="2665" dirty="0">
                  <a:solidFill>
                    <a:prstClr val="black">
                      <a:lumMod val="75000"/>
                      <a:lumOff val="25000"/>
                    </a:prstClr>
                  </a:solidFill>
                  <a:latin typeface="Impact" panose="020B0806030902050204" pitchFamily="34" charset="0"/>
                  <a:ea typeface="宋体" panose="02010600030101010101" pitchFamily="2" charset="-122"/>
                  <a:cs typeface="Aharoni" panose="02010803020104030203" pitchFamily="2" charset="-79"/>
                </a:rPr>
                <a:t>03</a:t>
              </a:r>
              <a:endParaRPr lang="zh-CN" altLang="en-US" sz="2665" dirty="0">
                <a:solidFill>
                  <a:prstClr val="black">
                    <a:lumMod val="75000"/>
                    <a:lumOff val="25000"/>
                  </a:prstClr>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3" name="组合 16"/>
          <p:cNvGrpSpPr/>
          <p:nvPr/>
        </p:nvGrpSpPr>
        <p:grpSpPr>
          <a:xfrm>
            <a:off x="5452683" y="1297177"/>
            <a:ext cx="2533849" cy="1291720"/>
            <a:chOff x="4089362" y="968422"/>
            <a:chExt cx="1900974" cy="968790"/>
          </a:xfrm>
        </p:grpSpPr>
        <p:sp>
          <p:nvSpPr>
            <p:cNvPr id="18" name="Freeform 17"/>
            <p:cNvSpPr/>
            <p:nvPr/>
          </p:nvSpPr>
          <p:spPr bwMode="auto">
            <a:xfrm>
              <a:off x="4746340" y="1249777"/>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1"/>
            </a:solidFill>
            <a:ln>
              <a:noFill/>
            </a:ln>
          </p:spPr>
          <p:txBody>
            <a:bodyPr vert="horz" wrap="square" lIns="91412" tIns="45705" rIns="91412" bIns="45705" numCol="1" anchor="t" anchorCtr="0" compatLnSpc="1"/>
            <a:lstStyle/>
            <a:p>
              <a:pPr defTabSz="1218565"/>
              <a:endParaRPr lang="en-US" altLang="zh-CN" sz="1600" dirty="0">
                <a:solidFill>
                  <a:prstClr val="black">
                    <a:lumMod val="75000"/>
                    <a:lumOff val="25000"/>
                  </a:prstClr>
                </a:solidFill>
                <a:latin typeface="Calibri" panose="020F0502020204030204"/>
                <a:ea typeface="宋体" panose="02010600030101010101" pitchFamily="2" charset="-122"/>
              </a:endParaRPr>
            </a:p>
          </p:txBody>
        </p:sp>
        <p:sp>
          <p:nvSpPr>
            <p:cNvPr id="19" name="Freeform 18"/>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1"/>
            </a:solidFill>
            <a:ln>
              <a:noFill/>
            </a:ln>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0" name="Freeform 19"/>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1" name="Freeform 20"/>
            <p:cNvSpPr/>
            <p:nvPr/>
          </p:nvSpPr>
          <p:spPr bwMode="auto">
            <a:xfrm>
              <a:off x="4089363" y="968422"/>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2" name="Oval 31"/>
            <p:cNvSpPr>
              <a:spLocks noChangeArrowheads="1"/>
            </p:cNvSpPr>
            <p:nvPr/>
          </p:nvSpPr>
          <p:spPr bwMode="auto">
            <a:xfrm>
              <a:off x="5500488" y="1397707"/>
              <a:ext cx="140678" cy="1363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3" name="Freeform 32"/>
            <p:cNvSpPr/>
            <p:nvPr/>
          </p:nvSpPr>
          <p:spPr bwMode="auto">
            <a:xfrm>
              <a:off x="5636816" y="1441214"/>
              <a:ext cx="268303" cy="49310"/>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4" name="Freeform 33"/>
            <p:cNvSpPr/>
            <p:nvPr/>
          </p:nvSpPr>
          <p:spPr bwMode="auto">
            <a:xfrm>
              <a:off x="5568651" y="1441214"/>
              <a:ext cx="72515" cy="49310"/>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5" name="Oval 34"/>
            <p:cNvSpPr>
              <a:spLocks noChangeArrowheads="1"/>
            </p:cNvSpPr>
            <p:nvPr/>
          </p:nvSpPr>
          <p:spPr bwMode="auto">
            <a:xfrm>
              <a:off x="5538196" y="1435413"/>
              <a:ext cx="60912" cy="60912"/>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6" name="Oval 35"/>
            <p:cNvSpPr>
              <a:spLocks noChangeArrowheads="1"/>
            </p:cNvSpPr>
            <p:nvPr/>
          </p:nvSpPr>
          <p:spPr bwMode="auto">
            <a:xfrm>
              <a:off x="5874661" y="1435413"/>
              <a:ext cx="62363" cy="60912"/>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7" name="Freeform 44"/>
            <p:cNvSpPr>
              <a:spLocks noEditPoints="1"/>
            </p:cNvSpPr>
            <p:nvPr/>
          </p:nvSpPr>
          <p:spPr bwMode="auto">
            <a:xfrm>
              <a:off x="4272098" y="1418010"/>
              <a:ext cx="316162" cy="353870"/>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28" name="文本框 119"/>
            <p:cNvSpPr txBox="1"/>
            <p:nvPr/>
          </p:nvSpPr>
          <p:spPr>
            <a:xfrm>
              <a:off x="5586056" y="1110593"/>
              <a:ext cx="404280" cy="377052"/>
            </a:xfrm>
            <a:prstGeom prst="rect">
              <a:avLst/>
            </a:prstGeom>
            <a:noFill/>
          </p:spPr>
          <p:txBody>
            <a:bodyPr wrap="none" lIns="91412" tIns="45705" rIns="91412" bIns="45705" rtlCol="0">
              <a:spAutoFit/>
            </a:bodyPr>
            <a:lstStyle/>
            <a:p>
              <a:pPr defTabSz="1218565"/>
              <a:r>
                <a:rPr lang="en-US" altLang="zh-CN" sz="2665" dirty="0">
                  <a:solidFill>
                    <a:prstClr val="black">
                      <a:lumMod val="75000"/>
                      <a:lumOff val="25000"/>
                    </a:prstClr>
                  </a:solidFill>
                  <a:latin typeface="Impact" panose="020B0806030902050204" pitchFamily="34" charset="0"/>
                  <a:ea typeface="宋体" panose="02010600030101010101" pitchFamily="2" charset="-122"/>
                  <a:cs typeface="Aharoni" panose="02010803020104030203" pitchFamily="2" charset="-79"/>
                </a:rPr>
                <a:t>04</a:t>
              </a:r>
              <a:endParaRPr lang="zh-CN" altLang="en-US" sz="2665" dirty="0">
                <a:solidFill>
                  <a:prstClr val="black">
                    <a:lumMod val="75000"/>
                    <a:lumOff val="25000"/>
                  </a:prstClr>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4" name="组合 29"/>
          <p:cNvGrpSpPr/>
          <p:nvPr/>
        </p:nvGrpSpPr>
        <p:grpSpPr>
          <a:xfrm>
            <a:off x="4704276" y="4483937"/>
            <a:ext cx="2499809" cy="1291721"/>
            <a:chOff x="3527884" y="3358490"/>
            <a:chExt cx="1875436" cy="968790"/>
          </a:xfrm>
        </p:grpSpPr>
        <p:sp>
          <p:nvSpPr>
            <p:cNvPr id="31" name="Freeform 6"/>
            <p:cNvSpPr/>
            <p:nvPr/>
          </p:nvSpPr>
          <p:spPr bwMode="auto">
            <a:xfrm>
              <a:off x="4746340" y="3639845"/>
              <a:ext cx="656979" cy="687435"/>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chemeClr val="accent4"/>
            </a:solidFill>
            <a:ln>
              <a:noFill/>
            </a:ln>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32" name="Freeform 7"/>
            <p:cNvSpPr/>
            <p:nvPr/>
          </p:nvSpPr>
          <p:spPr bwMode="auto">
            <a:xfrm>
              <a:off x="4089362" y="3639845"/>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chemeClr val="accent4"/>
            </a:solidFill>
            <a:ln>
              <a:noFill/>
            </a:ln>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33" name="Freeform 8"/>
            <p:cNvSpPr/>
            <p:nvPr/>
          </p:nvSpPr>
          <p:spPr bwMode="auto">
            <a:xfrm>
              <a:off x="4089362" y="3639845"/>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34" name="Freeform 9"/>
            <p:cNvSpPr/>
            <p:nvPr/>
          </p:nvSpPr>
          <p:spPr bwMode="auto">
            <a:xfrm>
              <a:off x="4089363" y="3358490"/>
              <a:ext cx="1313957" cy="56706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35" name="Oval 26"/>
            <p:cNvSpPr>
              <a:spLocks noChangeArrowheads="1"/>
            </p:cNvSpPr>
            <p:nvPr/>
          </p:nvSpPr>
          <p:spPr bwMode="auto">
            <a:xfrm>
              <a:off x="3880521" y="3747166"/>
              <a:ext cx="140678" cy="14067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36" name="Freeform 27"/>
            <p:cNvSpPr/>
            <p:nvPr/>
          </p:nvSpPr>
          <p:spPr bwMode="auto">
            <a:xfrm>
              <a:off x="3615119" y="3795026"/>
              <a:ext cx="268303" cy="44959"/>
            </a:xfrm>
            <a:custGeom>
              <a:avLst/>
              <a:gdLst>
                <a:gd name="T0" fmla="*/ 78 w 78"/>
                <a:gd name="T1" fmla="*/ 0 h 13"/>
                <a:gd name="T2" fmla="*/ 0 w 78"/>
                <a:gd name="T3" fmla="*/ 0 h 13"/>
                <a:gd name="T4" fmla="*/ 0 w 78"/>
                <a:gd name="T5" fmla="*/ 13 h 13"/>
                <a:gd name="T6" fmla="*/ 78 w 78"/>
                <a:gd name="T7" fmla="*/ 13 h 13"/>
                <a:gd name="T8" fmla="*/ 77 w 78"/>
                <a:gd name="T9" fmla="*/ 7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7"/>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37" name="Freeform 28"/>
            <p:cNvSpPr/>
            <p:nvPr/>
          </p:nvSpPr>
          <p:spPr bwMode="auto">
            <a:xfrm>
              <a:off x="3880521" y="3795026"/>
              <a:ext cx="68163" cy="44959"/>
            </a:xfrm>
            <a:custGeom>
              <a:avLst/>
              <a:gdLst>
                <a:gd name="T0" fmla="*/ 20 w 20"/>
                <a:gd name="T1" fmla="*/ 0 h 13"/>
                <a:gd name="T2" fmla="*/ 1 w 20"/>
                <a:gd name="T3" fmla="*/ 0 h 13"/>
                <a:gd name="T4" fmla="*/ 0 w 20"/>
                <a:gd name="T5" fmla="*/ 7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7"/>
                  </a:cubicBezTo>
                  <a:cubicBezTo>
                    <a:pt x="0" y="9"/>
                    <a:pt x="1" y="11"/>
                    <a:pt x="1" y="13"/>
                  </a:cubicBezTo>
                  <a:cubicBezTo>
                    <a:pt x="20" y="13"/>
                    <a:pt x="20" y="13"/>
                    <a:pt x="20" y="13"/>
                  </a:cubicBezTo>
                  <a:cubicBezTo>
                    <a:pt x="20" y="0"/>
                    <a:pt x="20" y="0"/>
                    <a:pt x="20" y="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38" name="Oval 29"/>
            <p:cNvSpPr>
              <a:spLocks noChangeArrowheads="1"/>
            </p:cNvSpPr>
            <p:nvPr/>
          </p:nvSpPr>
          <p:spPr bwMode="auto">
            <a:xfrm>
              <a:off x="3918229" y="3787774"/>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39" name="Oval 30"/>
            <p:cNvSpPr>
              <a:spLocks noChangeArrowheads="1"/>
            </p:cNvSpPr>
            <p:nvPr/>
          </p:nvSpPr>
          <p:spPr bwMode="auto">
            <a:xfrm>
              <a:off x="3584663" y="3787774"/>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40" name="Freeform 41"/>
            <p:cNvSpPr>
              <a:spLocks noEditPoints="1"/>
            </p:cNvSpPr>
            <p:nvPr/>
          </p:nvSpPr>
          <p:spPr bwMode="auto">
            <a:xfrm>
              <a:off x="4254695" y="3815330"/>
              <a:ext cx="265402" cy="333566"/>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41" name="文本框 129"/>
            <p:cNvSpPr txBox="1"/>
            <p:nvPr/>
          </p:nvSpPr>
          <p:spPr>
            <a:xfrm>
              <a:off x="3527884" y="3414137"/>
              <a:ext cx="373011" cy="377052"/>
            </a:xfrm>
            <a:prstGeom prst="rect">
              <a:avLst/>
            </a:prstGeom>
            <a:noFill/>
          </p:spPr>
          <p:txBody>
            <a:bodyPr wrap="none" lIns="91412" tIns="45705" rIns="91412" bIns="45705" rtlCol="0">
              <a:spAutoFit/>
            </a:bodyPr>
            <a:lstStyle/>
            <a:p>
              <a:pPr defTabSz="1218565"/>
              <a:r>
                <a:rPr lang="en-US" altLang="zh-CN" sz="2665" dirty="0">
                  <a:solidFill>
                    <a:prstClr val="black">
                      <a:lumMod val="75000"/>
                      <a:lumOff val="25000"/>
                    </a:prstClr>
                  </a:solidFill>
                  <a:latin typeface="Impact" panose="020B0806030902050204" pitchFamily="34" charset="0"/>
                  <a:ea typeface="宋体" panose="02010600030101010101" pitchFamily="2" charset="-122"/>
                  <a:cs typeface="Aharoni" panose="02010803020104030203" pitchFamily="2" charset="-79"/>
                </a:rPr>
                <a:t>01</a:t>
              </a:r>
              <a:endParaRPr lang="zh-CN" altLang="en-US" sz="2665" dirty="0">
                <a:solidFill>
                  <a:prstClr val="black">
                    <a:lumMod val="75000"/>
                    <a:lumOff val="25000"/>
                  </a:prstClr>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7" name="组合 42"/>
          <p:cNvGrpSpPr/>
          <p:nvPr/>
        </p:nvGrpSpPr>
        <p:grpSpPr>
          <a:xfrm>
            <a:off x="5452683" y="3422325"/>
            <a:ext cx="2533848" cy="1289784"/>
            <a:chOff x="4089362" y="2562285"/>
            <a:chExt cx="1900973" cy="967339"/>
          </a:xfrm>
        </p:grpSpPr>
        <p:sp>
          <p:nvSpPr>
            <p:cNvPr id="44" name="Freeform 10"/>
            <p:cNvSpPr/>
            <p:nvPr/>
          </p:nvSpPr>
          <p:spPr bwMode="auto">
            <a:xfrm>
              <a:off x="4746340" y="2843639"/>
              <a:ext cx="656979" cy="685985"/>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45" name="Freeform 11"/>
            <p:cNvSpPr/>
            <p:nvPr/>
          </p:nvSpPr>
          <p:spPr bwMode="auto">
            <a:xfrm>
              <a:off x="4089362" y="2843639"/>
              <a:ext cx="656979" cy="685985"/>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46" name="Freeform 12"/>
            <p:cNvSpPr/>
            <p:nvPr/>
          </p:nvSpPr>
          <p:spPr bwMode="auto">
            <a:xfrm>
              <a:off x="4089363" y="2562285"/>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47" name="Oval 36"/>
            <p:cNvSpPr>
              <a:spLocks noChangeArrowheads="1"/>
            </p:cNvSpPr>
            <p:nvPr/>
          </p:nvSpPr>
          <p:spPr bwMode="auto">
            <a:xfrm>
              <a:off x="5500488" y="2956761"/>
              <a:ext cx="140678" cy="14067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48" name="Freeform 37"/>
            <p:cNvSpPr/>
            <p:nvPr/>
          </p:nvSpPr>
          <p:spPr bwMode="auto">
            <a:xfrm>
              <a:off x="5636816" y="3004621"/>
              <a:ext cx="268303" cy="44959"/>
            </a:xfrm>
            <a:custGeom>
              <a:avLst/>
              <a:gdLst>
                <a:gd name="T0" fmla="*/ 78 w 78"/>
                <a:gd name="T1" fmla="*/ 0 h 13"/>
                <a:gd name="T2" fmla="*/ 0 w 78"/>
                <a:gd name="T3" fmla="*/ 0 h 13"/>
                <a:gd name="T4" fmla="*/ 1 w 78"/>
                <a:gd name="T5" fmla="*/ 6 h 13"/>
                <a:gd name="T6" fmla="*/ 0 w 78"/>
                <a:gd name="T7" fmla="*/ 13 h 13"/>
                <a:gd name="T8" fmla="*/ 78 w 78"/>
                <a:gd name="T9" fmla="*/ 13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2"/>
                    <a:pt x="1" y="4"/>
                    <a:pt x="1" y="6"/>
                  </a:cubicBezTo>
                  <a:cubicBezTo>
                    <a:pt x="1" y="9"/>
                    <a:pt x="0" y="11"/>
                    <a:pt x="0" y="13"/>
                  </a:cubicBezTo>
                  <a:cubicBezTo>
                    <a:pt x="78" y="13"/>
                    <a:pt x="78" y="13"/>
                    <a:pt x="78" y="13"/>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49" name="Freeform 38"/>
            <p:cNvSpPr/>
            <p:nvPr/>
          </p:nvSpPr>
          <p:spPr bwMode="auto">
            <a:xfrm>
              <a:off x="5568651" y="3004621"/>
              <a:ext cx="72515" cy="44959"/>
            </a:xfrm>
            <a:custGeom>
              <a:avLst/>
              <a:gdLst>
                <a:gd name="T0" fmla="*/ 20 w 21"/>
                <a:gd name="T1" fmla="*/ 0 h 13"/>
                <a:gd name="T2" fmla="*/ 0 w 21"/>
                <a:gd name="T3" fmla="*/ 0 h 13"/>
                <a:gd name="T4" fmla="*/ 0 w 21"/>
                <a:gd name="T5" fmla="*/ 13 h 13"/>
                <a:gd name="T6" fmla="*/ 20 w 21"/>
                <a:gd name="T7" fmla="*/ 13 h 13"/>
                <a:gd name="T8" fmla="*/ 21 w 21"/>
                <a:gd name="T9" fmla="*/ 6 h 13"/>
                <a:gd name="T10" fmla="*/ 20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20" y="0"/>
                  </a:moveTo>
                  <a:cubicBezTo>
                    <a:pt x="0" y="0"/>
                    <a:pt x="0" y="0"/>
                    <a:pt x="0" y="0"/>
                  </a:cubicBezTo>
                  <a:cubicBezTo>
                    <a:pt x="0" y="13"/>
                    <a:pt x="0" y="13"/>
                    <a:pt x="0" y="13"/>
                  </a:cubicBezTo>
                  <a:cubicBezTo>
                    <a:pt x="20" y="13"/>
                    <a:pt x="20" y="13"/>
                    <a:pt x="20" y="13"/>
                  </a:cubicBezTo>
                  <a:cubicBezTo>
                    <a:pt x="20" y="11"/>
                    <a:pt x="21" y="9"/>
                    <a:pt x="21" y="6"/>
                  </a:cubicBezTo>
                  <a:cubicBezTo>
                    <a:pt x="21" y="4"/>
                    <a:pt x="20" y="2"/>
                    <a:pt x="20"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50" name="Oval 39"/>
            <p:cNvSpPr>
              <a:spLocks noChangeArrowheads="1"/>
            </p:cNvSpPr>
            <p:nvPr/>
          </p:nvSpPr>
          <p:spPr bwMode="auto">
            <a:xfrm>
              <a:off x="5538196" y="2994469"/>
              <a:ext cx="60912"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51" name="Oval 40"/>
            <p:cNvSpPr>
              <a:spLocks noChangeArrowheads="1"/>
            </p:cNvSpPr>
            <p:nvPr/>
          </p:nvSpPr>
          <p:spPr bwMode="auto">
            <a:xfrm>
              <a:off x="5874661" y="2997369"/>
              <a:ext cx="62363" cy="59462"/>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52" name="Freeform 43"/>
            <p:cNvSpPr>
              <a:spLocks noEditPoints="1"/>
            </p:cNvSpPr>
            <p:nvPr/>
          </p:nvSpPr>
          <p:spPr bwMode="auto">
            <a:xfrm>
              <a:off x="4299653" y="2997369"/>
              <a:ext cx="240747" cy="364022"/>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91412" tIns="45705" rIns="91412" bIns="45705" numCol="1" anchor="t" anchorCtr="0" compatLnSpc="1"/>
            <a:lstStyle/>
            <a:p>
              <a:pPr defTabSz="1218565"/>
              <a:endParaRPr lang="zh-CN" altLang="en-US" sz="1600">
                <a:solidFill>
                  <a:prstClr val="black">
                    <a:lumMod val="75000"/>
                    <a:lumOff val="25000"/>
                  </a:prstClr>
                </a:solidFill>
                <a:latin typeface="Calibri" panose="020F0502020204030204"/>
                <a:ea typeface="宋体" panose="02010600030101010101" pitchFamily="2" charset="-122"/>
              </a:endParaRPr>
            </a:p>
          </p:txBody>
        </p:sp>
        <p:sp>
          <p:nvSpPr>
            <p:cNvPr id="53" name="文本框 131"/>
            <p:cNvSpPr txBox="1"/>
            <p:nvPr/>
          </p:nvSpPr>
          <p:spPr>
            <a:xfrm>
              <a:off x="5586055" y="2658289"/>
              <a:ext cx="404280" cy="377052"/>
            </a:xfrm>
            <a:prstGeom prst="rect">
              <a:avLst/>
            </a:prstGeom>
            <a:noFill/>
          </p:spPr>
          <p:txBody>
            <a:bodyPr wrap="none" lIns="91412" tIns="45705" rIns="91412" bIns="45705" rtlCol="0">
              <a:spAutoFit/>
            </a:bodyPr>
            <a:lstStyle/>
            <a:p>
              <a:pPr defTabSz="1218565"/>
              <a:r>
                <a:rPr lang="en-US" altLang="zh-CN" sz="2665" dirty="0">
                  <a:solidFill>
                    <a:prstClr val="black">
                      <a:lumMod val="75000"/>
                      <a:lumOff val="25000"/>
                    </a:prstClr>
                  </a:solidFill>
                  <a:latin typeface="Impact" panose="020B0806030902050204" pitchFamily="34" charset="0"/>
                  <a:ea typeface="宋体" panose="02010600030101010101" pitchFamily="2" charset="-122"/>
                  <a:cs typeface="Aharoni" panose="02010803020104030203" pitchFamily="2" charset="-79"/>
                </a:rPr>
                <a:t>02</a:t>
              </a:r>
              <a:endParaRPr lang="zh-CN" altLang="en-US" sz="2665" dirty="0">
                <a:solidFill>
                  <a:prstClr val="black">
                    <a:lumMod val="75000"/>
                    <a:lumOff val="25000"/>
                  </a:prstClr>
                </a:solidFill>
                <a:latin typeface="Impact" panose="020B0806030902050204" pitchFamily="34" charset="0"/>
                <a:ea typeface="宋体" panose="02010600030101010101" pitchFamily="2" charset="-122"/>
                <a:cs typeface="Aharoni" panose="02010803020104030203" pitchFamily="2" charset="-79"/>
              </a:endParaRPr>
            </a:p>
          </p:txBody>
        </p:sp>
      </p:grpSp>
      <p:sp>
        <p:nvSpPr>
          <p:cNvPr id="55" name="文本框 8"/>
          <p:cNvSpPr txBox="1"/>
          <p:nvPr/>
        </p:nvSpPr>
        <p:spPr>
          <a:xfrm>
            <a:off x="1709627" y="4832917"/>
            <a:ext cx="2884399" cy="707856"/>
          </a:xfrm>
          <a:prstGeom prst="rect">
            <a:avLst/>
          </a:prstGeom>
          <a:noFill/>
        </p:spPr>
        <p:txBody>
          <a:bodyPr wrap="square" lIns="91412" tIns="45705" rIns="91412" bIns="4570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 name="文本框 8"/>
          <p:cNvSpPr txBox="1"/>
          <p:nvPr/>
        </p:nvSpPr>
        <p:spPr>
          <a:xfrm>
            <a:off x="8100782" y="3681143"/>
            <a:ext cx="2884399" cy="707856"/>
          </a:xfrm>
          <a:prstGeom prst="rect">
            <a:avLst/>
          </a:prstGeom>
          <a:noFill/>
        </p:spPr>
        <p:txBody>
          <a:bodyPr wrap="square" lIns="91412" tIns="45705" rIns="91412" bIns="4570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7" name="文本框 8"/>
          <p:cNvSpPr txBox="1"/>
          <p:nvPr/>
        </p:nvSpPr>
        <p:spPr>
          <a:xfrm>
            <a:off x="1725733" y="2625633"/>
            <a:ext cx="2884399" cy="707856"/>
          </a:xfrm>
          <a:prstGeom prst="rect">
            <a:avLst/>
          </a:prstGeom>
          <a:noFill/>
        </p:spPr>
        <p:txBody>
          <a:bodyPr wrap="square" lIns="91412" tIns="45705" rIns="91412" bIns="4570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8" name="文本框 8"/>
          <p:cNvSpPr txBox="1"/>
          <p:nvPr/>
        </p:nvSpPr>
        <p:spPr>
          <a:xfrm>
            <a:off x="8106635" y="1700715"/>
            <a:ext cx="2884399" cy="707856"/>
          </a:xfrm>
          <a:prstGeom prst="rect">
            <a:avLst/>
          </a:prstGeom>
          <a:noFill/>
        </p:spPr>
        <p:txBody>
          <a:bodyPr wrap="square" lIns="91412" tIns="45705" rIns="91412" bIns="4570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请在此输入你的标题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1+#ppt_w/2"/>
                                          </p:val>
                                        </p:tav>
                                        <p:tav tm="100000">
                                          <p:val>
                                            <p:strVal val="#ppt_x"/>
                                          </p:val>
                                        </p:tav>
                                      </p:tavLst>
                                    </p:anim>
                                    <p:anim calcmode="lin" valueType="num">
                                      <p:cBhvr additive="base">
                                        <p:cTn id="33" dur="500" fill="hold"/>
                                        <p:tgtEl>
                                          <p:spTgt spid="5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1+#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1022349" y="1963468"/>
            <a:ext cx="10895808" cy="6886845"/>
            <a:chOff x="-766762" y="1472601"/>
            <a:chExt cx="8171856" cy="5165134"/>
          </a:xfrm>
        </p:grpSpPr>
        <p:sp>
          <p:nvSpPr>
            <p:cNvPr id="6" name="Freeform: Shape 5"/>
            <p:cNvSpPr/>
            <p:nvPr/>
          </p:nvSpPr>
          <p:spPr bwMode="auto">
            <a:xfrm>
              <a:off x="2638425" y="3371850"/>
              <a:ext cx="3006329" cy="2684860"/>
            </a:xfrm>
            <a:custGeom>
              <a:avLst/>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2000"/>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7" name="Freeform: Shape 6"/>
            <p:cNvSpPr/>
            <p:nvPr/>
          </p:nvSpPr>
          <p:spPr bwMode="auto">
            <a:xfrm>
              <a:off x="-766762" y="2918222"/>
              <a:ext cx="4162425" cy="3719513"/>
            </a:xfrm>
            <a:custGeom>
              <a:avLst/>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9999"/>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grpSp>
          <p:nvGrpSpPr>
            <p:cNvPr id="69" name="组合 68"/>
            <p:cNvGrpSpPr/>
            <p:nvPr/>
          </p:nvGrpSpPr>
          <p:grpSpPr>
            <a:xfrm>
              <a:off x="292893" y="1472601"/>
              <a:ext cx="7112201" cy="4088809"/>
              <a:chOff x="292893" y="1472601"/>
              <a:chExt cx="7112201" cy="4088809"/>
            </a:xfrm>
          </p:grpSpPr>
          <p:grpSp>
            <p:nvGrpSpPr>
              <p:cNvPr id="68" name="组合 67"/>
              <p:cNvGrpSpPr/>
              <p:nvPr/>
            </p:nvGrpSpPr>
            <p:grpSpPr>
              <a:xfrm>
                <a:off x="292893" y="1472601"/>
                <a:ext cx="6980636" cy="4088809"/>
                <a:chOff x="292893" y="1472601"/>
                <a:chExt cx="6980636" cy="4088809"/>
              </a:xfrm>
            </p:grpSpPr>
            <p:sp>
              <p:nvSpPr>
                <p:cNvPr id="4" name="Freeform: Shape 3"/>
                <p:cNvSpPr/>
                <p:nvPr/>
              </p:nvSpPr>
              <p:spPr bwMode="auto">
                <a:xfrm>
                  <a:off x="3971331" y="1557933"/>
                  <a:ext cx="3006923" cy="2685455"/>
                </a:xfrm>
                <a:custGeom>
                  <a:avLst/>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2000"/>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5" name="Freeform: Shape 4"/>
                <p:cNvSpPr/>
                <p:nvPr/>
              </p:nvSpPr>
              <p:spPr bwMode="auto">
                <a:xfrm>
                  <a:off x="4266606" y="2876550"/>
                  <a:ext cx="3006923" cy="2684860"/>
                </a:xfrm>
                <a:custGeom>
                  <a:avLst/>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2000"/>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8" name="Freeform: Shape 7"/>
                <p:cNvSpPr/>
                <p:nvPr/>
              </p:nvSpPr>
              <p:spPr bwMode="auto">
                <a:xfrm>
                  <a:off x="528638" y="1709738"/>
                  <a:ext cx="4162425" cy="3719513"/>
                </a:xfrm>
                <a:custGeom>
                  <a:avLst/>
                  <a:gdLst>
                    <a:gd name="T0" fmla="*/ 21600 w 21600"/>
                    <a:gd name="T1" fmla="*/ 0 h 21600"/>
                    <a:gd name="T2" fmla="*/ 6911 w 21600"/>
                    <a:gd name="T3" fmla="*/ 21600 h 21600"/>
                    <a:gd name="T4" fmla="*/ 0 w 21600"/>
                    <a:gd name="T5" fmla="*/ 7462 h 21600"/>
                    <a:gd name="T6" fmla="*/ 21600 w 21600"/>
                    <a:gd name="T7" fmla="*/ 0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21600" y="0"/>
                      </a:moveTo>
                      <a:lnTo>
                        <a:pt x="6911" y="21600"/>
                      </a:lnTo>
                      <a:lnTo>
                        <a:pt x="0" y="7462"/>
                      </a:lnTo>
                      <a:lnTo>
                        <a:pt x="21600" y="0"/>
                      </a:lnTo>
                      <a:close/>
                      <a:moveTo>
                        <a:pt x="21600" y="0"/>
                      </a:moveTo>
                    </a:path>
                  </a:pathLst>
                </a:custGeom>
                <a:gradFill rotWithShape="0">
                  <a:gsLst>
                    <a:gs pos="28000">
                      <a:srgbClr val="FFFEFE">
                        <a:alpha val="0"/>
                      </a:srgbClr>
                    </a:gs>
                    <a:gs pos="100000">
                      <a:schemeClr val="bg1">
                        <a:lumMod val="50000"/>
                        <a:alpha val="22000"/>
                      </a:schemeClr>
                    </a:gs>
                  </a:gsLst>
                  <a:lin ang="19440000" scaled="0"/>
                </a:gra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grpSp>
              <p:nvGrpSpPr>
                <p:cNvPr id="9" name="Group 8"/>
                <p:cNvGrpSpPr/>
                <p:nvPr/>
              </p:nvGrpSpPr>
              <p:grpSpPr bwMode="auto">
                <a:xfrm>
                  <a:off x="292893" y="2666405"/>
                  <a:ext cx="3562350" cy="2357438"/>
                  <a:chOff x="0" y="0"/>
                  <a:chExt cx="5983" cy="3960"/>
                </a:xfrm>
              </p:grpSpPr>
              <p:sp>
                <p:nvSpPr>
                  <p:cNvPr id="63" name="Freeform: Shape 9"/>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64" name="Freeform: Shape 10"/>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65" name="Freeform: Shape 11"/>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66" name="Freeform: Shape 12"/>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grpSp>
            <p:grpSp>
              <p:nvGrpSpPr>
                <p:cNvPr id="10" name="Group 13"/>
                <p:cNvGrpSpPr/>
                <p:nvPr/>
              </p:nvGrpSpPr>
              <p:grpSpPr bwMode="auto">
                <a:xfrm>
                  <a:off x="3914775" y="3309937"/>
                  <a:ext cx="1838325" cy="1214438"/>
                  <a:chOff x="0" y="0"/>
                  <a:chExt cx="3087" cy="2039"/>
                </a:xfrm>
              </p:grpSpPr>
              <p:sp>
                <p:nvSpPr>
                  <p:cNvPr id="59" name="Freeform: Shape 14"/>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60" name="Freeform: Shape 15"/>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61" name="Freeform: Shape 16"/>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62" name="Freeform: Shape 17"/>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grpSp>
            <p:grpSp>
              <p:nvGrpSpPr>
                <p:cNvPr id="11" name="Group 18"/>
                <p:cNvGrpSpPr/>
                <p:nvPr/>
              </p:nvGrpSpPr>
              <p:grpSpPr bwMode="auto">
                <a:xfrm>
                  <a:off x="3426201" y="1472601"/>
                  <a:ext cx="1257300" cy="833437"/>
                  <a:chOff x="0" y="0"/>
                  <a:chExt cx="2111" cy="1400"/>
                </a:xfrm>
              </p:grpSpPr>
              <p:sp>
                <p:nvSpPr>
                  <p:cNvPr id="55" name="Freeform: Shape 19"/>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56" name="Freeform: Shape 20"/>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57" name="Freeform: Shape 21"/>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58" name="Freeform: Shape 22"/>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grpSp>
            <p:grpSp>
              <p:nvGrpSpPr>
                <p:cNvPr id="12" name="Group 23"/>
                <p:cNvGrpSpPr/>
                <p:nvPr/>
              </p:nvGrpSpPr>
              <p:grpSpPr bwMode="auto">
                <a:xfrm>
                  <a:off x="5862638" y="1533525"/>
                  <a:ext cx="1123951" cy="742951"/>
                  <a:chOff x="0" y="0"/>
                  <a:chExt cx="1888" cy="1248"/>
                </a:xfrm>
              </p:grpSpPr>
              <p:sp>
                <p:nvSpPr>
                  <p:cNvPr id="51" name="Freeform: Shape 24"/>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52" name="Freeform: Shape 25"/>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53" name="Freeform: Shape 26"/>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54" name="Freeform: Shape 27"/>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grpSp>
          </p:grpSp>
          <p:grpSp>
            <p:nvGrpSpPr>
              <p:cNvPr id="24" name="Group 53"/>
              <p:cNvGrpSpPr/>
              <p:nvPr/>
            </p:nvGrpSpPr>
            <p:grpSpPr bwMode="auto">
              <a:xfrm>
                <a:off x="6696672" y="2777729"/>
                <a:ext cx="708422" cy="469106"/>
                <a:chOff x="0" y="0"/>
                <a:chExt cx="5983" cy="3960"/>
              </a:xfrm>
            </p:grpSpPr>
            <p:sp>
              <p:nvSpPr>
                <p:cNvPr id="38" name="Freeform: Shape 54"/>
                <p:cNvSpPr/>
                <p:nvPr/>
              </p:nvSpPr>
              <p:spPr bwMode="auto">
                <a:xfrm>
                  <a:off x="1890" y="90"/>
                  <a:ext cx="3957" cy="3402"/>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39" name="Freeform: Shape 55"/>
                <p:cNvSpPr/>
                <p:nvPr/>
              </p:nvSpPr>
              <p:spPr bwMode="auto">
                <a:xfrm>
                  <a:off x="1860" y="80"/>
                  <a:ext cx="4052"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40" name="Freeform: Shape 56"/>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sp>
              <p:nvSpPr>
                <p:cNvPr id="41" name="Freeform: Shape 57"/>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8565"/>
                  <a:endParaRPr sz="2400">
                    <a:solidFill>
                      <a:prstClr val="black"/>
                    </a:solidFill>
                    <a:latin typeface="Calibri" panose="020F0502020204030204"/>
                  </a:endParaRPr>
                </a:p>
              </p:txBody>
            </p:sp>
          </p:grpSp>
        </p:grpSp>
      </p:grpSp>
      <p:sp>
        <p:nvSpPr>
          <p:cNvPr id="25" name="TextBox 58"/>
          <p:cNvSpPr txBox="1"/>
          <p:nvPr/>
        </p:nvSpPr>
        <p:spPr bwMode="auto">
          <a:xfrm>
            <a:off x="5700489" y="207904"/>
            <a:ext cx="169919" cy="184667"/>
          </a:xfrm>
          <a:prstGeom prst="rect">
            <a:avLst/>
          </a:prstGeom>
          <a:noFill/>
        </p:spPr>
        <p:txBody>
          <a:bodyPr vert="horz" wrap="none" lIns="121920" tIns="60960" rIns="121920" bIns="60960" anchor="ctr" anchorCtr="0" compatLnSpc="1">
            <a:normAutofit fontScale="32500" lnSpcReduction="20000"/>
          </a:bodyPr>
          <a:lstStyle/>
          <a:p>
            <a:pPr defTabSz="1218565"/>
            <a:r>
              <a:rPr lang="en-US" altLang="zh-CN" sz="1600">
                <a:solidFill>
                  <a:prstClr val="white"/>
                </a:solidFill>
                <a:latin typeface="Calibri" panose="020F0502020204030204"/>
                <a:ea typeface="宋体" panose="02010600030101010101" pitchFamily="2" charset="-122"/>
              </a:rPr>
              <a:t>2312</a:t>
            </a:r>
          </a:p>
        </p:txBody>
      </p:sp>
      <p:grpSp>
        <p:nvGrpSpPr>
          <p:cNvPr id="26" name="Group 59"/>
          <p:cNvGrpSpPr/>
          <p:nvPr/>
        </p:nvGrpSpPr>
        <p:grpSpPr>
          <a:xfrm>
            <a:off x="9090343" y="2203064"/>
            <a:ext cx="2147255" cy="866137"/>
            <a:chOff x="9477009" y="3764961"/>
            <a:chExt cx="2001228" cy="866137"/>
          </a:xfrm>
        </p:grpSpPr>
        <p:sp>
          <p:nvSpPr>
            <p:cNvPr id="36" name="TextBox 60"/>
            <p:cNvSpPr txBox="1"/>
            <p:nvPr/>
          </p:nvSpPr>
          <p:spPr bwMode="auto">
            <a:xfrm>
              <a:off x="9477009" y="3764961"/>
              <a:ext cx="2001228" cy="309958"/>
            </a:xfrm>
            <a:prstGeom prst="rect">
              <a:avLst/>
            </a:prstGeom>
            <a:noFill/>
          </p:spPr>
          <p:txBody>
            <a:bodyPr wrap="none" lIns="480000" tIns="0" rIns="0" bIns="0" anchor="ctr" anchorCtr="0">
              <a:normAutofit/>
            </a:bodyPr>
            <a:lstStyle/>
            <a:p>
              <a:pPr defTabSz="1218565"/>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7" name="TextBox 61"/>
            <p:cNvSpPr txBox="1"/>
            <p:nvPr/>
          </p:nvSpPr>
          <p:spPr bwMode="auto">
            <a:xfrm>
              <a:off x="9477009" y="4074919"/>
              <a:ext cx="2001228" cy="556179"/>
            </a:xfrm>
            <a:prstGeom prst="rect">
              <a:avLst/>
            </a:prstGeom>
            <a:noFill/>
          </p:spPr>
          <p:txBody>
            <a:bodyPr wrap="square" lIns="480000" tIns="0" rIns="0" bIns="0" anchor="ctr" anchorCtr="0">
              <a:noAutofit/>
            </a:bodyPr>
            <a:lstStyle/>
            <a:p>
              <a:pPr defTabSz="1218565">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nvGrpSpPr>
          <p:cNvPr id="27" name="Group 62"/>
          <p:cNvGrpSpPr/>
          <p:nvPr/>
        </p:nvGrpSpPr>
        <p:grpSpPr>
          <a:xfrm>
            <a:off x="7383621" y="4646188"/>
            <a:ext cx="2147255" cy="866137"/>
            <a:chOff x="9477009" y="3764961"/>
            <a:chExt cx="2001228" cy="866137"/>
          </a:xfrm>
        </p:grpSpPr>
        <p:sp>
          <p:nvSpPr>
            <p:cNvPr id="34" name="TextBox 63"/>
            <p:cNvSpPr txBox="1"/>
            <p:nvPr/>
          </p:nvSpPr>
          <p:spPr bwMode="auto">
            <a:xfrm>
              <a:off x="9477009" y="3764961"/>
              <a:ext cx="2001228" cy="309958"/>
            </a:xfrm>
            <a:prstGeom prst="rect">
              <a:avLst/>
            </a:prstGeom>
            <a:noFill/>
          </p:spPr>
          <p:txBody>
            <a:bodyPr wrap="none" lIns="480000" tIns="0" rIns="0" bIns="0" anchor="ctr" anchorCtr="0">
              <a:normAutofit/>
            </a:bodyPr>
            <a:lstStyle/>
            <a:p>
              <a:pPr defTabSz="1218565"/>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5" name="TextBox 64"/>
            <p:cNvSpPr txBox="1"/>
            <p:nvPr/>
          </p:nvSpPr>
          <p:spPr bwMode="auto">
            <a:xfrm>
              <a:off x="9477009" y="4074919"/>
              <a:ext cx="2001228" cy="556179"/>
            </a:xfrm>
            <a:prstGeom prst="rect">
              <a:avLst/>
            </a:prstGeom>
            <a:noFill/>
          </p:spPr>
          <p:txBody>
            <a:bodyPr wrap="square" lIns="480000" tIns="0" rIns="0" bIns="0" anchor="ctr" anchorCtr="0">
              <a:noAutofit/>
            </a:bodyPr>
            <a:lstStyle/>
            <a:p>
              <a:pPr defTabSz="1218565">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nvGrpSpPr>
          <p:cNvPr id="28" name="Group 65"/>
          <p:cNvGrpSpPr/>
          <p:nvPr/>
        </p:nvGrpSpPr>
        <p:grpSpPr>
          <a:xfrm>
            <a:off x="5916137" y="2174212"/>
            <a:ext cx="2147255" cy="866137"/>
            <a:chOff x="9477009" y="3764961"/>
            <a:chExt cx="2001228" cy="866137"/>
          </a:xfrm>
        </p:grpSpPr>
        <p:sp>
          <p:nvSpPr>
            <p:cNvPr id="32" name="TextBox 66"/>
            <p:cNvSpPr txBox="1"/>
            <p:nvPr/>
          </p:nvSpPr>
          <p:spPr bwMode="auto">
            <a:xfrm>
              <a:off x="9477009" y="3764961"/>
              <a:ext cx="2001228" cy="309958"/>
            </a:xfrm>
            <a:prstGeom prst="rect">
              <a:avLst/>
            </a:prstGeom>
            <a:noFill/>
          </p:spPr>
          <p:txBody>
            <a:bodyPr wrap="none" lIns="480000" tIns="0" rIns="0" bIns="0" anchor="ctr" anchorCtr="0">
              <a:normAutofit/>
            </a:bodyPr>
            <a:lstStyle/>
            <a:p>
              <a:pPr defTabSz="1218565"/>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3" name="TextBox 67"/>
            <p:cNvSpPr txBox="1"/>
            <p:nvPr/>
          </p:nvSpPr>
          <p:spPr bwMode="auto">
            <a:xfrm>
              <a:off x="9477009" y="4074919"/>
              <a:ext cx="2001228" cy="556179"/>
            </a:xfrm>
            <a:prstGeom prst="rect">
              <a:avLst/>
            </a:prstGeom>
            <a:noFill/>
          </p:spPr>
          <p:txBody>
            <a:bodyPr wrap="square" lIns="480000" tIns="0" rIns="0" bIns="0" anchor="ctr" anchorCtr="0">
              <a:noAutofit/>
            </a:bodyPr>
            <a:lstStyle/>
            <a:p>
              <a:pPr defTabSz="1218565">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nvGrpSpPr>
          <p:cNvPr id="29" name="Group 68"/>
          <p:cNvGrpSpPr/>
          <p:nvPr/>
        </p:nvGrpSpPr>
        <p:grpSpPr>
          <a:xfrm>
            <a:off x="1458794" y="2758921"/>
            <a:ext cx="2147255" cy="866137"/>
            <a:chOff x="9477009" y="3764961"/>
            <a:chExt cx="2001228" cy="866137"/>
          </a:xfrm>
        </p:grpSpPr>
        <p:sp>
          <p:nvSpPr>
            <p:cNvPr id="30" name="TextBox 69"/>
            <p:cNvSpPr txBox="1"/>
            <p:nvPr/>
          </p:nvSpPr>
          <p:spPr bwMode="auto">
            <a:xfrm>
              <a:off x="9477009" y="3764961"/>
              <a:ext cx="2001228" cy="309958"/>
            </a:xfrm>
            <a:prstGeom prst="rect">
              <a:avLst/>
            </a:prstGeom>
            <a:noFill/>
          </p:spPr>
          <p:txBody>
            <a:bodyPr wrap="none" lIns="480000" tIns="0" rIns="0" bIns="0" anchor="ctr" anchorCtr="0">
              <a:normAutofit/>
            </a:bodyPr>
            <a:lstStyle/>
            <a:p>
              <a:pPr defTabSz="1218565"/>
              <a:r>
                <a:rPr lang="zh-CN" altLang="en-US" sz="1600"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1" name="TextBox 70"/>
            <p:cNvSpPr txBox="1"/>
            <p:nvPr/>
          </p:nvSpPr>
          <p:spPr bwMode="auto">
            <a:xfrm>
              <a:off x="9477009" y="4074919"/>
              <a:ext cx="2001228" cy="556179"/>
            </a:xfrm>
            <a:prstGeom prst="rect">
              <a:avLst/>
            </a:prstGeom>
            <a:noFill/>
          </p:spPr>
          <p:txBody>
            <a:bodyPr wrap="square" lIns="480000" tIns="0" rIns="0" bIns="0" anchor="ctr" anchorCtr="0">
              <a:noAutofit/>
            </a:bodyPr>
            <a:lstStyle/>
            <a:p>
              <a:pPr defTabSz="1218565">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
          <p:cNvSpPr/>
          <p:nvPr/>
        </p:nvSpPr>
        <p:spPr>
          <a:xfrm>
            <a:off x="3463314" y="4264409"/>
            <a:ext cx="6321997" cy="1660100"/>
          </a:xfrm>
          <a:prstGeom prst="rect">
            <a:avLst/>
          </a:prstGeom>
          <a:solidFill>
            <a:schemeClr val="accent4"/>
          </a:solidFill>
          <a:ln>
            <a:noFill/>
          </a:ln>
        </p:spPr>
        <p:style>
          <a:lnRef idx="2">
            <a:schemeClr val="accent1">
              <a:shade val="50000"/>
            </a:schemeClr>
          </a:lnRef>
          <a:fillRef idx="1001">
            <a:schemeClr val="dk2"/>
          </a:fillRef>
          <a:effectRef idx="0">
            <a:schemeClr val="accent1"/>
          </a:effectRef>
          <a:fontRef idx="minor">
            <a:schemeClr val="lt1"/>
          </a:fontRef>
        </p:style>
        <p:txBody>
          <a:bodyPr lIns="91412" tIns="45705" rIns="91412" bIns="45705" rtlCol="0" anchor="ctr"/>
          <a:lstStyle/>
          <a:p>
            <a:pPr defTabSz="1218565"/>
            <a:endParaRPr lang="en-US" altLang="zh-CN" sz="1200" dirty="0">
              <a:solidFill>
                <a:prstClr val="white"/>
              </a:solidFill>
              <a:latin typeface="微软雅黑" panose="020B0503020204020204" pitchFamily="34" charset="-122"/>
              <a:ea typeface="微软雅黑" panose="020B0503020204020204" pitchFamily="34" charset="-122"/>
            </a:endParaRPr>
          </a:p>
          <a:p>
            <a:pPr defTabSz="1218565"/>
            <a:endParaRPr lang="en-US" altLang="zh-CN" sz="1200" dirty="0">
              <a:solidFill>
                <a:prstClr val="white"/>
              </a:solidFill>
              <a:latin typeface="微软雅黑" panose="020B0503020204020204" pitchFamily="34" charset="-122"/>
              <a:ea typeface="微软雅黑" panose="020B0503020204020204" pitchFamily="34" charset="-122"/>
            </a:endParaRPr>
          </a:p>
          <a:p>
            <a:pPr defTabSz="1218565"/>
            <a:endParaRPr lang="en-US" altLang="zh-CN" sz="1200" dirty="0">
              <a:solidFill>
                <a:prstClr val="white"/>
              </a:solidFill>
              <a:latin typeface="微软雅黑" panose="020B0503020204020204" pitchFamily="34" charset="-122"/>
              <a:ea typeface="微软雅黑" panose="020B0503020204020204" pitchFamily="34" charset="-122"/>
            </a:endParaRPr>
          </a:p>
          <a:p>
            <a:pPr defTabSz="1218565"/>
            <a:endParaRPr lang="en-US" altLang="zh-CN" sz="1200" dirty="0">
              <a:solidFill>
                <a:prstClr val="white"/>
              </a:solidFill>
              <a:latin typeface="微软雅黑" panose="020B0503020204020204" pitchFamily="34" charset="-122"/>
              <a:ea typeface="微软雅黑" panose="020B0503020204020204" pitchFamily="34" charset="-122"/>
            </a:endParaRPr>
          </a:p>
          <a:p>
            <a:pPr defTabSz="1218565"/>
            <a:r>
              <a:rPr lang="zh-CN" altLang="en-US" sz="1200" dirty="0">
                <a:solidFill>
                  <a:prstClr val="white"/>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您的内容打在这里在此框中选择粘贴，并选择只保留文字。您的内容打在这里，或者通过复制您的文本您的内容打在这里在此框中选择粘贴，并选择只保留文字。您的内容打在这里，或者通过复制您的文本</a:t>
            </a:r>
            <a:endParaRPr lang="en-GB" altLang="zh-CN" sz="1200" dirty="0">
              <a:solidFill>
                <a:prstClr val="white"/>
              </a:solidFill>
              <a:latin typeface="微软雅黑" panose="020B0503020204020204" pitchFamily="34" charset="-122"/>
              <a:ea typeface="微软雅黑" panose="020B0503020204020204" pitchFamily="34" charset="-122"/>
            </a:endParaRPr>
          </a:p>
          <a:p>
            <a:pPr defTabSz="1218565"/>
            <a:endParaRPr lang="zh-CN" altLang="en-US" sz="1600" dirty="0">
              <a:solidFill>
                <a:prstClr val="white"/>
              </a:solidFill>
              <a:latin typeface="微软雅黑" panose="020B0503020204020204" pitchFamily="34" charset="-122"/>
              <a:ea typeface="微软雅黑" panose="020B0503020204020204" pitchFamily="34" charset="-122"/>
            </a:endParaRPr>
          </a:p>
          <a:p>
            <a:pPr defTabSz="1218565"/>
            <a:endParaRPr lang="en-GB" altLang="zh-CN" sz="1600" dirty="0">
              <a:solidFill>
                <a:prstClr val="white"/>
              </a:solidFill>
              <a:latin typeface="微软雅黑" panose="020B0503020204020204" pitchFamily="34" charset="-122"/>
              <a:ea typeface="微软雅黑" panose="020B0503020204020204" pitchFamily="34" charset="-122"/>
            </a:endParaRPr>
          </a:p>
          <a:p>
            <a:pPr defTabSz="1218565"/>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8" name="Rectangle 18"/>
          <p:cNvSpPr/>
          <p:nvPr/>
        </p:nvSpPr>
        <p:spPr>
          <a:xfrm>
            <a:off x="6662727" y="1627627"/>
            <a:ext cx="3122583" cy="25351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lIns="91412" tIns="45705" rIns="91412" bIns="45705" rtlCol="0" anchor="ctr"/>
          <a:lstStyle/>
          <a:p>
            <a:pPr algn="ctr" defTabSz="1218565" fontAlgn="base">
              <a:spcBef>
                <a:spcPct val="0"/>
              </a:spcBef>
              <a:spcAft>
                <a:spcPct val="0"/>
              </a:spcAft>
              <a:buFont typeface="Arial" panose="020B0604020202020204" pitchFamily="34" charset="0"/>
              <a:buChar char="•"/>
            </a:pPr>
            <a:endParaRPr lang="en-US" altLang="zh-CN" sz="16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 name="Rectangle 44"/>
          <p:cNvSpPr/>
          <p:nvPr/>
        </p:nvSpPr>
        <p:spPr>
          <a:xfrm>
            <a:off x="3463314" y="1627627"/>
            <a:ext cx="3051660" cy="25351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lIns="91412" tIns="45705" rIns="91412" bIns="45705" rtlCol="0" anchor="ctr"/>
          <a:lstStyle/>
          <a:p>
            <a:pPr algn="ctr" defTabSz="1218565"/>
            <a:endParaRPr lang="en-US" sz="2400" dirty="0">
              <a:solidFill>
                <a:prstClr val="white"/>
              </a:solidFill>
              <a:latin typeface="Calibri" panose="020F0502020204030204"/>
            </a:endParaRPr>
          </a:p>
        </p:txBody>
      </p:sp>
      <p:sp>
        <p:nvSpPr>
          <p:cNvPr id="10" name="矩形 9"/>
          <p:cNvSpPr/>
          <p:nvPr/>
        </p:nvSpPr>
        <p:spPr>
          <a:xfrm>
            <a:off x="313562" y="2940971"/>
            <a:ext cx="3149751" cy="1077188"/>
          </a:xfrm>
          <a:prstGeom prst="rect">
            <a:avLst/>
          </a:prstGeom>
        </p:spPr>
        <p:txBody>
          <a:bodyPr wrap="square" lIns="91412" tIns="45705" rIns="91412" bIns="45705">
            <a:spAutoFit/>
          </a:bodyPr>
          <a:lstStyle/>
          <a:p>
            <a:pPr defTabSz="1218565" fontAlgn="base">
              <a:spcBef>
                <a:spcPct val="0"/>
              </a:spcBef>
              <a:spcAft>
                <a:spcPct val="0"/>
              </a:spcAft>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a:p>
            <a:pPr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8565"/>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11" name="矩形 10"/>
          <p:cNvSpPr/>
          <p:nvPr/>
        </p:nvSpPr>
        <p:spPr>
          <a:xfrm>
            <a:off x="313562" y="4572187"/>
            <a:ext cx="3149751" cy="1077188"/>
          </a:xfrm>
          <a:prstGeom prst="rect">
            <a:avLst/>
          </a:prstGeom>
        </p:spPr>
        <p:txBody>
          <a:bodyPr wrap="square" lIns="91412" tIns="45705" rIns="91412" bIns="45705">
            <a:spAutoFit/>
          </a:bodyPr>
          <a:lstStyle/>
          <a:p>
            <a:pPr defTabSz="1218565" fontAlgn="base">
              <a:spcBef>
                <a:spcPct val="0"/>
              </a:spcBef>
              <a:spcAft>
                <a:spcPct val="0"/>
              </a:spcAft>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a:p>
            <a:pPr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8565"/>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9887251" y="1627628"/>
            <a:ext cx="2302868" cy="4296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44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49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1c950a7b02087bf45327a2f9f8d3572c10dfcfd3"/>
          <p:cNvPicPr>
            <a:picLocks noChangeAspect="1"/>
          </p:cNvPicPr>
          <p:nvPr/>
        </p:nvPicPr>
        <p:blipFill>
          <a:blip r:embed="rId2">
            <a:lum bright="12000"/>
          </a:blip>
          <a:srcRect l="26143" t="-8530" r="-26143" b="8530"/>
          <a:stretch>
            <a:fillRect/>
          </a:stretch>
        </p:blipFill>
        <p:spPr>
          <a:xfrm>
            <a:off x="6995160" y="-735753"/>
            <a:ext cx="7376160" cy="8117840"/>
          </a:xfrm>
          <a:prstGeom prst="ellipse">
            <a:avLst/>
          </a:prstGeom>
        </p:spPr>
      </p:pic>
      <p:sp>
        <p:nvSpPr>
          <p:cNvPr id="5" name="Freeform 8"/>
          <p:cNvSpPr/>
          <p:nvPr/>
        </p:nvSpPr>
        <p:spPr bwMode="auto">
          <a:xfrm rot="12480000" flipH="1">
            <a:off x="8055187" y="-1002453"/>
            <a:ext cx="2131907" cy="5046133"/>
          </a:xfrm>
          <a:custGeom>
            <a:avLst/>
            <a:gdLst>
              <a:gd name="T0" fmla="*/ 533 w 559"/>
              <a:gd name="T1" fmla="*/ 0 h 3224"/>
              <a:gd name="T2" fmla="*/ 547 w 559"/>
              <a:gd name="T3" fmla="*/ 0 h 3224"/>
              <a:gd name="T4" fmla="*/ 475 w 559"/>
              <a:gd name="T5" fmla="*/ 162 h 3224"/>
              <a:gd name="T6" fmla="*/ 410 w 559"/>
              <a:gd name="T7" fmla="*/ 332 h 3224"/>
              <a:gd name="T8" fmla="*/ 354 w 559"/>
              <a:gd name="T9" fmla="*/ 504 h 3224"/>
              <a:gd name="T10" fmla="*/ 305 w 559"/>
              <a:gd name="T11" fmla="*/ 679 h 3224"/>
              <a:gd name="T12" fmla="*/ 266 w 559"/>
              <a:gd name="T13" fmla="*/ 857 h 3224"/>
              <a:gd name="T14" fmla="*/ 235 w 559"/>
              <a:gd name="T15" fmla="*/ 1039 h 3224"/>
              <a:gd name="T16" fmla="*/ 212 w 559"/>
              <a:gd name="T17" fmla="*/ 1223 h 3224"/>
              <a:gd name="T18" fmla="*/ 198 w 559"/>
              <a:gd name="T19" fmla="*/ 1410 h 3224"/>
              <a:gd name="T20" fmla="*/ 193 w 559"/>
              <a:gd name="T21" fmla="*/ 1599 h 3224"/>
              <a:gd name="T22" fmla="*/ 198 w 559"/>
              <a:gd name="T23" fmla="*/ 1792 h 3224"/>
              <a:gd name="T24" fmla="*/ 212 w 559"/>
              <a:gd name="T25" fmla="*/ 1981 h 3224"/>
              <a:gd name="T26" fmla="*/ 235 w 559"/>
              <a:gd name="T27" fmla="*/ 2168 h 3224"/>
              <a:gd name="T28" fmla="*/ 268 w 559"/>
              <a:gd name="T29" fmla="*/ 2354 h 3224"/>
              <a:gd name="T30" fmla="*/ 310 w 559"/>
              <a:gd name="T31" fmla="*/ 2534 h 3224"/>
              <a:gd name="T32" fmla="*/ 359 w 559"/>
              <a:gd name="T33" fmla="*/ 2713 h 3224"/>
              <a:gd name="T34" fmla="*/ 419 w 559"/>
              <a:gd name="T35" fmla="*/ 2886 h 3224"/>
              <a:gd name="T36" fmla="*/ 485 w 559"/>
              <a:gd name="T37" fmla="*/ 3058 h 3224"/>
              <a:gd name="T38" fmla="*/ 559 w 559"/>
              <a:gd name="T39" fmla="*/ 3224 h 3224"/>
              <a:gd name="T40" fmla="*/ 224 w 559"/>
              <a:gd name="T41" fmla="*/ 3224 h 3224"/>
              <a:gd name="T42" fmla="*/ 167 w 559"/>
              <a:gd name="T43" fmla="*/ 3049 h 3224"/>
              <a:gd name="T44" fmla="*/ 118 w 559"/>
              <a:gd name="T45" fmla="*/ 2872 h 3224"/>
              <a:gd name="T46" fmla="*/ 76 w 559"/>
              <a:gd name="T47" fmla="*/ 2690 h 3224"/>
              <a:gd name="T48" fmla="*/ 42 w 559"/>
              <a:gd name="T49" fmla="*/ 2506 h 3224"/>
              <a:gd name="T50" fmla="*/ 20 w 559"/>
              <a:gd name="T51" fmla="*/ 2319 h 3224"/>
              <a:gd name="T52" fmla="*/ 4 w 559"/>
              <a:gd name="T53" fmla="*/ 2130 h 3224"/>
              <a:gd name="T54" fmla="*/ 0 w 559"/>
              <a:gd name="T55" fmla="*/ 1937 h 3224"/>
              <a:gd name="T56" fmla="*/ 4 w 559"/>
              <a:gd name="T57" fmla="*/ 1747 h 3224"/>
              <a:gd name="T58" fmla="*/ 18 w 559"/>
              <a:gd name="T59" fmla="*/ 1556 h 3224"/>
              <a:gd name="T60" fmla="*/ 42 w 559"/>
              <a:gd name="T61" fmla="*/ 1370 h 3224"/>
              <a:gd name="T62" fmla="*/ 74 w 559"/>
              <a:gd name="T63" fmla="*/ 1186 h 3224"/>
              <a:gd name="T64" fmla="*/ 116 w 559"/>
              <a:gd name="T65" fmla="*/ 1006 h 3224"/>
              <a:gd name="T66" fmla="*/ 165 w 559"/>
              <a:gd name="T67" fmla="*/ 828 h 3224"/>
              <a:gd name="T68" fmla="*/ 223 w 559"/>
              <a:gd name="T69" fmla="*/ 654 h 3224"/>
              <a:gd name="T70" fmla="*/ 289 w 559"/>
              <a:gd name="T71" fmla="*/ 484 h 3224"/>
              <a:gd name="T72" fmla="*/ 363 w 559"/>
              <a:gd name="T73" fmla="*/ 318 h 3224"/>
              <a:gd name="T74" fmla="*/ 443 w 559"/>
              <a:gd name="T75" fmla="*/ 157 h 3224"/>
              <a:gd name="T76" fmla="*/ 533 w 559"/>
              <a:gd name="T77"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224">
                <a:moveTo>
                  <a:pt x="533" y="0"/>
                </a:moveTo>
                <a:lnTo>
                  <a:pt x="547" y="0"/>
                </a:lnTo>
                <a:lnTo>
                  <a:pt x="475" y="162"/>
                </a:lnTo>
                <a:lnTo>
                  <a:pt x="410" y="332"/>
                </a:lnTo>
                <a:lnTo>
                  <a:pt x="354" y="504"/>
                </a:lnTo>
                <a:lnTo>
                  <a:pt x="305" y="679"/>
                </a:lnTo>
                <a:lnTo>
                  <a:pt x="266" y="857"/>
                </a:lnTo>
                <a:lnTo>
                  <a:pt x="235" y="1039"/>
                </a:lnTo>
                <a:lnTo>
                  <a:pt x="212" y="1223"/>
                </a:lnTo>
                <a:lnTo>
                  <a:pt x="198" y="1410"/>
                </a:lnTo>
                <a:lnTo>
                  <a:pt x="193" y="1599"/>
                </a:lnTo>
                <a:lnTo>
                  <a:pt x="198" y="1792"/>
                </a:lnTo>
                <a:lnTo>
                  <a:pt x="212" y="1981"/>
                </a:lnTo>
                <a:lnTo>
                  <a:pt x="235" y="2168"/>
                </a:lnTo>
                <a:lnTo>
                  <a:pt x="268" y="2354"/>
                </a:lnTo>
                <a:lnTo>
                  <a:pt x="310" y="2534"/>
                </a:lnTo>
                <a:lnTo>
                  <a:pt x="359" y="2713"/>
                </a:lnTo>
                <a:lnTo>
                  <a:pt x="419" y="2886"/>
                </a:lnTo>
                <a:lnTo>
                  <a:pt x="485" y="3058"/>
                </a:lnTo>
                <a:lnTo>
                  <a:pt x="559" y="3224"/>
                </a:lnTo>
                <a:lnTo>
                  <a:pt x="224" y="3224"/>
                </a:lnTo>
                <a:lnTo>
                  <a:pt x="167" y="3049"/>
                </a:lnTo>
                <a:lnTo>
                  <a:pt x="118" y="2872"/>
                </a:lnTo>
                <a:lnTo>
                  <a:pt x="76" y="2690"/>
                </a:lnTo>
                <a:lnTo>
                  <a:pt x="42" y="2506"/>
                </a:lnTo>
                <a:lnTo>
                  <a:pt x="20" y="2319"/>
                </a:lnTo>
                <a:lnTo>
                  <a:pt x="4" y="2130"/>
                </a:lnTo>
                <a:lnTo>
                  <a:pt x="0" y="1937"/>
                </a:lnTo>
                <a:lnTo>
                  <a:pt x="4" y="1747"/>
                </a:lnTo>
                <a:lnTo>
                  <a:pt x="18" y="1556"/>
                </a:lnTo>
                <a:lnTo>
                  <a:pt x="42" y="1370"/>
                </a:lnTo>
                <a:lnTo>
                  <a:pt x="74" y="1186"/>
                </a:lnTo>
                <a:lnTo>
                  <a:pt x="116" y="1006"/>
                </a:lnTo>
                <a:lnTo>
                  <a:pt x="165" y="828"/>
                </a:lnTo>
                <a:lnTo>
                  <a:pt x="223" y="654"/>
                </a:lnTo>
                <a:lnTo>
                  <a:pt x="289" y="484"/>
                </a:lnTo>
                <a:lnTo>
                  <a:pt x="363" y="318"/>
                </a:lnTo>
                <a:lnTo>
                  <a:pt x="443" y="157"/>
                </a:lnTo>
                <a:lnTo>
                  <a:pt x="533" y="0"/>
                </a:lnTo>
                <a:close/>
              </a:path>
            </a:pathLst>
          </a:custGeom>
          <a:solidFill>
            <a:schemeClr val="accent2"/>
          </a:solidFill>
          <a:ln w="0">
            <a:noFill/>
            <a:prstDash val="solid"/>
            <a:round/>
          </a:ln>
          <a:effectLst>
            <a:outerShdw blurRad="190500" dist="101600" algn="l" rotWithShape="0">
              <a:prstClr val="black">
                <a:alpha val="40000"/>
              </a:prstClr>
            </a:outerShdw>
          </a:effectLst>
        </p:spPr>
        <p:txBody>
          <a:bodyPr vert="horz" wrap="square" lIns="121907" tIns="60952" rIns="121907" bIns="60952" numCol="1" anchor="t" anchorCtr="0" compatLnSpc="1"/>
          <a:lstStyle/>
          <a:p>
            <a:pPr defTabSz="1218565"/>
            <a:endParaRPr lang="zh-CN" altLang="en-US" sz="1895">
              <a:solidFill>
                <a:prstClr val="black"/>
              </a:solidFill>
              <a:latin typeface="Calibri" panose="020F0502020204030204"/>
              <a:ea typeface="宋体" panose="02010600030101010101" pitchFamily="2" charset="-122"/>
            </a:endParaRPr>
          </a:p>
        </p:txBody>
      </p:sp>
      <p:sp>
        <p:nvSpPr>
          <p:cNvPr id="6" name="Freeform 8"/>
          <p:cNvSpPr/>
          <p:nvPr/>
        </p:nvSpPr>
        <p:spPr bwMode="auto">
          <a:xfrm rot="19980000">
            <a:off x="6492241" y="2489200"/>
            <a:ext cx="1890607" cy="5908040"/>
          </a:xfrm>
          <a:custGeom>
            <a:avLst/>
            <a:gdLst>
              <a:gd name="T0" fmla="*/ 533 w 559"/>
              <a:gd name="T1" fmla="*/ 0 h 3224"/>
              <a:gd name="T2" fmla="*/ 547 w 559"/>
              <a:gd name="T3" fmla="*/ 0 h 3224"/>
              <a:gd name="T4" fmla="*/ 475 w 559"/>
              <a:gd name="T5" fmla="*/ 162 h 3224"/>
              <a:gd name="T6" fmla="*/ 410 w 559"/>
              <a:gd name="T7" fmla="*/ 332 h 3224"/>
              <a:gd name="T8" fmla="*/ 354 w 559"/>
              <a:gd name="T9" fmla="*/ 504 h 3224"/>
              <a:gd name="T10" fmla="*/ 305 w 559"/>
              <a:gd name="T11" fmla="*/ 679 h 3224"/>
              <a:gd name="T12" fmla="*/ 266 w 559"/>
              <a:gd name="T13" fmla="*/ 857 h 3224"/>
              <a:gd name="T14" fmla="*/ 235 w 559"/>
              <a:gd name="T15" fmla="*/ 1039 h 3224"/>
              <a:gd name="T16" fmla="*/ 212 w 559"/>
              <a:gd name="T17" fmla="*/ 1223 h 3224"/>
              <a:gd name="T18" fmla="*/ 198 w 559"/>
              <a:gd name="T19" fmla="*/ 1410 h 3224"/>
              <a:gd name="T20" fmla="*/ 193 w 559"/>
              <a:gd name="T21" fmla="*/ 1599 h 3224"/>
              <a:gd name="T22" fmla="*/ 198 w 559"/>
              <a:gd name="T23" fmla="*/ 1792 h 3224"/>
              <a:gd name="T24" fmla="*/ 212 w 559"/>
              <a:gd name="T25" fmla="*/ 1981 h 3224"/>
              <a:gd name="T26" fmla="*/ 235 w 559"/>
              <a:gd name="T27" fmla="*/ 2168 h 3224"/>
              <a:gd name="T28" fmla="*/ 268 w 559"/>
              <a:gd name="T29" fmla="*/ 2354 h 3224"/>
              <a:gd name="T30" fmla="*/ 310 w 559"/>
              <a:gd name="T31" fmla="*/ 2534 h 3224"/>
              <a:gd name="T32" fmla="*/ 359 w 559"/>
              <a:gd name="T33" fmla="*/ 2713 h 3224"/>
              <a:gd name="T34" fmla="*/ 419 w 559"/>
              <a:gd name="T35" fmla="*/ 2886 h 3224"/>
              <a:gd name="T36" fmla="*/ 485 w 559"/>
              <a:gd name="T37" fmla="*/ 3058 h 3224"/>
              <a:gd name="T38" fmla="*/ 559 w 559"/>
              <a:gd name="T39" fmla="*/ 3224 h 3224"/>
              <a:gd name="T40" fmla="*/ 224 w 559"/>
              <a:gd name="T41" fmla="*/ 3224 h 3224"/>
              <a:gd name="T42" fmla="*/ 167 w 559"/>
              <a:gd name="T43" fmla="*/ 3049 h 3224"/>
              <a:gd name="T44" fmla="*/ 118 w 559"/>
              <a:gd name="T45" fmla="*/ 2872 h 3224"/>
              <a:gd name="T46" fmla="*/ 76 w 559"/>
              <a:gd name="T47" fmla="*/ 2690 h 3224"/>
              <a:gd name="T48" fmla="*/ 42 w 559"/>
              <a:gd name="T49" fmla="*/ 2506 h 3224"/>
              <a:gd name="T50" fmla="*/ 20 w 559"/>
              <a:gd name="T51" fmla="*/ 2319 h 3224"/>
              <a:gd name="T52" fmla="*/ 4 w 559"/>
              <a:gd name="T53" fmla="*/ 2130 h 3224"/>
              <a:gd name="T54" fmla="*/ 0 w 559"/>
              <a:gd name="T55" fmla="*/ 1937 h 3224"/>
              <a:gd name="T56" fmla="*/ 4 w 559"/>
              <a:gd name="T57" fmla="*/ 1747 h 3224"/>
              <a:gd name="T58" fmla="*/ 18 w 559"/>
              <a:gd name="T59" fmla="*/ 1556 h 3224"/>
              <a:gd name="T60" fmla="*/ 42 w 559"/>
              <a:gd name="T61" fmla="*/ 1370 h 3224"/>
              <a:gd name="T62" fmla="*/ 74 w 559"/>
              <a:gd name="T63" fmla="*/ 1186 h 3224"/>
              <a:gd name="T64" fmla="*/ 116 w 559"/>
              <a:gd name="T65" fmla="*/ 1006 h 3224"/>
              <a:gd name="T66" fmla="*/ 165 w 559"/>
              <a:gd name="T67" fmla="*/ 828 h 3224"/>
              <a:gd name="T68" fmla="*/ 223 w 559"/>
              <a:gd name="T69" fmla="*/ 654 h 3224"/>
              <a:gd name="T70" fmla="*/ 289 w 559"/>
              <a:gd name="T71" fmla="*/ 484 h 3224"/>
              <a:gd name="T72" fmla="*/ 363 w 559"/>
              <a:gd name="T73" fmla="*/ 318 h 3224"/>
              <a:gd name="T74" fmla="*/ 443 w 559"/>
              <a:gd name="T75" fmla="*/ 157 h 3224"/>
              <a:gd name="T76" fmla="*/ 533 w 559"/>
              <a:gd name="T77"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224">
                <a:moveTo>
                  <a:pt x="533" y="0"/>
                </a:moveTo>
                <a:lnTo>
                  <a:pt x="547" y="0"/>
                </a:lnTo>
                <a:lnTo>
                  <a:pt x="475" y="162"/>
                </a:lnTo>
                <a:lnTo>
                  <a:pt x="410" y="332"/>
                </a:lnTo>
                <a:lnTo>
                  <a:pt x="354" y="504"/>
                </a:lnTo>
                <a:lnTo>
                  <a:pt x="305" y="679"/>
                </a:lnTo>
                <a:lnTo>
                  <a:pt x="266" y="857"/>
                </a:lnTo>
                <a:lnTo>
                  <a:pt x="235" y="1039"/>
                </a:lnTo>
                <a:lnTo>
                  <a:pt x="212" y="1223"/>
                </a:lnTo>
                <a:lnTo>
                  <a:pt x="198" y="1410"/>
                </a:lnTo>
                <a:lnTo>
                  <a:pt x="193" y="1599"/>
                </a:lnTo>
                <a:lnTo>
                  <a:pt x="198" y="1792"/>
                </a:lnTo>
                <a:lnTo>
                  <a:pt x="212" y="1981"/>
                </a:lnTo>
                <a:lnTo>
                  <a:pt x="235" y="2168"/>
                </a:lnTo>
                <a:lnTo>
                  <a:pt x="268" y="2354"/>
                </a:lnTo>
                <a:lnTo>
                  <a:pt x="310" y="2534"/>
                </a:lnTo>
                <a:lnTo>
                  <a:pt x="359" y="2713"/>
                </a:lnTo>
                <a:lnTo>
                  <a:pt x="419" y="2886"/>
                </a:lnTo>
                <a:lnTo>
                  <a:pt x="485" y="3058"/>
                </a:lnTo>
                <a:lnTo>
                  <a:pt x="559" y="3224"/>
                </a:lnTo>
                <a:lnTo>
                  <a:pt x="224" y="3224"/>
                </a:lnTo>
                <a:lnTo>
                  <a:pt x="167" y="3049"/>
                </a:lnTo>
                <a:lnTo>
                  <a:pt x="118" y="2872"/>
                </a:lnTo>
                <a:lnTo>
                  <a:pt x="76" y="2690"/>
                </a:lnTo>
                <a:lnTo>
                  <a:pt x="42" y="2506"/>
                </a:lnTo>
                <a:lnTo>
                  <a:pt x="20" y="2319"/>
                </a:lnTo>
                <a:lnTo>
                  <a:pt x="4" y="2130"/>
                </a:lnTo>
                <a:lnTo>
                  <a:pt x="0" y="1937"/>
                </a:lnTo>
                <a:lnTo>
                  <a:pt x="4" y="1747"/>
                </a:lnTo>
                <a:lnTo>
                  <a:pt x="18" y="1556"/>
                </a:lnTo>
                <a:lnTo>
                  <a:pt x="42" y="1370"/>
                </a:lnTo>
                <a:lnTo>
                  <a:pt x="74" y="1186"/>
                </a:lnTo>
                <a:lnTo>
                  <a:pt x="116" y="1006"/>
                </a:lnTo>
                <a:lnTo>
                  <a:pt x="165" y="828"/>
                </a:lnTo>
                <a:lnTo>
                  <a:pt x="223" y="654"/>
                </a:lnTo>
                <a:lnTo>
                  <a:pt x="289" y="484"/>
                </a:lnTo>
                <a:lnTo>
                  <a:pt x="363" y="318"/>
                </a:lnTo>
                <a:lnTo>
                  <a:pt x="443" y="157"/>
                </a:lnTo>
                <a:lnTo>
                  <a:pt x="533" y="0"/>
                </a:lnTo>
                <a:close/>
              </a:path>
            </a:pathLst>
          </a:custGeom>
          <a:solidFill>
            <a:schemeClr val="accent2"/>
          </a:solidFill>
          <a:ln w="0">
            <a:noFill/>
            <a:prstDash val="solid"/>
            <a:round/>
          </a:ln>
          <a:effectLst>
            <a:outerShdw blurRad="190500" dist="101600" algn="l" rotWithShape="0">
              <a:prstClr val="black">
                <a:alpha val="40000"/>
              </a:prstClr>
            </a:outerShdw>
          </a:effectLst>
        </p:spPr>
        <p:txBody>
          <a:bodyPr vert="horz" wrap="square" lIns="121907" tIns="60952" rIns="121907" bIns="60952" numCol="1" anchor="t" anchorCtr="0" compatLnSpc="1"/>
          <a:lstStyle/>
          <a:p>
            <a:pPr defTabSz="1218565"/>
            <a:endParaRPr lang="zh-CN" altLang="en-US" sz="1895">
              <a:solidFill>
                <a:prstClr val="black"/>
              </a:solidFill>
              <a:latin typeface="Calibri" panose="020F0502020204030204"/>
              <a:ea typeface="宋体" panose="02010600030101010101" pitchFamily="2" charset="-122"/>
            </a:endParaRPr>
          </a:p>
        </p:txBody>
      </p:sp>
      <p:sp>
        <p:nvSpPr>
          <p:cNvPr id="9" name="Freeform 8"/>
          <p:cNvSpPr/>
          <p:nvPr/>
        </p:nvSpPr>
        <p:spPr bwMode="auto">
          <a:xfrm rot="13020000" flipH="1">
            <a:off x="7633547" y="-1583267"/>
            <a:ext cx="1816100" cy="6500707"/>
          </a:xfrm>
          <a:custGeom>
            <a:avLst/>
            <a:gdLst>
              <a:gd name="T0" fmla="*/ 533 w 559"/>
              <a:gd name="T1" fmla="*/ 0 h 3224"/>
              <a:gd name="T2" fmla="*/ 547 w 559"/>
              <a:gd name="T3" fmla="*/ 0 h 3224"/>
              <a:gd name="T4" fmla="*/ 475 w 559"/>
              <a:gd name="T5" fmla="*/ 162 h 3224"/>
              <a:gd name="T6" fmla="*/ 410 w 559"/>
              <a:gd name="T7" fmla="*/ 332 h 3224"/>
              <a:gd name="T8" fmla="*/ 354 w 559"/>
              <a:gd name="T9" fmla="*/ 504 h 3224"/>
              <a:gd name="T10" fmla="*/ 305 w 559"/>
              <a:gd name="T11" fmla="*/ 679 h 3224"/>
              <a:gd name="T12" fmla="*/ 266 w 559"/>
              <a:gd name="T13" fmla="*/ 857 h 3224"/>
              <a:gd name="T14" fmla="*/ 235 w 559"/>
              <a:gd name="T15" fmla="*/ 1039 h 3224"/>
              <a:gd name="T16" fmla="*/ 212 w 559"/>
              <a:gd name="T17" fmla="*/ 1223 h 3224"/>
              <a:gd name="T18" fmla="*/ 198 w 559"/>
              <a:gd name="T19" fmla="*/ 1410 h 3224"/>
              <a:gd name="T20" fmla="*/ 193 w 559"/>
              <a:gd name="T21" fmla="*/ 1599 h 3224"/>
              <a:gd name="T22" fmla="*/ 198 w 559"/>
              <a:gd name="T23" fmla="*/ 1792 h 3224"/>
              <a:gd name="T24" fmla="*/ 212 w 559"/>
              <a:gd name="T25" fmla="*/ 1981 h 3224"/>
              <a:gd name="T26" fmla="*/ 235 w 559"/>
              <a:gd name="T27" fmla="*/ 2168 h 3224"/>
              <a:gd name="T28" fmla="*/ 268 w 559"/>
              <a:gd name="T29" fmla="*/ 2354 h 3224"/>
              <a:gd name="T30" fmla="*/ 310 w 559"/>
              <a:gd name="T31" fmla="*/ 2534 h 3224"/>
              <a:gd name="T32" fmla="*/ 359 w 559"/>
              <a:gd name="T33" fmla="*/ 2713 h 3224"/>
              <a:gd name="T34" fmla="*/ 419 w 559"/>
              <a:gd name="T35" fmla="*/ 2886 h 3224"/>
              <a:gd name="T36" fmla="*/ 485 w 559"/>
              <a:gd name="T37" fmla="*/ 3058 h 3224"/>
              <a:gd name="T38" fmla="*/ 559 w 559"/>
              <a:gd name="T39" fmla="*/ 3224 h 3224"/>
              <a:gd name="T40" fmla="*/ 224 w 559"/>
              <a:gd name="T41" fmla="*/ 3224 h 3224"/>
              <a:gd name="T42" fmla="*/ 167 w 559"/>
              <a:gd name="T43" fmla="*/ 3049 h 3224"/>
              <a:gd name="T44" fmla="*/ 118 w 559"/>
              <a:gd name="T45" fmla="*/ 2872 h 3224"/>
              <a:gd name="T46" fmla="*/ 76 w 559"/>
              <a:gd name="T47" fmla="*/ 2690 h 3224"/>
              <a:gd name="T48" fmla="*/ 42 w 559"/>
              <a:gd name="T49" fmla="*/ 2506 h 3224"/>
              <a:gd name="T50" fmla="*/ 20 w 559"/>
              <a:gd name="T51" fmla="*/ 2319 h 3224"/>
              <a:gd name="T52" fmla="*/ 4 w 559"/>
              <a:gd name="T53" fmla="*/ 2130 h 3224"/>
              <a:gd name="T54" fmla="*/ 0 w 559"/>
              <a:gd name="T55" fmla="*/ 1937 h 3224"/>
              <a:gd name="T56" fmla="*/ 4 w 559"/>
              <a:gd name="T57" fmla="*/ 1747 h 3224"/>
              <a:gd name="T58" fmla="*/ 18 w 559"/>
              <a:gd name="T59" fmla="*/ 1556 h 3224"/>
              <a:gd name="T60" fmla="*/ 42 w 559"/>
              <a:gd name="T61" fmla="*/ 1370 h 3224"/>
              <a:gd name="T62" fmla="*/ 74 w 559"/>
              <a:gd name="T63" fmla="*/ 1186 h 3224"/>
              <a:gd name="T64" fmla="*/ 116 w 559"/>
              <a:gd name="T65" fmla="*/ 1006 h 3224"/>
              <a:gd name="T66" fmla="*/ 165 w 559"/>
              <a:gd name="T67" fmla="*/ 828 h 3224"/>
              <a:gd name="T68" fmla="*/ 223 w 559"/>
              <a:gd name="T69" fmla="*/ 654 h 3224"/>
              <a:gd name="T70" fmla="*/ 289 w 559"/>
              <a:gd name="T71" fmla="*/ 484 h 3224"/>
              <a:gd name="T72" fmla="*/ 363 w 559"/>
              <a:gd name="T73" fmla="*/ 318 h 3224"/>
              <a:gd name="T74" fmla="*/ 443 w 559"/>
              <a:gd name="T75" fmla="*/ 157 h 3224"/>
              <a:gd name="T76" fmla="*/ 533 w 559"/>
              <a:gd name="T77"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224">
                <a:moveTo>
                  <a:pt x="533" y="0"/>
                </a:moveTo>
                <a:lnTo>
                  <a:pt x="547" y="0"/>
                </a:lnTo>
                <a:lnTo>
                  <a:pt x="475" y="162"/>
                </a:lnTo>
                <a:lnTo>
                  <a:pt x="410" y="332"/>
                </a:lnTo>
                <a:lnTo>
                  <a:pt x="354" y="504"/>
                </a:lnTo>
                <a:lnTo>
                  <a:pt x="305" y="679"/>
                </a:lnTo>
                <a:lnTo>
                  <a:pt x="266" y="857"/>
                </a:lnTo>
                <a:lnTo>
                  <a:pt x="235" y="1039"/>
                </a:lnTo>
                <a:lnTo>
                  <a:pt x="212" y="1223"/>
                </a:lnTo>
                <a:lnTo>
                  <a:pt x="198" y="1410"/>
                </a:lnTo>
                <a:lnTo>
                  <a:pt x="193" y="1599"/>
                </a:lnTo>
                <a:lnTo>
                  <a:pt x="198" y="1792"/>
                </a:lnTo>
                <a:lnTo>
                  <a:pt x="212" y="1981"/>
                </a:lnTo>
                <a:lnTo>
                  <a:pt x="235" y="2168"/>
                </a:lnTo>
                <a:lnTo>
                  <a:pt x="268" y="2354"/>
                </a:lnTo>
                <a:lnTo>
                  <a:pt x="310" y="2534"/>
                </a:lnTo>
                <a:lnTo>
                  <a:pt x="359" y="2713"/>
                </a:lnTo>
                <a:lnTo>
                  <a:pt x="419" y="2886"/>
                </a:lnTo>
                <a:lnTo>
                  <a:pt x="485" y="3058"/>
                </a:lnTo>
                <a:lnTo>
                  <a:pt x="559" y="3224"/>
                </a:lnTo>
                <a:lnTo>
                  <a:pt x="224" y="3224"/>
                </a:lnTo>
                <a:lnTo>
                  <a:pt x="167" y="3049"/>
                </a:lnTo>
                <a:lnTo>
                  <a:pt x="118" y="2872"/>
                </a:lnTo>
                <a:lnTo>
                  <a:pt x="76" y="2690"/>
                </a:lnTo>
                <a:lnTo>
                  <a:pt x="42" y="2506"/>
                </a:lnTo>
                <a:lnTo>
                  <a:pt x="20" y="2319"/>
                </a:lnTo>
                <a:lnTo>
                  <a:pt x="4" y="2130"/>
                </a:lnTo>
                <a:lnTo>
                  <a:pt x="0" y="1937"/>
                </a:lnTo>
                <a:lnTo>
                  <a:pt x="4" y="1747"/>
                </a:lnTo>
                <a:lnTo>
                  <a:pt x="18" y="1556"/>
                </a:lnTo>
                <a:lnTo>
                  <a:pt x="42" y="1370"/>
                </a:lnTo>
                <a:lnTo>
                  <a:pt x="74" y="1186"/>
                </a:lnTo>
                <a:lnTo>
                  <a:pt x="116" y="1006"/>
                </a:lnTo>
                <a:lnTo>
                  <a:pt x="165" y="828"/>
                </a:lnTo>
                <a:lnTo>
                  <a:pt x="223" y="654"/>
                </a:lnTo>
                <a:lnTo>
                  <a:pt x="289" y="484"/>
                </a:lnTo>
                <a:lnTo>
                  <a:pt x="363" y="318"/>
                </a:lnTo>
                <a:lnTo>
                  <a:pt x="443" y="157"/>
                </a:lnTo>
                <a:lnTo>
                  <a:pt x="533" y="0"/>
                </a:lnTo>
                <a:close/>
              </a:path>
            </a:pathLst>
          </a:custGeom>
          <a:solidFill>
            <a:srgbClr val="006387"/>
          </a:solidFill>
          <a:ln w="0">
            <a:noFill/>
            <a:prstDash val="solid"/>
            <a:round/>
          </a:ln>
          <a:effectLst>
            <a:outerShdw blurRad="190500" dist="101600" algn="l" rotWithShape="0">
              <a:prstClr val="black">
                <a:alpha val="40000"/>
              </a:prstClr>
            </a:outerShdw>
          </a:effectLst>
        </p:spPr>
        <p:txBody>
          <a:bodyPr vert="horz" wrap="square" lIns="121907" tIns="60952" rIns="121907" bIns="60952" numCol="1" anchor="t" anchorCtr="0" compatLnSpc="1"/>
          <a:lstStyle/>
          <a:p>
            <a:pPr defTabSz="1218565"/>
            <a:endParaRPr lang="zh-CN" altLang="en-US" sz="1895">
              <a:solidFill>
                <a:prstClr val="black"/>
              </a:solidFill>
              <a:latin typeface="Calibri" panose="020F0502020204030204"/>
              <a:ea typeface="宋体" panose="02010600030101010101" pitchFamily="2" charset="-122"/>
            </a:endParaRPr>
          </a:p>
        </p:txBody>
      </p:sp>
      <p:sp>
        <p:nvSpPr>
          <p:cNvPr id="11" name="矩形 10"/>
          <p:cNvSpPr/>
          <p:nvPr/>
        </p:nvSpPr>
        <p:spPr>
          <a:xfrm>
            <a:off x="809625" y="1761490"/>
            <a:ext cx="4054475" cy="1295400"/>
          </a:xfrm>
          <a:prstGeom prst="rect">
            <a:avLst/>
          </a:prstGeom>
        </p:spPr>
        <p:txBody>
          <a:bodyPr wrap="square" lIns="65008" tIns="32504" rIns="65008" bIns="32504">
            <a:spAutoFit/>
          </a:bodyPr>
          <a:lstStyle/>
          <a:p>
            <a:pPr defTabSz="1218565"/>
            <a:r>
              <a:rPr lang="en-US" altLang="zh-CN" sz="8000" spc="284" dirty="0">
                <a:solidFill>
                  <a:srgbClr val="0084B4"/>
                </a:solidFill>
                <a:latin typeface="Broadway" panose="04040905080B02020502" pitchFamily="82" charset="0"/>
                <a:ea typeface="微软雅黑" panose="020B0503020204020204" pitchFamily="34" charset="-122"/>
                <a:cs typeface="Arial" panose="020B0604020202020204" pitchFamily="34" charset="0"/>
              </a:rPr>
              <a:t>202X</a:t>
            </a:r>
          </a:p>
        </p:txBody>
      </p:sp>
      <p:sp>
        <p:nvSpPr>
          <p:cNvPr id="12" name="文本框 16"/>
          <p:cNvSpPr txBox="1"/>
          <p:nvPr/>
        </p:nvSpPr>
        <p:spPr>
          <a:xfrm>
            <a:off x="451115" y="2754443"/>
            <a:ext cx="7776864" cy="949317"/>
          </a:xfrm>
          <a:prstGeom prst="rect">
            <a:avLst/>
          </a:prstGeom>
          <a:noFill/>
        </p:spPr>
        <p:txBody>
          <a:bodyPr wrap="square" lIns="86697" tIns="43348" rIns="86697" bIns="43348" rtlCol="0">
            <a:spAutoFit/>
          </a:bodyPr>
          <a:lstStyle/>
          <a:p>
            <a:pPr defTabSz="1218565"/>
            <a:r>
              <a:rPr lang="zh-CN" altLang="en-US" sz="5600" b="1"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sym typeface="+mn-ea"/>
              </a:rPr>
              <a:t>非常感谢您的观看</a:t>
            </a:r>
            <a:endParaRPr lang="zh-CN" altLang="en-US" sz="5600" b="1"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259"/>
          <p:cNvSpPr>
            <a:spLocks noChangeArrowheads="1"/>
          </p:cNvSpPr>
          <p:nvPr/>
        </p:nvSpPr>
        <p:spPr bwMode="auto">
          <a:xfrm>
            <a:off x="1510082" y="3716909"/>
            <a:ext cx="4300989" cy="2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8565">
              <a:buNone/>
            </a:pPr>
            <a:r>
              <a:rPr lang="en-US" altLang="zh-CN" sz="1335" cap="all" dirty="0">
                <a:solidFill>
                  <a:prstClr val="black">
                    <a:lumMod val="65000"/>
                    <a:lumOff val="35000"/>
                  </a:prstClr>
                </a:solidFill>
                <a:cs typeface="Arial" panose="020B0604020202020204" pitchFamily="34" charset="0"/>
              </a:rPr>
              <a:t>|</a:t>
            </a:r>
            <a:r>
              <a:rPr lang="zh-CN" altLang="en-US" sz="1335" cap="all" dirty="0">
                <a:solidFill>
                  <a:prstClr val="black">
                    <a:lumMod val="65000"/>
                    <a:lumOff val="35000"/>
                  </a:prstClr>
                </a:solidFill>
                <a:cs typeface="Arial" panose="020B0604020202020204" pitchFamily="34" charset="0"/>
              </a:rPr>
              <a:t>适用于述职报告</a:t>
            </a:r>
            <a:r>
              <a:rPr lang="en-US" altLang="zh-CN" sz="1335" cap="all" dirty="0">
                <a:solidFill>
                  <a:prstClr val="black">
                    <a:lumMod val="65000"/>
                    <a:lumOff val="35000"/>
                  </a:prstClr>
                </a:solidFill>
                <a:cs typeface="Arial" panose="020B0604020202020204" pitchFamily="34" charset="0"/>
              </a:rPr>
              <a:t>|</a:t>
            </a:r>
            <a:r>
              <a:rPr lang="zh-CN" altLang="en-US" sz="1335" cap="all" dirty="0">
                <a:solidFill>
                  <a:prstClr val="black">
                    <a:lumMod val="65000"/>
                    <a:lumOff val="35000"/>
                  </a:prstClr>
                </a:solidFill>
                <a:cs typeface="Arial" panose="020B0604020202020204" pitchFamily="34" charset="0"/>
              </a:rPr>
              <a:t>个人简介</a:t>
            </a:r>
            <a:r>
              <a:rPr lang="en-US" altLang="zh-CN" sz="1335" cap="all" dirty="0">
                <a:solidFill>
                  <a:prstClr val="black">
                    <a:lumMod val="65000"/>
                    <a:lumOff val="35000"/>
                  </a:prstClr>
                </a:solidFill>
                <a:cs typeface="Arial" panose="020B0604020202020204" pitchFamily="34" charset="0"/>
              </a:rPr>
              <a:t>|</a:t>
            </a:r>
            <a:r>
              <a:rPr lang="zh-CN" altLang="en-US" sz="1335" cap="all" dirty="0">
                <a:solidFill>
                  <a:prstClr val="black">
                    <a:lumMod val="65000"/>
                    <a:lumOff val="35000"/>
                  </a:prstClr>
                </a:solidFill>
                <a:cs typeface="Arial" panose="020B0604020202020204" pitchFamily="34" charset="0"/>
              </a:rPr>
              <a:t>工作总结</a:t>
            </a:r>
            <a:r>
              <a:rPr lang="en-US" altLang="zh-CN" sz="1335" cap="all" dirty="0">
                <a:solidFill>
                  <a:prstClr val="black">
                    <a:lumMod val="65000"/>
                    <a:lumOff val="35000"/>
                  </a:prstClr>
                </a:solidFill>
                <a:cs typeface="Arial" panose="020B0604020202020204" pitchFamily="34" charset="0"/>
              </a:rPr>
              <a:t>|</a:t>
            </a:r>
            <a:r>
              <a:rPr lang="zh-CN" altLang="en-US" sz="1335" cap="all" dirty="0">
                <a:solidFill>
                  <a:prstClr val="black">
                    <a:lumMod val="65000"/>
                    <a:lumOff val="35000"/>
                  </a:prstClr>
                </a:solidFill>
                <a:cs typeface="Arial" panose="020B0604020202020204" pitchFamily="34" charset="0"/>
              </a:rPr>
              <a:t>会议报告等</a:t>
            </a:r>
            <a:r>
              <a:rPr lang="en-US" altLang="zh-CN" sz="1335" cap="all" dirty="0">
                <a:solidFill>
                  <a:prstClr val="black">
                    <a:lumMod val="65000"/>
                    <a:lumOff val="35000"/>
                  </a:prstClr>
                </a:solidFill>
                <a:cs typeface="Arial" panose="020B0604020202020204" pitchFamily="34" charset="0"/>
              </a:rPr>
              <a:t>|</a:t>
            </a:r>
            <a:endParaRPr lang="zh-CN" altLang="en-US" sz="1335" cap="all" dirty="0">
              <a:solidFill>
                <a:prstClr val="black">
                  <a:lumMod val="65000"/>
                  <a:lumOff val="35000"/>
                </a:prstClr>
              </a:solidFill>
              <a:cs typeface="Arial" panose="020B0604020202020204" pitchFamily="34" charset="0"/>
            </a:endParaRPr>
          </a:p>
        </p:txBody>
      </p:sp>
      <p:sp>
        <p:nvSpPr>
          <p:cNvPr id="16" name="文本框 19"/>
          <p:cNvSpPr txBox="1"/>
          <p:nvPr/>
        </p:nvSpPr>
        <p:spPr>
          <a:xfrm>
            <a:off x="643136" y="4128825"/>
            <a:ext cx="5472609" cy="435138"/>
          </a:xfrm>
          <a:prstGeom prst="rect">
            <a:avLst/>
          </a:prstGeom>
          <a:noFill/>
        </p:spPr>
        <p:txBody>
          <a:bodyPr wrap="square" lIns="86697" tIns="43348" rIns="86697" bIns="43348" rtlCol="0">
            <a:spAutoFit/>
          </a:bodyPr>
          <a:lstStyle/>
          <a:p>
            <a:pPr algn="ctr" defTabSz="1218565">
              <a:lnSpc>
                <a:spcPct val="150000"/>
              </a:lnSpc>
            </a:pPr>
            <a:r>
              <a:rPr lang="en-US" altLang="zh-CN" sz="800"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Business report general summary PPT template  | is suitable for the reporting on activities report | bio | work summary report, etc. | | meeting</a:t>
            </a:r>
            <a:endParaRPr lang="zh-CN" altLang="en-US" sz="800" cap="all"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advClick="0" advTm="3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614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anim calcmode="lin" valueType="num">
                                      <p:cBhvr>
                                        <p:cTn id="2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par>
                          <p:cTn id="40" fill="hold">
                            <p:stCondLst>
                              <p:cond delay="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 calcmode="lin" valueType="num">
                                      <p:cBhvr>
                                        <p:cTn id="4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
                                        </p:tgtEl>
                                      </p:cBhvr>
                                    </p:animEffect>
                                  </p:childTnLst>
                                </p:cTn>
                              </p:par>
                            </p:childTnLst>
                          </p:cTn>
                        </p:par>
                        <p:par>
                          <p:cTn id="48" fill="hold">
                            <p:stCondLst>
                              <p:cond delay="220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15"/>
                                        </p:tgtEl>
                                      </p:cBhvr>
                                    </p:animEffect>
                                    <p:animScale>
                                      <p:cBhvr>
                                        <p:cTn id="51" dur="250" autoRev="1" fill="hold"/>
                                        <p:tgtEl>
                                          <p:spTgt spid="15"/>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0" nodeType="clickEffect">
                                  <p:stCondLst>
                                    <p:cond delay="0"/>
                                  </p:stCondLst>
                                  <p:childTnLst>
                                    <p:animEffect transition="out" filter="fade">
                                      <p:cBhvr>
                                        <p:cTn id="55" dur="500" tmFilter="0, 0; .2, .5; .8, .5; 1, 0"/>
                                        <p:tgtEl>
                                          <p:spTgt spid="16"/>
                                        </p:tgtEl>
                                      </p:cBhvr>
                                    </p:animEffect>
                                    <p:animScale>
                                      <p:cBhvr>
                                        <p:cTn id="56"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1" grpId="0"/>
      <p:bldP spid="12" grpId="0"/>
      <p:bldP spid="12" grpId="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1770" y="3387734"/>
            <a:ext cx="873637" cy="615553"/>
          </a:xfrm>
          <a:prstGeom prst="rect">
            <a:avLst/>
          </a:prstGeom>
          <a:noFill/>
        </p:spPr>
        <p:txBody>
          <a:bodyPr wrap="none" lIns="0" tIns="0" rIns="0" bIns="0">
            <a:spAutoFit/>
          </a:bodyPr>
          <a:lstStyle/>
          <a:p>
            <a:pPr defTabSz="1218565">
              <a:defRPr/>
            </a:pPr>
            <a:r>
              <a:rPr lang="en-US" altLang="zh-CN" sz="3200" dirty="0">
                <a:solidFill>
                  <a:srgbClr val="0084B4"/>
                </a:solidFill>
                <a:latin typeface="Arial" panose="020B0604020202020204" pitchFamily="34" charset="0"/>
                <a:ea typeface="微软雅黑" panose="020B0503020204020204" pitchFamily="34" charset="-122"/>
                <a:sym typeface="Arial" panose="020B0604020202020204" pitchFamily="34" charset="0"/>
              </a:rPr>
              <a:t>P</a:t>
            </a:r>
            <a:r>
              <a:rPr lang="en-US" altLang="zh-CN" sz="4000" dirty="0">
                <a:solidFill>
                  <a:srgbClr val="0084B4"/>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1500" dirty="0">
              <a:solidFill>
                <a:srgbClr val="0084B4"/>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431003" y="3225817"/>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zh-CN" altLang="en-US" sz="2100" dirty="0">
                <a:solidFill>
                  <a:srgbClr val="0084B4"/>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10" name="任意多边形 9"/>
          <p:cNvSpPr/>
          <p:nvPr/>
        </p:nvSpPr>
        <p:spPr bwMode="auto">
          <a:xfrm>
            <a:off x="5902337" y="2326959"/>
            <a:ext cx="6289665" cy="1676749"/>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2"/>
          </a:solidFill>
          <a:ln w="0">
            <a:noFill/>
            <a:prstDash val="solid"/>
            <a:round/>
          </a:ln>
        </p:spPr>
        <p:txBody>
          <a:bodyPr vert="horz" wrap="square" lIns="121913" tIns="60956" rIns="121913" bIns="60956" numCol="1" anchor="t" anchorCtr="0" compatLnSpc="1">
            <a:noAutofit/>
          </a:bodyPr>
          <a:lstStyle/>
          <a:p>
            <a:pPr defTabSz="1218565"/>
            <a:endParaRPr lang="zh-CN" altLang="en-US" sz="1705">
              <a:solidFill>
                <a:prstClr val="black"/>
              </a:solidFill>
              <a:latin typeface="Calibri" panose="020F0502020204030204"/>
              <a:ea typeface="宋体" panose="02010600030101010101" pitchFamily="2" charset="-122"/>
            </a:endParaRPr>
          </a:p>
        </p:txBody>
      </p:sp>
      <p:sp>
        <p:nvSpPr>
          <p:cNvPr id="2053" name="文本框 14"/>
          <p:cNvSpPr txBox="1">
            <a:spLocks noChangeArrowheads="1"/>
          </p:cNvSpPr>
          <p:nvPr>
            <p:custDataLst>
              <p:tags r:id="rId4"/>
            </p:custDataLst>
          </p:nvPr>
        </p:nvSpPr>
        <p:spPr bwMode="auto">
          <a:xfrm>
            <a:off x="4336806" y="2773403"/>
            <a:ext cx="136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r>
              <a:rPr lang="en-US" altLang="zh-CN" sz="9600" dirty="0">
                <a:solidFill>
                  <a:srgbClr val="0084B4"/>
                </a:solidFill>
                <a:latin typeface="Arial" panose="020B0604020202020204" pitchFamily="34" charset="0"/>
                <a:ea typeface="微软雅黑" panose="020B0503020204020204" pitchFamily="34" charset="-122"/>
                <a:sym typeface="Arial" panose="020B0604020202020204" pitchFamily="34" charset="0"/>
              </a:rPr>
              <a:t>01</a:t>
            </a:r>
            <a:endParaRPr lang="zh-CN" altLang="en-US" sz="9600" dirty="0">
              <a:solidFill>
                <a:srgbClr val="0084B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287558" y="3179175"/>
            <a:ext cx="3495252" cy="52533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1218565">
              <a:defRPr/>
            </a:pPr>
            <a:r>
              <a:rPr lang="zh-CN" altLang="en-US" sz="3795" kern="0" dirty="0">
                <a:solidFill>
                  <a:prstClr val="white"/>
                </a:solidFill>
                <a:latin typeface="Arial" panose="020B0604020202020204" pitchFamily="34" charset="0"/>
                <a:ea typeface="微软雅黑" panose="020B0503020204020204" pitchFamily="34" charset="-122"/>
                <a:sym typeface="Arial" panose="020B0604020202020204" pitchFamily="34" charset="0"/>
              </a:rPr>
              <a:t>年度工作概述</a:t>
            </a:r>
          </a:p>
        </p:txBody>
      </p:sp>
      <p:sp>
        <p:nvSpPr>
          <p:cNvPr id="7" name="文本占位符 6"/>
          <p:cNvSpPr txBox="1"/>
          <p:nvPr>
            <p:custDataLst>
              <p:tags r:id="rId6"/>
            </p:custDataLst>
          </p:nvPr>
        </p:nvSpPr>
        <p:spPr>
          <a:xfrm>
            <a:off x="6287558" y="3726453"/>
            <a:ext cx="3495252" cy="2105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defTabSz="1218565">
              <a:spcBef>
                <a:spcPts val="1335"/>
              </a:spcBef>
              <a:defRPr/>
            </a:pPr>
            <a:r>
              <a:rPr lang="en-US" altLang="zh-CN" sz="1520" kern="0" dirty="0">
                <a:solidFill>
                  <a:prstClr val="white"/>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右箭头 7"/>
          <p:cNvSpPr/>
          <p:nvPr/>
        </p:nvSpPr>
        <p:spPr>
          <a:xfrm>
            <a:off x="5630479" y="2567518"/>
            <a:ext cx="1807076" cy="3357033"/>
          </a:xfrm>
          <a:prstGeom prst="bentArrow">
            <a:avLst>
              <a:gd name="adj1" fmla="val 29688"/>
              <a:gd name="adj2" fmla="val 22656"/>
              <a:gd name="adj3" fmla="val 25000"/>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black"/>
              </a:solidFill>
              <a:latin typeface="Calibri" panose="020F0502020204030204"/>
              <a:ea typeface="宋体" panose="02010600030101010101" pitchFamily="2" charset="-122"/>
            </a:endParaRPr>
          </a:p>
        </p:txBody>
      </p:sp>
      <p:sp>
        <p:nvSpPr>
          <p:cNvPr id="9" name="圆角右箭头 8"/>
          <p:cNvSpPr/>
          <p:nvPr/>
        </p:nvSpPr>
        <p:spPr>
          <a:xfrm>
            <a:off x="6212381" y="3981453"/>
            <a:ext cx="1225171" cy="1943100"/>
          </a:xfrm>
          <a:prstGeom prst="bentArrow">
            <a:avLst>
              <a:gd name="adj1" fmla="val 40749"/>
              <a:gd name="adj2" fmla="val 34408"/>
              <a:gd name="adj3" fmla="val 33295"/>
              <a:gd name="adj4" fmla="val 299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black"/>
              </a:solidFill>
              <a:latin typeface="Calibri" panose="020F0502020204030204"/>
              <a:ea typeface="宋体" panose="02010600030101010101" pitchFamily="2" charset="-122"/>
            </a:endParaRPr>
          </a:p>
        </p:txBody>
      </p:sp>
      <p:sp>
        <p:nvSpPr>
          <p:cNvPr id="10" name="圆角右箭头 9"/>
          <p:cNvSpPr/>
          <p:nvPr/>
        </p:nvSpPr>
        <p:spPr>
          <a:xfrm flipH="1">
            <a:off x="4231795" y="3524253"/>
            <a:ext cx="1330972" cy="2400300"/>
          </a:xfrm>
          <a:prstGeom prst="bentArrow">
            <a:avLst>
              <a:gd name="adj1" fmla="val 36601"/>
              <a:gd name="adj2" fmla="val 37173"/>
              <a:gd name="adj3" fmla="val 33295"/>
              <a:gd name="adj4" fmla="val 299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black"/>
              </a:solidFill>
              <a:latin typeface="Calibri" panose="020F0502020204030204"/>
              <a:ea typeface="宋体" panose="02010600030101010101" pitchFamily="2" charset="-122"/>
            </a:endParaRPr>
          </a:p>
        </p:txBody>
      </p:sp>
      <p:sp>
        <p:nvSpPr>
          <p:cNvPr id="11" name="TextBox 10"/>
          <p:cNvSpPr txBox="1">
            <a:spLocks noChangeArrowheads="1"/>
          </p:cNvSpPr>
          <p:nvPr/>
        </p:nvSpPr>
        <p:spPr bwMode="auto">
          <a:xfrm>
            <a:off x="961015" y="3615931"/>
            <a:ext cx="3033704" cy="646331"/>
          </a:xfrm>
          <a:prstGeom prst="rect">
            <a:avLst/>
          </a:prstGeom>
          <a:noFill/>
          <a:ln w="9525">
            <a:noFill/>
            <a:miter lim="800000"/>
          </a:ln>
        </p:spPr>
        <p:txBody>
          <a:bodyPr wrap="square">
            <a:spAutoFit/>
          </a:bodyPr>
          <a:lstStyle/>
          <a:p>
            <a:pPr algn="just"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12" name="TextBox 11"/>
          <p:cNvSpPr txBox="1">
            <a:spLocks noChangeArrowheads="1"/>
          </p:cNvSpPr>
          <p:nvPr/>
        </p:nvSpPr>
        <p:spPr bwMode="auto">
          <a:xfrm>
            <a:off x="7771289" y="2684751"/>
            <a:ext cx="3123764" cy="646331"/>
          </a:xfrm>
          <a:prstGeom prst="rect">
            <a:avLst/>
          </a:prstGeom>
          <a:noFill/>
          <a:ln w="9525">
            <a:noFill/>
            <a:miter lim="800000"/>
          </a:ln>
        </p:spPr>
        <p:txBody>
          <a:bodyPr wrap="square">
            <a:spAutoFit/>
          </a:bodyPr>
          <a:lstStyle/>
          <a:p>
            <a:pPr algn="just"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13" name="TextBox 12"/>
          <p:cNvSpPr txBox="1">
            <a:spLocks noChangeArrowheads="1"/>
          </p:cNvSpPr>
          <p:nvPr/>
        </p:nvSpPr>
        <p:spPr bwMode="auto">
          <a:xfrm>
            <a:off x="7764942" y="4191818"/>
            <a:ext cx="3129268" cy="646331"/>
          </a:xfrm>
          <a:prstGeom prst="rect">
            <a:avLst/>
          </a:prstGeom>
          <a:noFill/>
          <a:ln w="9525">
            <a:noFill/>
            <a:miter lim="800000"/>
          </a:ln>
        </p:spPr>
        <p:txBody>
          <a:bodyPr wrap="square">
            <a:spAutoFit/>
          </a:bodyPr>
          <a:lstStyle/>
          <a:p>
            <a:pPr algn="just"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39585" y="1848472"/>
            <a:ext cx="3511329" cy="3502059"/>
            <a:chOff x="4344856" y="1848472"/>
            <a:chExt cx="3511329" cy="3502058"/>
          </a:xfrm>
        </p:grpSpPr>
        <p:sp>
          <p:nvSpPr>
            <p:cNvPr id="15" name="任意多边形: 形状 14"/>
            <p:cNvSpPr/>
            <p:nvPr/>
          </p:nvSpPr>
          <p:spPr>
            <a:xfrm rot="13446499">
              <a:off x="6397174" y="2281488"/>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2">
                <a:lumMod val="100000"/>
              </a:schemeClr>
            </a:solidFill>
            <a:ln w="12700">
              <a:miter lim="400000"/>
            </a:ln>
          </p:spPr>
          <p:txBody>
            <a:bodyPr anchor="ctr"/>
            <a:lstStyle/>
            <a:p>
              <a:pPr algn="ctr" defTabSz="1218565"/>
              <a:endParaRPr sz="2400">
                <a:solidFill>
                  <a:prstClr val="black"/>
                </a:solidFill>
                <a:latin typeface="Calibri" panose="020F0502020204030204"/>
              </a:endParaRPr>
            </a:p>
          </p:txBody>
        </p:sp>
        <p:sp>
          <p:nvSpPr>
            <p:cNvPr id="16" name="椭圆 15"/>
            <p:cNvSpPr/>
            <p:nvPr/>
          </p:nvSpPr>
          <p:spPr>
            <a:xfrm>
              <a:off x="6783676" y="1848472"/>
              <a:ext cx="1029055" cy="1024147"/>
            </a:xfrm>
            <a:prstGeom prst="ellipse">
              <a:avLst/>
            </a:prstGeom>
            <a:solidFill>
              <a:schemeClr val="bg1"/>
            </a:solidFill>
            <a:ln>
              <a:solidFill>
                <a:srgbClr val="CFCFCF"/>
              </a:solidFill>
              <a:miter lim="400000"/>
            </a:ln>
          </p:spPr>
          <p:txBody>
            <a:bodyPr lIns="33867" tIns="33867" rIns="33867" bIns="33867" anchor="ctr">
              <a:normAutofit/>
            </a:bodyPr>
            <a:lstStyle/>
            <a:p>
              <a:pPr algn="ctr" defTabSz="304800">
                <a:defRPr sz="3000">
                  <a:solidFill>
                    <a:srgbClr val="FFFFFF"/>
                  </a:solidFill>
                  <a:effectLst>
                    <a:outerShdw blurRad="38100" dist="12700" dir="5400000" rotWithShape="0">
                      <a:srgbClr val="000000">
                        <a:alpha val="50000"/>
                      </a:srgbClr>
                    </a:outerShdw>
                  </a:effectLst>
                </a:defRPr>
              </a:pPr>
              <a:r>
                <a:rPr lang="en-US" altLang="zh-CN" sz="4000" dirty="0">
                  <a:solidFill>
                    <a:srgbClr val="0084B4">
                      <a:lumMod val="100000"/>
                    </a:srgbClr>
                  </a:solidFill>
                  <a:effectLst>
                    <a:outerShdw sx="1000" sy="1000" rotWithShape="0">
                      <a:srgbClr val="000000"/>
                    </a:outerShdw>
                  </a:effectLst>
                  <a:latin typeface="Calibri" panose="020F0502020204030204"/>
                  <a:ea typeface="宋体" panose="02010600030101010101" pitchFamily="2" charset="-122"/>
                </a:rPr>
                <a:t>02</a:t>
              </a:r>
            </a:p>
          </p:txBody>
        </p:sp>
        <p:sp>
          <p:nvSpPr>
            <p:cNvPr id="17" name="任意多边形: 形状 16"/>
            <p:cNvSpPr/>
            <p:nvPr/>
          </p:nvSpPr>
          <p:spPr>
            <a:xfrm rot="18846498" flipH="1">
              <a:off x="6427835" y="3897068"/>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lumMod val="100000"/>
              </a:schemeClr>
            </a:solidFill>
            <a:ln w="12700">
              <a:miter lim="400000"/>
            </a:ln>
          </p:spPr>
          <p:txBody>
            <a:bodyPr anchor="ctr"/>
            <a:lstStyle/>
            <a:p>
              <a:pPr algn="ctr" defTabSz="1218565"/>
              <a:endParaRPr sz="2400">
                <a:solidFill>
                  <a:prstClr val="black"/>
                </a:solidFill>
                <a:latin typeface="Calibri" panose="020F0502020204030204"/>
              </a:endParaRPr>
            </a:p>
          </p:txBody>
        </p:sp>
        <p:sp>
          <p:nvSpPr>
            <p:cNvPr id="18" name="椭圆 17"/>
            <p:cNvSpPr/>
            <p:nvPr/>
          </p:nvSpPr>
          <p:spPr>
            <a:xfrm flipH="1">
              <a:off x="6827130" y="4286024"/>
              <a:ext cx="1029055" cy="1024147"/>
            </a:xfrm>
            <a:prstGeom prst="ellipse">
              <a:avLst/>
            </a:prstGeom>
            <a:solidFill>
              <a:schemeClr val="bg1"/>
            </a:solidFill>
            <a:ln>
              <a:solidFill>
                <a:srgbClr val="CFCFCF"/>
              </a:solidFill>
              <a:miter lim="400000"/>
            </a:ln>
          </p:spPr>
          <p:txBody>
            <a:bodyPr lIns="33867" tIns="33867" rIns="33867" bIns="33867" anchor="ctr">
              <a:normAutofit/>
            </a:bodyPr>
            <a:lstStyle/>
            <a:p>
              <a:pPr algn="ctr" defTabSz="304800">
                <a:defRPr sz="3000">
                  <a:solidFill>
                    <a:srgbClr val="FFFFFF"/>
                  </a:solidFill>
                  <a:effectLst>
                    <a:outerShdw blurRad="38100" dist="12700" dir="5400000" rotWithShape="0">
                      <a:srgbClr val="000000">
                        <a:alpha val="50000"/>
                      </a:srgbClr>
                    </a:outerShdw>
                  </a:effectLst>
                </a:defRPr>
              </a:pPr>
              <a:r>
                <a:rPr lang="en-US" altLang="zh-CN" sz="4000" dirty="0">
                  <a:solidFill>
                    <a:srgbClr val="0084B4">
                      <a:lumMod val="100000"/>
                    </a:srgbClr>
                  </a:solidFill>
                  <a:effectLst>
                    <a:outerShdw sx="1000" sy="1000" rotWithShape="0">
                      <a:srgbClr val="000000"/>
                    </a:outerShdw>
                  </a:effectLst>
                  <a:latin typeface="Calibri" panose="020F0502020204030204"/>
                  <a:ea typeface="宋体" panose="02010600030101010101" pitchFamily="2" charset="-122"/>
                </a:rPr>
                <a:t>04</a:t>
              </a:r>
            </a:p>
          </p:txBody>
        </p:sp>
        <p:sp>
          <p:nvSpPr>
            <p:cNvPr id="19" name="任意多边形: 形状 18"/>
            <p:cNvSpPr/>
            <p:nvPr/>
          </p:nvSpPr>
          <p:spPr>
            <a:xfrm rot="2646498">
              <a:off x="4798451" y="3924632"/>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3">
                <a:lumMod val="100000"/>
              </a:schemeClr>
            </a:solidFill>
            <a:ln w="12700">
              <a:miter lim="400000"/>
            </a:ln>
          </p:spPr>
          <p:txBody>
            <a:bodyPr anchor="ctr"/>
            <a:lstStyle/>
            <a:p>
              <a:pPr algn="ctr" defTabSz="1218565"/>
              <a:endParaRPr sz="2400">
                <a:solidFill>
                  <a:prstClr val="black"/>
                </a:solidFill>
                <a:latin typeface="Calibri" panose="020F0502020204030204"/>
              </a:endParaRPr>
            </a:p>
          </p:txBody>
        </p:sp>
        <p:sp>
          <p:nvSpPr>
            <p:cNvPr id="20" name="椭圆 19"/>
            <p:cNvSpPr/>
            <p:nvPr/>
          </p:nvSpPr>
          <p:spPr>
            <a:xfrm>
              <a:off x="4375774" y="4326383"/>
              <a:ext cx="1029055" cy="1024147"/>
            </a:xfrm>
            <a:prstGeom prst="ellipse">
              <a:avLst/>
            </a:prstGeom>
            <a:solidFill>
              <a:schemeClr val="bg1"/>
            </a:solidFill>
            <a:ln>
              <a:solidFill>
                <a:srgbClr val="CFCFCF"/>
              </a:solidFill>
              <a:miter lim="400000"/>
            </a:ln>
          </p:spPr>
          <p:txBody>
            <a:bodyPr lIns="33867" tIns="33867" rIns="33867" bIns="33867" anchor="ctr">
              <a:normAutofit/>
            </a:bodyPr>
            <a:lstStyle/>
            <a:p>
              <a:pPr algn="ctr" defTabSz="304800">
                <a:defRPr sz="3000">
                  <a:solidFill>
                    <a:srgbClr val="FFFFFF"/>
                  </a:solidFill>
                  <a:effectLst>
                    <a:outerShdw blurRad="38100" dist="12700" dir="5400000" rotWithShape="0">
                      <a:srgbClr val="000000">
                        <a:alpha val="50000"/>
                      </a:srgbClr>
                    </a:outerShdw>
                  </a:effectLst>
                </a:defRPr>
              </a:pPr>
              <a:r>
                <a:rPr lang="en-US" altLang="zh-CN" sz="4000">
                  <a:solidFill>
                    <a:srgbClr val="0070C0">
                      <a:lumMod val="100000"/>
                    </a:srgbClr>
                  </a:solidFill>
                  <a:effectLst>
                    <a:outerShdw sx="1000" sy="1000" rotWithShape="0">
                      <a:srgbClr val="000000"/>
                    </a:outerShdw>
                  </a:effectLst>
                  <a:latin typeface="Calibri" panose="020F0502020204030204"/>
                  <a:ea typeface="宋体" panose="02010600030101010101" pitchFamily="2" charset="-122"/>
                </a:rPr>
                <a:t>03</a:t>
              </a:r>
            </a:p>
          </p:txBody>
        </p:sp>
        <p:sp>
          <p:nvSpPr>
            <p:cNvPr id="21" name="任意多边形: 形状 20"/>
            <p:cNvSpPr/>
            <p:nvPr/>
          </p:nvSpPr>
          <p:spPr>
            <a:xfrm rot="8046499" flipH="1">
              <a:off x="4780326" y="2300057"/>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1">
                <a:lumMod val="100000"/>
              </a:schemeClr>
            </a:solidFill>
            <a:ln w="12700">
              <a:miter lim="400000"/>
            </a:ln>
          </p:spPr>
          <p:txBody>
            <a:bodyPr anchor="ctr"/>
            <a:lstStyle/>
            <a:p>
              <a:pPr algn="ctr" defTabSz="1218565"/>
              <a:endParaRPr sz="2400">
                <a:solidFill>
                  <a:prstClr val="black"/>
                </a:solidFill>
                <a:latin typeface="Calibri" panose="020F0502020204030204"/>
              </a:endParaRPr>
            </a:p>
          </p:txBody>
        </p:sp>
        <p:sp>
          <p:nvSpPr>
            <p:cNvPr id="22" name="椭圆 21"/>
            <p:cNvSpPr/>
            <p:nvPr/>
          </p:nvSpPr>
          <p:spPr>
            <a:xfrm flipH="1">
              <a:off x="4344856" y="1879834"/>
              <a:ext cx="1029055" cy="1024147"/>
            </a:xfrm>
            <a:prstGeom prst="ellipse">
              <a:avLst/>
            </a:prstGeom>
            <a:solidFill>
              <a:schemeClr val="bg1"/>
            </a:solidFill>
            <a:ln>
              <a:solidFill>
                <a:srgbClr val="CFCFCF"/>
              </a:solidFill>
              <a:miter lim="400000"/>
            </a:ln>
          </p:spPr>
          <p:txBody>
            <a:bodyPr lIns="33867" tIns="33867" rIns="33867" bIns="33867" anchor="ctr">
              <a:normAutofit/>
            </a:bodyPr>
            <a:lstStyle/>
            <a:p>
              <a:pPr algn="ctr" defTabSz="304800">
                <a:defRPr sz="3000">
                  <a:solidFill>
                    <a:srgbClr val="FFFFFF"/>
                  </a:solidFill>
                  <a:effectLst>
                    <a:outerShdw blurRad="38100" dist="12700" dir="5400000" rotWithShape="0">
                      <a:srgbClr val="000000">
                        <a:alpha val="50000"/>
                      </a:srgbClr>
                    </a:outerShdw>
                  </a:effectLst>
                </a:defRPr>
              </a:pPr>
              <a:r>
                <a:rPr lang="en-US" altLang="zh-CN" sz="4000">
                  <a:solidFill>
                    <a:srgbClr val="0070C0">
                      <a:lumMod val="100000"/>
                    </a:srgbClr>
                  </a:solidFill>
                  <a:effectLst>
                    <a:outerShdw sx="1000" sy="1000" rotWithShape="0">
                      <a:srgbClr val="000000"/>
                    </a:outerShdw>
                  </a:effectLst>
                  <a:latin typeface="Calibri" panose="020F0502020204030204"/>
                  <a:ea typeface="宋体" panose="02010600030101010101" pitchFamily="2" charset="-122"/>
                </a:rPr>
                <a:t>01</a:t>
              </a:r>
            </a:p>
          </p:txBody>
        </p:sp>
        <p:sp>
          <p:nvSpPr>
            <p:cNvPr id="23" name="椭圆 22"/>
            <p:cNvSpPr/>
            <p:nvPr/>
          </p:nvSpPr>
          <p:spPr>
            <a:xfrm>
              <a:off x="5171738" y="2668600"/>
              <a:ext cx="1848524" cy="1848524"/>
            </a:xfrm>
            <a:prstGeom prst="ellipse">
              <a:avLst/>
            </a:prstGeom>
            <a:solidFill>
              <a:srgbClr val="FFFFFF"/>
            </a:solidFill>
            <a:ln>
              <a:solidFill>
                <a:srgbClr val="A6AAA9"/>
              </a:solidFill>
              <a:miter lim="400000"/>
            </a:ln>
          </p:spPr>
          <p:txBody>
            <a:bodyPr anchor="ctr"/>
            <a:lstStyle/>
            <a:p>
              <a:pPr algn="ctr" defTabSz="1218565"/>
              <a:endParaRPr sz="2400">
                <a:solidFill>
                  <a:prstClr val="black"/>
                </a:solidFill>
                <a:latin typeface="Calibri" panose="020F0502020204030204"/>
              </a:endParaRPr>
            </a:p>
          </p:txBody>
        </p:sp>
        <p:sp>
          <p:nvSpPr>
            <p:cNvPr id="24" name="任意多边形: 形状 23"/>
            <p:cNvSpPr/>
            <p:nvPr/>
          </p:nvSpPr>
          <p:spPr>
            <a:xfrm>
              <a:off x="5624213" y="3250916"/>
              <a:ext cx="921956" cy="68389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2F3035"/>
            </a:solidFill>
            <a:ln w="12700">
              <a:miter lim="400000"/>
            </a:ln>
          </p:spPr>
          <p:txBody>
            <a:bodyPr anchor="ctr"/>
            <a:lstStyle/>
            <a:p>
              <a:pPr algn="ctr" defTabSz="1218565"/>
              <a:endParaRPr sz="2400">
                <a:solidFill>
                  <a:prstClr val="black"/>
                </a:solidFill>
                <a:latin typeface="Calibri" panose="020F0502020204030204"/>
              </a:endParaRPr>
            </a:p>
          </p:txBody>
        </p:sp>
      </p:grpSp>
      <p:grpSp>
        <p:nvGrpSpPr>
          <p:cNvPr id="5" name="组合 4"/>
          <p:cNvGrpSpPr/>
          <p:nvPr/>
        </p:nvGrpSpPr>
        <p:grpSpPr>
          <a:xfrm>
            <a:off x="8543140" y="1767993"/>
            <a:ext cx="2321995" cy="4349480"/>
            <a:chOff x="8539431" y="1767993"/>
            <a:chExt cx="2321994" cy="4349480"/>
          </a:xfrm>
        </p:grpSpPr>
        <p:sp>
          <p:nvSpPr>
            <p:cNvPr id="11" name="矩形 10"/>
            <p:cNvSpPr/>
            <p:nvPr/>
          </p:nvSpPr>
          <p:spPr>
            <a:xfrm>
              <a:off x="8539431" y="2348880"/>
              <a:ext cx="2320491" cy="1255190"/>
            </a:xfrm>
            <a:prstGeom prst="rect">
              <a:avLst/>
            </a:prstGeom>
            <a:ln w="12700">
              <a:miter lim="400000"/>
            </a:ln>
          </p:spPr>
          <p:txBody>
            <a:bodyPr wrap="square" lIns="0" tIns="0" rIns="0" bIns="0">
              <a:normAutofit/>
            </a:bodyPr>
            <a:lstStyle/>
            <a:p>
              <a:pPr defTabSz="1218565">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2" name="矩形 11"/>
            <p:cNvSpPr/>
            <p:nvPr/>
          </p:nvSpPr>
          <p:spPr>
            <a:xfrm>
              <a:off x="8539431" y="4862280"/>
              <a:ext cx="2320491" cy="1255193"/>
            </a:xfrm>
            <a:prstGeom prst="rect">
              <a:avLst/>
            </a:prstGeom>
            <a:ln w="12700">
              <a:miter lim="400000"/>
            </a:ln>
          </p:spPr>
          <p:txBody>
            <a:bodyPr wrap="square" lIns="0" tIns="0" rIns="0" bIns="0">
              <a:normAutofit/>
            </a:bodyPr>
            <a:lstStyle/>
            <a:p>
              <a:pPr defTabSz="1218565">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13" name="矩形 12"/>
            <p:cNvSpPr/>
            <p:nvPr/>
          </p:nvSpPr>
          <p:spPr>
            <a:xfrm>
              <a:off x="8540934" y="1767993"/>
              <a:ext cx="2320491" cy="580884"/>
            </a:xfrm>
            <a:prstGeom prst="rect">
              <a:avLst/>
            </a:prstGeom>
            <a:ln w="12700">
              <a:miter lim="400000"/>
            </a:ln>
          </p:spPr>
          <p:txBody>
            <a:bodyPr wrap="none" lIns="0" tIns="0" rIns="0" bIns="0" anchor="ctr">
              <a:normAutofit/>
            </a:bodyPr>
            <a:lstStyle/>
            <a:p>
              <a:pPr defTabSz="1218565"/>
              <a:r>
                <a:rPr lang="zh-CN" altLang="en-US" sz="133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335"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4" name="矩形 13"/>
            <p:cNvSpPr/>
            <p:nvPr/>
          </p:nvSpPr>
          <p:spPr>
            <a:xfrm>
              <a:off x="8540934" y="4281396"/>
              <a:ext cx="2320491" cy="580884"/>
            </a:xfrm>
            <a:prstGeom prst="rect">
              <a:avLst/>
            </a:prstGeom>
            <a:ln w="12700">
              <a:miter lim="400000"/>
            </a:ln>
          </p:spPr>
          <p:txBody>
            <a:bodyPr wrap="none" lIns="0" tIns="0" rIns="0" bIns="0" anchor="ctr">
              <a:normAutofit/>
            </a:bodyPr>
            <a:lstStyle/>
            <a:p>
              <a:pPr defTabSz="1218565"/>
              <a:r>
                <a:rPr lang="zh-CN" altLang="en-US" sz="1335" b="1">
                  <a:solidFill>
                    <a:prstClr val="white">
                      <a:lumMod val="50000"/>
                    </a:prstClr>
                  </a:solidFill>
                  <a:latin typeface="微软雅黑" panose="020B0503020204020204" pitchFamily="34" charset="-122"/>
                  <a:ea typeface="微软雅黑" panose="020B0503020204020204" pitchFamily="34" charset="-122"/>
                </a:rPr>
                <a:t>标题文本预设</a:t>
              </a:r>
            </a:p>
          </p:txBody>
        </p:sp>
      </p:grpSp>
      <p:grpSp>
        <p:nvGrpSpPr>
          <p:cNvPr id="6" name="组合 5"/>
          <p:cNvGrpSpPr/>
          <p:nvPr/>
        </p:nvGrpSpPr>
        <p:grpSpPr>
          <a:xfrm>
            <a:off x="1326867" y="1767993"/>
            <a:ext cx="2320491" cy="4349480"/>
            <a:chOff x="1323158" y="1767993"/>
            <a:chExt cx="2320491" cy="4349480"/>
          </a:xfrm>
        </p:grpSpPr>
        <p:sp>
          <p:nvSpPr>
            <p:cNvPr id="7" name="矩形 6"/>
            <p:cNvSpPr/>
            <p:nvPr/>
          </p:nvSpPr>
          <p:spPr>
            <a:xfrm>
              <a:off x="1323158" y="2348880"/>
              <a:ext cx="2320491" cy="1255190"/>
            </a:xfrm>
            <a:prstGeom prst="rect">
              <a:avLst/>
            </a:prstGeom>
            <a:ln w="12700">
              <a:miter lim="400000"/>
            </a:ln>
          </p:spPr>
          <p:txBody>
            <a:bodyPr wrap="square" lIns="0" tIns="0" rIns="0" bIns="0">
              <a:normAutofit/>
            </a:bodyPr>
            <a:lstStyle/>
            <a:p>
              <a:pPr algn="r" defTabSz="1218565">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8" name="矩形 7"/>
            <p:cNvSpPr/>
            <p:nvPr/>
          </p:nvSpPr>
          <p:spPr>
            <a:xfrm>
              <a:off x="1323158" y="4862280"/>
              <a:ext cx="2320491" cy="1255193"/>
            </a:xfrm>
            <a:prstGeom prst="rect">
              <a:avLst/>
            </a:prstGeom>
            <a:ln w="12700">
              <a:miter lim="400000"/>
            </a:ln>
          </p:spPr>
          <p:txBody>
            <a:bodyPr wrap="square" lIns="0" tIns="0" rIns="0" bIns="0">
              <a:normAutofit/>
            </a:bodyPr>
            <a:lstStyle/>
            <a:p>
              <a:pPr algn="r" defTabSz="1218565">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9" name="矩形 8"/>
            <p:cNvSpPr/>
            <p:nvPr/>
          </p:nvSpPr>
          <p:spPr>
            <a:xfrm>
              <a:off x="1323158" y="1767993"/>
              <a:ext cx="2320491" cy="580884"/>
            </a:xfrm>
            <a:prstGeom prst="rect">
              <a:avLst/>
            </a:prstGeom>
            <a:ln w="12700">
              <a:miter lim="400000"/>
            </a:ln>
          </p:spPr>
          <p:txBody>
            <a:bodyPr wrap="none" lIns="0" tIns="0" rIns="0" bIns="0" anchor="ctr">
              <a:normAutofit/>
            </a:bodyPr>
            <a:lstStyle/>
            <a:p>
              <a:pPr algn="r" defTabSz="1218565"/>
              <a:r>
                <a:rPr lang="zh-CN" altLang="en-US" sz="133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335"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 name="矩形 9"/>
            <p:cNvSpPr/>
            <p:nvPr/>
          </p:nvSpPr>
          <p:spPr>
            <a:xfrm>
              <a:off x="1323158" y="4281396"/>
              <a:ext cx="2320491" cy="580884"/>
            </a:xfrm>
            <a:prstGeom prst="rect">
              <a:avLst/>
            </a:prstGeom>
            <a:ln w="12700">
              <a:miter lim="400000"/>
            </a:ln>
          </p:spPr>
          <p:txBody>
            <a:bodyPr wrap="none" lIns="0" tIns="0" rIns="0" bIns="0" anchor="ctr">
              <a:normAutofit/>
            </a:bodyPr>
            <a:lstStyle/>
            <a:p>
              <a:pPr algn="r" defTabSz="1218565"/>
              <a:r>
                <a:rPr lang="zh-CN" altLang="en-US" sz="1335" b="1">
                  <a:solidFill>
                    <a:prstClr val="white">
                      <a:lumMod val="50000"/>
                    </a:prstClr>
                  </a:solidFill>
                  <a:latin typeface="微软雅黑" panose="020B0503020204020204" pitchFamily="34" charset="-122"/>
                  <a:ea typeface="微软雅黑" panose="020B0503020204020204" pitchFamily="34" charset="-122"/>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872" y="2133786"/>
            <a:ext cx="4812680" cy="3877404"/>
          </a:xfrm>
          <a:prstGeom prst="rect">
            <a:avLst/>
          </a:prstGeom>
        </p:spPr>
      </p:pic>
      <p:sp>
        <p:nvSpPr>
          <p:cNvPr id="31" name="矩形 30"/>
          <p:cNvSpPr/>
          <p:nvPr/>
        </p:nvSpPr>
        <p:spPr>
          <a:xfrm>
            <a:off x="6413366" y="2114738"/>
            <a:ext cx="1139991" cy="379623"/>
          </a:xfrm>
          <a:prstGeom prst="rect">
            <a:avLst/>
          </a:prstGeom>
        </p:spPr>
        <p:txBody>
          <a:bodyPr wrap="none" lIns="91408" tIns="45704" rIns="91408" bIns="45704">
            <a:spAutoFit/>
          </a:bodyPr>
          <a:lstStyle/>
          <a:p>
            <a:pPr defTabSz="1218565"/>
            <a:r>
              <a:rPr lang="zh-CN" altLang="en-US" sz="1865" dirty="0">
                <a:solidFill>
                  <a:prstClr val="black">
                    <a:lumMod val="65000"/>
                    <a:lumOff val="35000"/>
                  </a:prstClr>
                </a:solidFill>
                <a:latin typeface="方正兰亭中黑_GBK" panose="02000000000000000000" pitchFamily="2" charset="-122"/>
                <a:ea typeface="方正兰亭中黑_GBK" panose="02000000000000000000" pitchFamily="2" charset="-122"/>
              </a:rPr>
              <a:t>活动宗旨</a:t>
            </a:r>
          </a:p>
        </p:txBody>
      </p:sp>
      <p:sp>
        <p:nvSpPr>
          <p:cNvPr id="38" name="矩形 37"/>
          <p:cNvSpPr/>
          <p:nvPr/>
        </p:nvSpPr>
        <p:spPr>
          <a:xfrm>
            <a:off x="6413363" y="2646901"/>
            <a:ext cx="4862639" cy="843597"/>
          </a:xfrm>
          <a:prstGeom prst="rect">
            <a:avLst/>
          </a:prstGeom>
        </p:spPr>
        <p:txBody>
          <a:bodyPr wrap="square" lIns="91408" tIns="45704" rIns="91408" bIns="45704">
            <a:spAutoFit/>
          </a:bodyPr>
          <a:lstStyle/>
          <a:p>
            <a:pPr algn="just" defTabSz="1218565">
              <a:lnSpc>
                <a:spcPct val="140000"/>
              </a:lnSpc>
            </a:pPr>
            <a:r>
              <a:rPr lang="zh-CN" altLang="en-US"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此处添加详细文本描述，建议与标题相关并符合整体语言风格，语言描述尽量简洁生动。尽量将每页幻灯片的字数控制在</a:t>
            </a:r>
            <a:r>
              <a:rPr lang="en-US" altLang="zh-CN"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200</a:t>
            </a:r>
            <a:r>
              <a:rPr lang="zh-CN" altLang="en-US"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字以内，据统计每页幻灯片的播放时间最好控制在</a:t>
            </a:r>
            <a:r>
              <a:rPr lang="en-US" altLang="zh-CN"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5</a:t>
            </a:r>
            <a:r>
              <a:rPr lang="zh-CN" altLang="en-US"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分钟之内。</a:t>
            </a:r>
          </a:p>
        </p:txBody>
      </p:sp>
      <p:sp>
        <p:nvSpPr>
          <p:cNvPr id="40" name="矩形 39"/>
          <p:cNvSpPr/>
          <p:nvPr/>
        </p:nvSpPr>
        <p:spPr>
          <a:xfrm>
            <a:off x="6413366" y="4188775"/>
            <a:ext cx="1139991" cy="379623"/>
          </a:xfrm>
          <a:prstGeom prst="rect">
            <a:avLst/>
          </a:prstGeom>
        </p:spPr>
        <p:txBody>
          <a:bodyPr wrap="none" lIns="91408" tIns="45704" rIns="91408" bIns="45704">
            <a:spAutoFit/>
          </a:bodyPr>
          <a:lstStyle/>
          <a:p>
            <a:pPr defTabSz="1218565"/>
            <a:r>
              <a:rPr lang="zh-CN" altLang="en-US" sz="1865" dirty="0">
                <a:solidFill>
                  <a:prstClr val="black">
                    <a:lumMod val="65000"/>
                    <a:lumOff val="35000"/>
                  </a:prstClr>
                </a:solidFill>
                <a:latin typeface="方正兰亭中黑_GBK" panose="02000000000000000000" pitchFamily="2" charset="-122"/>
                <a:ea typeface="方正兰亭中黑_GBK" panose="02000000000000000000" pitchFamily="2" charset="-122"/>
              </a:rPr>
              <a:t>活动目标</a:t>
            </a:r>
          </a:p>
        </p:txBody>
      </p:sp>
      <p:grpSp>
        <p:nvGrpSpPr>
          <p:cNvPr id="3" name="组合 3"/>
          <p:cNvGrpSpPr/>
          <p:nvPr/>
        </p:nvGrpSpPr>
        <p:grpSpPr>
          <a:xfrm>
            <a:off x="610819" y="3352614"/>
            <a:ext cx="5311067" cy="1439750"/>
            <a:chOff x="609124" y="3352597"/>
            <a:chExt cx="5312706" cy="1440000"/>
          </a:xfrm>
        </p:grpSpPr>
        <p:sp>
          <p:nvSpPr>
            <p:cNvPr id="43" name="矩形 42"/>
            <p:cNvSpPr/>
            <p:nvPr/>
          </p:nvSpPr>
          <p:spPr>
            <a:xfrm>
              <a:off x="609124" y="3352597"/>
              <a:ext cx="5312706" cy="1440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44" name="矩形 43"/>
            <p:cNvSpPr/>
            <p:nvPr/>
          </p:nvSpPr>
          <p:spPr>
            <a:xfrm>
              <a:off x="1056427" y="3738982"/>
              <a:ext cx="4595878" cy="694863"/>
            </a:xfrm>
            <a:prstGeom prst="rect">
              <a:avLst/>
            </a:prstGeom>
          </p:spPr>
          <p:txBody>
            <a:bodyPr wrap="square">
              <a:spAutoFit/>
            </a:bodyPr>
            <a:lstStyle/>
            <a:p>
              <a:pPr algn="just" defTabSz="1218565">
                <a:lnSpc>
                  <a:spcPct val="140000"/>
                </a:lnSpc>
              </a:pPr>
              <a:r>
                <a:rPr lang="zh-CN" altLang="en-US" sz="1465" dirty="0">
                  <a:solidFill>
                    <a:prstClr val="white"/>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a:t>
              </a:r>
            </a:p>
          </p:txBody>
        </p:sp>
      </p:grpSp>
      <p:sp>
        <p:nvSpPr>
          <p:cNvPr id="48" name="矩形 47"/>
          <p:cNvSpPr/>
          <p:nvPr/>
        </p:nvSpPr>
        <p:spPr>
          <a:xfrm>
            <a:off x="6413363" y="4720936"/>
            <a:ext cx="4862639" cy="843597"/>
          </a:xfrm>
          <a:prstGeom prst="rect">
            <a:avLst/>
          </a:prstGeom>
        </p:spPr>
        <p:txBody>
          <a:bodyPr wrap="square" lIns="91408" tIns="45704" rIns="91408" bIns="45704">
            <a:spAutoFit/>
          </a:bodyPr>
          <a:lstStyle/>
          <a:p>
            <a:pPr algn="just" defTabSz="1218565">
              <a:lnSpc>
                <a:spcPct val="140000"/>
              </a:lnSpc>
            </a:pPr>
            <a:r>
              <a:rPr lang="zh-CN" altLang="en-US"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此处添加详细文本描述，建议与标题相关并符合整体语言风格，语言描述尽量简洁生动。尽量将每页幻灯片的字数控制在</a:t>
            </a:r>
            <a:r>
              <a:rPr lang="en-US" altLang="zh-CN"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200</a:t>
            </a:r>
            <a:r>
              <a:rPr lang="zh-CN" altLang="en-US"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字以内，据统计每页幻灯片的播放时间最好控制在</a:t>
            </a:r>
            <a:r>
              <a:rPr lang="en-US" altLang="zh-CN"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5</a:t>
            </a:r>
            <a:r>
              <a:rPr lang="zh-CN" altLang="en-US" sz="1200" dirty="0">
                <a:solidFill>
                  <a:prstClr val="black">
                    <a:lumMod val="50000"/>
                    <a:lumOff val="50000"/>
                  </a:prstClr>
                </a:solidFill>
                <a:latin typeface="方正兰亭细黑_GBK" panose="02000000000000000000" pitchFamily="2" charset="-122"/>
                <a:ea typeface="方正兰亭细黑_GBK" panose="02000000000000000000" pitchFamily="2" charset="-122"/>
              </a:rPr>
              <a:t>分钟之内。</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iterate type="lt">
                                    <p:tmPct val="20000"/>
                                  </p:iterate>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par>
                          <p:cTn id="21" fill="hold">
                            <p:stCondLst>
                              <p:cond delay="1799"/>
                            </p:stCondLst>
                            <p:childTnLst>
                              <p:par>
                                <p:cTn id="22" presetID="42"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par>
                          <p:cTn id="27" fill="hold">
                            <p:stCondLst>
                              <p:cond delay="2799"/>
                            </p:stCondLst>
                            <p:childTnLst>
                              <p:par>
                                <p:cTn id="28" presetID="53" presetClass="entr" presetSubtype="16" fill="hold" grpId="0" nodeType="afterEffect">
                                  <p:stCondLst>
                                    <p:cond delay="0"/>
                                  </p:stCondLst>
                                  <p:iterate type="lt">
                                    <p:tmPct val="20000"/>
                                  </p:iterate>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3599"/>
                            </p:stCondLst>
                            <p:childTnLst>
                              <p:par>
                                <p:cTn id="34" presetID="42"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p:bldP spid="40"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4"/>
          <p:cNvGrpSpPr/>
          <p:nvPr/>
        </p:nvGrpSpPr>
        <p:grpSpPr>
          <a:xfrm>
            <a:off x="1491111" y="1538467"/>
            <a:ext cx="4118020" cy="1824508"/>
            <a:chOff x="1490077" y="1538466"/>
            <a:chExt cx="4120364" cy="1824508"/>
          </a:xfrm>
        </p:grpSpPr>
        <p:sp>
          <p:nvSpPr>
            <p:cNvPr id="66" name="任意多边形 65"/>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ln>
                  <a:solidFill>
                    <a:srgbClr val="0070C0"/>
                  </a:solidFill>
                </a:ln>
                <a:noFill/>
                <a:latin typeface="Calibri" panose="020F0502020204030204"/>
                <a:ea typeface="宋体" panose="02010600030101010101" pitchFamily="2" charset="-122"/>
              </a:endParaRPr>
            </a:p>
          </p:txBody>
        </p:sp>
        <p:grpSp>
          <p:nvGrpSpPr>
            <p:cNvPr id="5"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72" name="椭圆 71"/>
              <p:cNvSpPr/>
              <p:nvPr/>
            </p:nvSpPr>
            <p:spPr>
              <a:xfrm>
                <a:off x="2262420" y="3763753"/>
                <a:ext cx="156066" cy="156066"/>
              </a:xfrm>
              <a:prstGeom prst="ellipse">
                <a:avLst/>
              </a:prstGeom>
              <a:solidFill>
                <a:schemeClr val="accent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nvGrpSpPr>
            <p:cNvPr id="6"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70" name="椭圆 69"/>
              <p:cNvSpPr/>
              <p:nvPr/>
            </p:nvSpPr>
            <p:spPr>
              <a:xfrm>
                <a:off x="2262420" y="3763753"/>
                <a:ext cx="156066" cy="156066"/>
              </a:xfrm>
              <a:prstGeom prst="ellipse">
                <a:avLst/>
              </a:prstGeom>
              <a:solidFill>
                <a:schemeClr val="accent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sp>
        <p:nvSpPr>
          <p:cNvPr id="73" name="文本框 23"/>
          <p:cNvSpPr txBox="1"/>
          <p:nvPr/>
        </p:nvSpPr>
        <p:spPr>
          <a:xfrm>
            <a:off x="1726541" y="2331458"/>
            <a:ext cx="2113905" cy="646288"/>
          </a:xfrm>
          <a:prstGeom prst="rect">
            <a:avLst/>
          </a:prstGeom>
          <a:noFill/>
        </p:spPr>
        <p:txBody>
          <a:bodyPr wrap="square" lIns="91400" tIns="45699" rIns="91400" bIns="45699" rtlCol="0">
            <a:spAutoFit/>
          </a:bodyPr>
          <a:lstStyle/>
          <a:p>
            <a:pPr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在此添加详细的文字信息介绍。在此添加详细的文字。</a:t>
            </a:r>
          </a:p>
          <a:p>
            <a:pPr defTabSz="1218565"/>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7" name="组合 73"/>
          <p:cNvGrpSpPr/>
          <p:nvPr/>
        </p:nvGrpSpPr>
        <p:grpSpPr>
          <a:xfrm>
            <a:off x="1810528" y="1650630"/>
            <a:ext cx="1441483" cy="655814"/>
            <a:chOff x="4806096" y="2627316"/>
            <a:chExt cx="1442304" cy="655815"/>
          </a:xfrm>
          <a:solidFill>
            <a:schemeClr val="accent1"/>
          </a:soli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65" b="1">
                <a:solidFill>
                  <a:prstClr val="white">
                    <a:lumMod val="95000"/>
                  </a:prstClr>
                </a:solidFill>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77" name="文本框 32"/>
            <p:cNvSpPr txBox="1"/>
            <p:nvPr/>
          </p:nvSpPr>
          <p:spPr>
            <a:xfrm>
              <a:off x="4901581" y="2768085"/>
              <a:ext cx="1240097" cy="338554"/>
            </a:xfrm>
            <a:prstGeom prst="rect">
              <a:avLst/>
            </a:prstGeom>
            <a:grpFill/>
          </p:spPr>
          <p:txBody>
            <a:bodyPr wrap="square"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8" name="组合 77"/>
          <p:cNvGrpSpPr/>
          <p:nvPr/>
        </p:nvGrpSpPr>
        <p:grpSpPr>
          <a:xfrm>
            <a:off x="6220294" y="1479033"/>
            <a:ext cx="4435829" cy="1879852"/>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nvGrpSpPr>
            <p:cNvPr id="9"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85" name="椭圆 84"/>
              <p:cNvSpPr/>
              <p:nvPr/>
            </p:nvSpPr>
            <p:spPr>
              <a:xfrm>
                <a:off x="2262420" y="3763753"/>
                <a:ext cx="156066" cy="1560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nvGrpSpPr>
            <p:cNvPr id="10"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83" name="椭圆 82"/>
              <p:cNvSpPr/>
              <p:nvPr/>
            </p:nvSpPr>
            <p:spPr>
              <a:xfrm>
                <a:off x="2262420" y="3763753"/>
                <a:ext cx="156066" cy="1560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sp>
        <p:nvSpPr>
          <p:cNvPr id="86" name="文本框 46"/>
          <p:cNvSpPr txBox="1"/>
          <p:nvPr/>
        </p:nvSpPr>
        <p:spPr>
          <a:xfrm>
            <a:off x="6483516" y="2348881"/>
            <a:ext cx="2113905" cy="646288"/>
          </a:xfrm>
          <a:prstGeom prst="rect">
            <a:avLst/>
          </a:prstGeom>
          <a:noFill/>
        </p:spPr>
        <p:txBody>
          <a:bodyPr wrap="square" lIns="91400" tIns="45699" rIns="91400" bIns="45699" rtlCol="0">
            <a:spAutoFit/>
          </a:bodyPr>
          <a:lstStyle/>
          <a:p>
            <a:pPr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在此添加详细的文字信息介绍。在此添加详细的文字。</a:t>
            </a:r>
          </a:p>
          <a:p>
            <a:pPr defTabSz="1218565"/>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2" name="组合 86"/>
          <p:cNvGrpSpPr/>
          <p:nvPr/>
        </p:nvGrpSpPr>
        <p:grpSpPr>
          <a:xfrm>
            <a:off x="6567504" y="1650630"/>
            <a:ext cx="1441483" cy="655814"/>
            <a:chOff x="4806096" y="2627316"/>
            <a:chExt cx="1442304" cy="655815"/>
          </a:xfrm>
          <a:solidFill>
            <a:schemeClr val="accent2"/>
          </a:soli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65" b="1">
                <a:solidFill>
                  <a:prstClr val="white">
                    <a:lumMod val="95000"/>
                  </a:prstClr>
                </a:solidFill>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90" name="文本框 50"/>
            <p:cNvSpPr txBox="1"/>
            <p:nvPr/>
          </p:nvSpPr>
          <p:spPr>
            <a:xfrm>
              <a:off x="4901582" y="2768085"/>
              <a:ext cx="1232941" cy="338554"/>
            </a:xfrm>
            <a:prstGeom prst="rect">
              <a:avLst/>
            </a:prstGeom>
            <a:grpFill/>
          </p:spPr>
          <p:txBody>
            <a:bodyPr wrap="square"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13" name="组合 90"/>
          <p:cNvGrpSpPr/>
          <p:nvPr/>
        </p:nvGrpSpPr>
        <p:grpSpPr>
          <a:xfrm>
            <a:off x="1491111" y="4176373"/>
            <a:ext cx="4118020" cy="1758027"/>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accent3"/>
              </a:solid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pPr algn="ctr" defTabSz="1218565"/>
              <a:endParaRPr lang="zh-CN" altLang="en-US" sz="15725" dirty="0">
                <a:solidFill>
                  <a:prstClr val="black"/>
                </a:solidFill>
                <a:latin typeface="Impact" panose="020B0806030902050204" pitchFamily="34" charset="0"/>
                <a:ea typeface="宋体" panose="02010600030101010101" pitchFamily="2" charset="-122"/>
              </a:endParaRPr>
            </a:p>
          </p:txBody>
        </p:sp>
        <p:grpSp>
          <p:nvGrpSpPr>
            <p:cNvPr id="14"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98" name="椭圆 97"/>
              <p:cNvSpPr/>
              <p:nvPr/>
            </p:nvSpPr>
            <p:spPr>
              <a:xfrm>
                <a:off x="2262420" y="3763753"/>
                <a:ext cx="156066" cy="156066"/>
              </a:xfrm>
              <a:prstGeom prst="ellipse">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nvGrpSpPr>
            <p:cNvPr id="15"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96" name="椭圆 95"/>
              <p:cNvSpPr/>
              <p:nvPr/>
            </p:nvSpPr>
            <p:spPr>
              <a:xfrm>
                <a:off x="2262420" y="3763753"/>
                <a:ext cx="156066" cy="156066"/>
              </a:xfrm>
              <a:prstGeom prst="ellipse">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sp>
        <p:nvSpPr>
          <p:cNvPr id="99" name="文本框 61"/>
          <p:cNvSpPr txBox="1"/>
          <p:nvPr/>
        </p:nvSpPr>
        <p:spPr>
          <a:xfrm>
            <a:off x="1726541" y="4941170"/>
            <a:ext cx="2113905" cy="646288"/>
          </a:xfrm>
          <a:prstGeom prst="rect">
            <a:avLst/>
          </a:prstGeom>
          <a:noFill/>
        </p:spPr>
        <p:txBody>
          <a:bodyPr wrap="square" lIns="91400" tIns="45699" rIns="91400" bIns="45699" rtlCol="0">
            <a:spAutoFit/>
          </a:bodyPr>
          <a:lstStyle/>
          <a:p>
            <a:pPr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在此添加详细的文字信息介绍。在此添加详细的文字。</a:t>
            </a:r>
          </a:p>
          <a:p>
            <a:pPr defTabSz="1218565"/>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6" name="组合 99"/>
          <p:cNvGrpSpPr/>
          <p:nvPr/>
        </p:nvGrpSpPr>
        <p:grpSpPr>
          <a:xfrm>
            <a:off x="1810528" y="4253182"/>
            <a:ext cx="1441483" cy="655814"/>
            <a:chOff x="4806096" y="2627316"/>
            <a:chExt cx="1442304" cy="655815"/>
          </a:xfrm>
          <a:solidFill>
            <a:schemeClr val="accent3"/>
          </a:soli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65" b="1">
                <a:solidFill>
                  <a:prstClr val="white">
                    <a:lumMod val="95000"/>
                  </a:prstClr>
                </a:solidFill>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03" name="文本框 65"/>
            <p:cNvSpPr txBox="1"/>
            <p:nvPr/>
          </p:nvSpPr>
          <p:spPr>
            <a:xfrm>
              <a:off x="4901582" y="2768085"/>
              <a:ext cx="1240097" cy="338554"/>
            </a:xfrm>
            <a:prstGeom prst="rect">
              <a:avLst/>
            </a:prstGeom>
            <a:grpFill/>
          </p:spPr>
          <p:txBody>
            <a:bodyPr wrap="square"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17" name="组合 103"/>
          <p:cNvGrpSpPr/>
          <p:nvPr/>
        </p:nvGrpSpPr>
        <p:grpSpPr>
          <a:xfrm>
            <a:off x="6220294" y="4126223"/>
            <a:ext cx="4435829" cy="1823059"/>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accent4"/>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nvGrpSpPr>
            <p:cNvPr id="18"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accent4"/>
                </a:solid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pPr defTabSz="1218565"/>
                <a:endParaRPr lang="zh-CN" altLang="en-US" sz="22925" dirty="0">
                  <a:solidFill>
                    <a:prstClr val="black"/>
                  </a:solidFill>
                  <a:latin typeface="Impact" panose="020B0806030902050204" pitchFamily="34" charset="0"/>
                  <a:ea typeface="宋体" panose="02010600030101010101" pitchFamily="2" charset="-122"/>
                </a:endParaRPr>
              </a:p>
            </p:txBody>
          </p:sp>
          <p:grpSp>
            <p:nvGrpSpPr>
              <p:cNvPr id="19"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113" name="椭圆 112"/>
                <p:cNvSpPr/>
                <p:nvPr/>
              </p:nvSpPr>
              <p:spPr>
                <a:xfrm>
                  <a:off x="2262420" y="3763753"/>
                  <a:ext cx="156066" cy="156066"/>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nvGrpSpPr>
              <p:cNvPr id="20"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
              <p:nvSpPr>
                <p:cNvPr id="111" name="椭圆 110"/>
                <p:cNvSpPr/>
                <p:nvPr/>
              </p:nvSpPr>
              <p:spPr>
                <a:xfrm>
                  <a:off x="2262420" y="3763753"/>
                  <a:ext cx="156066" cy="156066"/>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grpSp>
      </p:grpSp>
      <p:sp>
        <p:nvSpPr>
          <p:cNvPr id="114" name="文本框 78"/>
          <p:cNvSpPr txBox="1"/>
          <p:nvPr/>
        </p:nvSpPr>
        <p:spPr>
          <a:xfrm>
            <a:off x="6483516" y="4955453"/>
            <a:ext cx="2113905" cy="461622"/>
          </a:xfrm>
          <a:prstGeom prst="rect">
            <a:avLst/>
          </a:prstGeom>
          <a:noFill/>
        </p:spPr>
        <p:txBody>
          <a:bodyPr wrap="square" lIns="91400" tIns="45699" rIns="91400" bIns="45699" rtlCol="0">
            <a:spAutoFit/>
          </a:bodyPr>
          <a:lstStyle/>
          <a:p>
            <a:pPr defTabSz="1218565"/>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在此添加详细的文字信息介绍。在此添加详细的文字。</a:t>
            </a:r>
          </a:p>
        </p:txBody>
      </p:sp>
      <p:grpSp>
        <p:nvGrpSpPr>
          <p:cNvPr id="21" name="组合 114"/>
          <p:cNvGrpSpPr/>
          <p:nvPr/>
        </p:nvGrpSpPr>
        <p:grpSpPr>
          <a:xfrm>
            <a:off x="6567504" y="4267468"/>
            <a:ext cx="1441483" cy="655814"/>
            <a:chOff x="4806096" y="2627316"/>
            <a:chExt cx="1442304" cy="655815"/>
          </a:xfrm>
          <a:solidFill>
            <a:schemeClr val="accent4"/>
          </a:soli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865" b="1">
                <a:solidFill>
                  <a:prstClr val="white">
                    <a:lumMod val="95000"/>
                  </a:prstClr>
                </a:solidFill>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18" name="文本框 82"/>
            <p:cNvSpPr txBox="1"/>
            <p:nvPr/>
          </p:nvSpPr>
          <p:spPr>
            <a:xfrm>
              <a:off x="4901582" y="2768085"/>
              <a:ext cx="1232941" cy="338554"/>
            </a:xfrm>
            <a:prstGeom prst="rect">
              <a:avLst/>
            </a:prstGeom>
            <a:grpFill/>
          </p:spPr>
          <p:txBody>
            <a:bodyPr wrap="square" rtlCol="0">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50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fill="hold"/>
                                        <p:tgtEl>
                                          <p:spTgt spid="73"/>
                                        </p:tgtEl>
                                        <p:attrNameLst>
                                          <p:attrName>ppt_x</p:attrName>
                                        </p:attrNameLst>
                                      </p:cBhvr>
                                      <p:tavLst>
                                        <p:tav tm="0">
                                          <p:val>
                                            <p:strVal val="#ppt_x"/>
                                          </p:val>
                                        </p:tav>
                                        <p:tav tm="100000">
                                          <p:val>
                                            <p:strVal val="#ppt_x"/>
                                          </p:val>
                                        </p:tav>
                                      </p:tavLst>
                                    </p:anim>
                                    <p:anim calcmode="lin" valueType="num">
                                      <p:cBhvr additive="base">
                                        <p:cTn id="15" dur="500" fill="hold"/>
                                        <p:tgtEl>
                                          <p:spTgt spid="7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 presetClass="entr" presetSubtype="4"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 presetClass="entr" presetSubtype="4" fill="hold" grpId="0" nodeType="withEffect">
                                  <p:stCondLst>
                                    <p:cond delay="500"/>
                                  </p:stCondLst>
                                  <p:childTnLst>
                                    <p:set>
                                      <p:cBhvr>
                                        <p:cTn id="33" dur="1" fill="hold">
                                          <p:stCondLst>
                                            <p:cond delay="0"/>
                                          </p:stCondLst>
                                        </p:cTn>
                                        <p:tgtEl>
                                          <p:spTgt spid="99"/>
                                        </p:tgtEl>
                                        <p:attrNameLst>
                                          <p:attrName>style.visibility</p:attrName>
                                        </p:attrNameLst>
                                      </p:cBhvr>
                                      <p:to>
                                        <p:strVal val="visible"/>
                                      </p:to>
                                    </p:set>
                                    <p:anim calcmode="lin" valueType="num">
                                      <p:cBhvr additive="base">
                                        <p:cTn id="34" dur="500" fill="hold"/>
                                        <p:tgtEl>
                                          <p:spTgt spid="99"/>
                                        </p:tgtEl>
                                        <p:attrNameLst>
                                          <p:attrName>ppt_x</p:attrName>
                                        </p:attrNameLst>
                                      </p:cBhvr>
                                      <p:tavLst>
                                        <p:tav tm="0">
                                          <p:val>
                                            <p:strVal val="#ppt_x"/>
                                          </p:val>
                                        </p:tav>
                                        <p:tav tm="100000">
                                          <p:val>
                                            <p:strVal val="#ppt_x"/>
                                          </p:val>
                                        </p:tav>
                                      </p:tavLst>
                                    </p:anim>
                                    <p:anim calcmode="lin" valueType="num">
                                      <p:cBhvr additive="base">
                                        <p:cTn id="35" dur="500" fill="hold"/>
                                        <p:tgtEl>
                                          <p:spTgt spid="9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 presetClass="entr" presetSubtype="4" fill="hold" grpId="0" nodeType="withEffect">
                                  <p:stCondLst>
                                    <p:cond delay="500"/>
                                  </p:stCondLst>
                                  <p:childTnLst>
                                    <p:set>
                                      <p:cBhvr>
                                        <p:cTn id="45" dur="1" fill="hold">
                                          <p:stCondLst>
                                            <p:cond delay="0"/>
                                          </p:stCondLst>
                                        </p:cTn>
                                        <p:tgtEl>
                                          <p:spTgt spid="114"/>
                                        </p:tgtEl>
                                        <p:attrNameLst>
                                          <p:attrName>style.visibility</p:attrName>
                                        </p:attrNameLst>
                                      </p:cBhvr>
                                      <p:to>
                                        <p:strVal val="visible"/>
                                      </p:to>
                                    </p:set>
                                    <p:anim calcmode="lin" valueType="num">
                                      <p:cBhvr additive="base">
                                        <p:cTn id="46" dur="500" fill="hold"/>
                                        <p:tgtEl>
                                          <p:spTgt spid="114"/>
                                        </p:tgtEl>
                                        <p:attrNameLst>
                                          <p:attrName>ppt_x</p:attrName>
                                        </p:attrNameLst>
                                      </p:cBhvr>
                                      <p:tavLst>
                                        <p:tav tm="0">
                                          <p:val>
                                            <p:strVal val="#ppt_x"/>
                                          </p:val>
                                        </p:tav>
                                        <p:tav tm="100000">
                                          <p:val>
                                            <p:strVal val="#ppt_x"/>
                                          </p:val>
                                        </p:tav>
                                      </p:tavLst>
                                    </p:anim>
                                    <p:anim calcmode="lin" valueType="num">
                                      <p:cBhvr additive="base">
                                        <p:cTn id="47" dur="500" fill="hold"/>
                                        <p:tgtEl>
                                          <p:spTgt spid="1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6" grpId="0"/>
      <p:bldP spid="99" grpId="0"/>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80943" y="2047810"/>
            <a:ext cx="9241301" cy="3269821"/>
            <a:chOff x="-380943" y="2047816"/>
            <a:chExt cx="9241300" cy="3272845"/>
          </a:xfrm>
        </p:grpSpPr>
        <p:sp>
          <p:nvSpPr>
            <p:cNvPr id="138" name="Freeform: Shape 4"/>
            <p:cNvSpPr/>
            <p:nvPr/>
          </p:nvSpPr>
          <p:spPr bwMode="auto">
            <a:xfrm>
              <a:off x="5542306" y="3200340"/>
              <a:ext cx="1637921" cy="929758"/>
            </a:xfrm>
            <a:custGeom>
              <a:avLst/>
              <a:gdLst>
                <a:gd name="T0" fmla="*/ 1397 w 1397"/>
                <a:gd name="T1" fmla="*/ 793 h 793"/>
                <a:gd name="T2" fmla="*/ 605 w 1397"/>
                <a:gd name="T3" fmla="*/ 0 h 793"/>
                <a:gd name="T4" fmla="*/ 0 w 1397"/>
                <a:gd name="T5" fmla="*/ 0 h 793"/>
                <a:gd name="T6" fmla="*/ 792 w 1397"/>
                <a:gd name="T7" fmla="*/ 793 h 793"/>
                <a:gd name="T8" fmla="*/ 1397 w 1397"/>
                <a:gd name="T9" fmla="*/ 793 h 793"/>
              </a:gdLst>
              <a:ahLst/>
              <a:cxnLst>
                <a:cxn ang="0">
                  <a:pos x="T0" y="T1"/>
                </a:cxn>
                <a:cxn ang="0">
                  <a:pos x="T2" y="T3"/>
                </a:cxn>
                <a:cxn ang="0">
                  <a:pos x="T4" y="T5"/>
                </a:cxn>
                <a:cxn ang="0">
                  <a:pos x="T6" y="T7"/>
                </a:cxn>
                <a:cxn ang="0">
                  <a:pos x="T8" y="T9"/>
                </a:cxn>
              </a:cxnLst>
              <a:rect l="0" t="0" r="r" b="b"/>
              <a:pathLst>
                <a:path w="1397" h="793">
                  <a:moveTo>
                    <a:pt x="1397" y="793"/>
                  </a:moveTo>
                  <a:lnTo>
                    <a:pt x="605" y="0"/>
                  </a:lnTo>
                  <a:lnTo>
                    <a:pt x="0" y="0"/>
                  </a:lnTo>
                  <a:lnTo>
                    <a:pt x="792" y="793"/>
                  </a:lnTo>
                  <a:lnTo>
                    <a:pt x="1397" y="793"/>
                  </a:lnTo>
                  <a:close/>
                </a:path>
              </a:pathLst>
            </a:custGeom>
            <a:solidFill>
              <a:schemeClr val="accent1">
                <a:lumMod val="60000"/>
                <a:lumOff val="40000"/>
              </a:schemeClr>
            </a:solidFill>
            <a:ln>
              <a:noFill/>
            </a:ln>
          </p:spPr>
          <p:txBody>
            <a:bodyPr anchor="ctr"/>
            <a:lstStyle/>
            <a:p>
              <a:pPr algn="ctr" defTabSz="1218565"/>
              <a:endParaRPr sz="2400">
                <a:solidFill>
                  <a:prstClr val="black"/>
                </a:solidFill>
                <a:latin typeface="Calibri" panose="020F0502020204030204"/>
              </a:endParaRPr>
            </a:p>
          </p:txBody>
        </p:sp>
        <p:sp>
          <p:nvSpPr>
            <p:cNvPr id="139" name="Freeform: Shape 5"/>
            <p:cNvSpPr/>
            <p:nvPr/>
          </p:nvSpPr>
          <p:spPr bwMode="auto">
            <a:xfrm>
              <a:off x="4611376" y="3200340"/>
              <a:ext cx="1637921" cy="929758"/>
            </a:xfrm>
            <a:custGeom>
              <a:avLst/>
              <a:gdLst>
                <a:gd name="T0" fmla="*/ 1397 w 1397"/>
                <a:gd name="T1" fmla="*/ 793 h 793"/>
                <a:gd name="T2" fmla="*/ 605 w 1397"/>
                <a:gd name="T3" fmla="*/ 0 h 793"/>
                <a:gd name="T4" fmla="*/ 0 w 1397"/>
                <a:gd name="T5" fmla="*/ 0 h 793"/>
                <a:gd name="T6" fmla="*/ 792 w 1397"/>
                <a:gd name="T7" fmla="*/ 793 h 793"/>
                <a:gd name="T8" fmla="*/ 1397 w 1397"/>
                <a:gd name="T9" fmla="*/ 793 h 793"/>
              </a:gdLst>
              <a:ahLst/>
              <a:cxnLst>
                <a:cxn ang="0">
                  <a:pos x="T0" y="T1"/>
                </a:cxn>
                <a:cxn ang="0">
                  <a:pos x="T2" y="T3"/>
                </a:cxn>
                <a:cxn ang="0">
                  <a:pos x="T4" y="T5"/>
                </a:cxn>
                <a:cxn ang="0">
                  <a:pos x="T6" y="T7"/>
                </a:cxn>
                <a:cxn ang="0">
                  <a:pos x="T8" y="T9"/>
                </a:cxn>
              </a:cxnLst>
              <a:rect l="0" t="0" r="r" b="b"/>
              <a:pathLst>
                <a:path w="1397" h="793">
                  <a:moveTo>
                    <a:pt x="1397" y="793"/>
                  </a:moveTo>
                  <a:lnTo>
                    <a:pt x="605" y="0"/>
                  </a:lnTo>
                  <a:lnTo>
                    <a:pt x="0" y="0"/>
                  </a:lnTo>
                  <a:lnTo>
                    <a:pt x="792" y="793"/>
                  </a:lnTo>
                  <a:lnTo>
                    <a:pt x="1397" y="793"/>
                  </a:lnTo>
                  <a:close/>
                </a:path>
              </a:pathLst>
            </a:custGeom>
            <a:solidFill>
              <a:schemeClr val="accent3"/>
            </a:solidFill>
            <a:ln>
              <a:noFill/>
            </a:ln>
          </p:spPr>
          <p:txBody>
            <a:bodyPr anchor="ctr"/>
            <a:lstStyle/>
            <a:p>
              <a:pPr algn="ctr" defTabSz="1218565"/>
              <a:endParaRPr sz="2400">
                <a:solidFill>
                  <a:prstClr val="black"/>
                </a:solidFill>
                <a:latin typeface="Calibri" panose="020F0502020204030204"/>
              </a:endParaRPr>
            </a:p>
          </p:txBody>
        </p:sp>
        <p:sp>
          <p:nvSpPr>
            <p:cNvPr id="140" name="Freeform: Shape 6"/>
            <p:cNvSpPr/>
            <p:nvPr/>
          </p:nvSpPr>
          <p:spPr bwMode="auto">
            <a:xfrm>
              <a:off x="2797586" y="2331550"/>
              <a:ext cx="2509056" cy="1798548"/>
            </a:xfrm>
            <a:custGeom>
              <a:avLst/>
              <a:gdLst>
                <a:gd name="T0" fmla="*/ 2140 w 2140"/>
                <a:gd name="T1" fmla="*/ 1534 h 1534"/>
                <a:gd name="T2" fmla="*/ 606 w 2140"/>
                <a:gd name="T3" fmla="*/ 0 h 1534"/>
                <a:gd name="T4" fmla="*/ 0 w 2140"/>
                <a:gd name="T5" fmla="*/ 0 h 1534"/>
                <a:gd name="T6" fmla="*/ 1532 w 2140"/>
                <a:gd name="T7" fmla="*/ 1534 h 1534"/>
                <a:gd name="T8" fmla="*/ 2140 w 2140"/>
                <a:gd name="T9" fmla="*/ 1534 h 1534"/>
              </a:gdLst>
              <a:ahLst/>
              <a:cxnLst>
                <a:cxn ang="0">
                  <a:pos x="T0" y="T1"/>
                </a:cxn>
                <a:cxn ang="0">
                  <a:pos x="T2" y="T3"/>
                </a:cxn>
                <a:cxn ang="0">
                  <a:pos x="T4" y="T5"/>
                </a:cxn>
                <a:cxn ang="0">
                  <a:pos x="T6" y="T7"/>
                </a:cxn>
                <a:cxn ang="0">
                  <a:pos x="T8" y="T9"/>
                </a:cxn>
              </a:cxnLst>
              <a:rect l="0" t="0" r="r" b="b"/>
              <a:pathLst>
                <a:path w="2140" h="1534">
                  <a:moveTo>
                    <a:pt x="2140" y="1534"/>
                  </a:moveTo>
                  <a:lnTo>
                    <a:pt x="606" y="0"/>
                  </a:lnTo>
                  <a:lnTo>
                    <a:pt x="0" y="0"/>
                  </a:lnTo>
                  <a:lnTo>
                    <a:pt x="1532" y="1534"/>
                  </a:lnTo>
                  <a:lnTo>
                    <a:pt x="2140" y="1534"/>
                  </a:lnTo>
                  <a:close/>
                </a:path>
              </a:pathLst>
            </a:custGeom>
            <a:solidFill>
              <a:schemeClr val="accent1">
                <a:lumMod val="60000"/>
                <a:lumOff val="40000"/>
              </a:schemeClr>
            </a:solidFill>
            <a:ln>
              <a:noFill/>
            </a:ln>
          </p:spPr>
          <p:txBody>
            <a:bodyPr anchor="ctr"/>
            <a:lstStyle/>
            <a:p>
              <a:pPr algn="ctr" defTabSz="1218565"/>
              <a:endParaRPr sz="2400">
                <a:solidFill>
                  <a:prstClr val="black"/>
                </a:solidFill>
                <a:latin typeface="Calibri" panose="020F0502020204030204"/>
              </a:endParaRPr>
            </a:p>
          </p:txBody>
        </p:sp>
        <p:sp>
          <p:nvSpPr>
            <p:cNvPr id="141" name="Freeform: Shape 7"/>
            <p:cNvSpPr/>
            <p:nvPr/>
          </p:nvSpPr>
          <p:spPr bwMode="auto">
            <a:xfrm>
              <a:off x="-380943" y="3417245"/>
              <a:ext cx="9241300" cy="505329"/>
            </a:xfrm>
            <a:custGeom>
              <a:avLst/>
              <a:gdLst>
                <a:gd name="T0" fmla="*/ 7721 w 7882"/>
                <a:gd name="T1" fmla="*/ 92 h 431"/>
                <a:gd name="T2" fmla="*/ 7192 w 7882"/>
                <a:gd name="T3" fmla="*/ 92 h 431"/>
                <a:gd name="T4" fmla="*/ 7192 w 7882"/>
                <a:gd name="T5" fmla="*/ 0 h 431"/>
                <a:gd name="T6" fmla="*/ 0 w 7882"/>
                <a:gd name="T7" fmla="*/ 0 h 431"/>
                <a:gd name="T8" fmla="*/ 0 w 7882"/>
                <a:gd name="T9" fmla="*/ 431 h 431"/>
                <a:gd name="T10" fmla="*/ 7173 w 7882"/>
                <a:gd name="T11" fmla="*/ 431 h 431"/>
                <a:gd name="T12" fmla="*/ 7192 w 7882"/>
                <a:gd name="T13" fmla="*/ 431 h 431"/>
                <a:gd name="T14" fmla="*/ 7693 w 7882"/>
                <a:gd name="T15" fmla="*/ 431 h 431"/>
                <a:gd name="T16" fmla="*/ 7882 w 7882"/>
                <a:gd name="T17" fmla="*/ 248 h 431"/>
                <a:gd name="T18" fmla="*/ 7721 w 7882"/>
                <a:gd name="T19" fmla="*/ 9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82" h="431">
                  <a:moveTo>
                    <a:pt x="7721" y="92"/>
                  </a:moveTo>
                  <a:lnTo>
                    <a:pt x="7192" y="92"/>
                  </a:lnTo>
                  <a:lnTo>
                    <a:pt x="7192" y="0"/>
                  </a:lnTo>
                  <a:lnTo>
                    <a:pt x="0" y="0"/>
                  </a:lnTo>
                  <a:lnTo>
                    <a:pt x="0" y="431"/>
                  </a:lnTo>
                  <a:lnTo>
                    <a:pt x="7173" y="431"/>
                  </a:lnTo>
                  <a:lnTo>
                    <a:pt x="7192" y="431"/>
                  </a:lnTo>
                  <a:lnTo>
                    <a:pt x="7693" y="431"/>
                  </a:lnTo>
                  <a:lnTo>
                    <a:pt x="7882" y="248"/>
                  </a:lnTo>
                  <a:lnTo>
                    <a:pt x="7721" y="92"/>
                  </a:lnTo>
                  <a:close/>
                </a:path>
              </a:pathLst>
            </a:custGeom>
            <a:solidFill>
              <a:schemeClr val="accent2"/>
            </a:solidFill>
            <a:ln>
              <a:noFill/>
            </a:ln>
          </p:spPr>
          <p:txBody>
            <a:bodyPr anchor="ctr"/>
            <a:lstStyle/>
            <a:p>
              <a:pPr algn="ctr" defTabSz="1218565"/>
              <a:endParaRPr sz="2400">
                <a:solidFill>
                  <a:prstClr val="black"/>
                </a:solidFill>
                <a:latin typeface="Calibri" panose="020F0502020204030204"/>
              </a:endParaRPr>
            </a:p>
          </p:txBody>
        </p:sp>
        <p:sp>
          <p:nvSpPr>
            <p:cNvPr id="142" name="Freeform: Shape 8"/>
            <p:cNvSpPr/>
            <p:nvPr/>
          </p:nvSpPr>
          <p:spPr bwMode="auto">
            <a:xfrm>
              <a:off x="-171073" y="2047816"/>
              <a:ext cx="3889037" cy="505329"/>
            </a:xfrm>
            <a:custGeom>
              <a:avLst/>
              <a:gdLst>
                <a:gd name="T0" fmla="*/ 2889 w 3317"/>
                <a:gd name="T1" fmla="*/ 0 h 431"/>
                <a:gd name="T2" fmla="*/ 2282 w 3317"/>
                <a:gd name="T3" fmla="*/ 0 h 431"/>
                <a:gd name="T4" fmla="*/ 0 w 3317"/>
                <a:gd name="T5" fmla="*/ 0 h 431"/>
                <a:gd name="T6" fmla="*/ 0 w 3317"/>
                <a:gd name="T7" fmla="*/ 431 h 431"/>
                <a:gd name="T8" fmla="*/ 2712 w 3317"/>
                <a:gd name="T9" fmla="*/ 431 h 431"/>
                <a:gd name="T10" fmla="*/ 3317 w 3317"/>
                <a:gd name="T11" fmla="*/ 431 h 431"/>
                <a:gd name="T12" fmla="*/ 2889 w 331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317" h="431">
                  <a:moveTo>
                    <a:pt x="2889" y="0"/>
                  </a:moveTo>
                  <a:lnTo>
                    <a:pt x="2282" y="0"/>
                  </a:lnTo>
                  <a:lnTo>
                    <a:pt x="0" y="0"/>
                  </a:lnTo>
                  <a:lnTo>
                    <a:pt x="0" y="431"/>
                  </a:lnTo>
                  <a:lnTo>
                    <a:pt x="2712" y="431"/>
                  </a:lnTo>
                  <a:lnTo>
                    <a:pt x="3317" y="431"/>
                  </a:lnTo>
                  <a:lnTo>
                    <a:pt x="2889" y="0"/>
                  </a:lnTo>
                  <a:close/>
                </a:path>
              </a:pathLst>
            </a:custGeom>
            <a:solidFill>
              <a:schemeClr val="accent1"/>
            </a:solidFill>
            <a:ln>
              <a:noFill/>
            </a:ln>
          </p:spPr>
          <p:txBody>
            <a:bodyPr anchor="ctr"/>
            <a:lstStyle/>
            <a:p>
              <a:pPr algn="ctr" defTabSz="1218565"/>
              <a:endParaRPr sz="2400">
                <a:solidFill>
                  <a:prstClr val="black"/>
                </a:solidFill>
                <a:latin typeface="Calibri" panose="020F0502020204030204"/>
              </a:endParaRPr>
            </a:p>
          </p:txBody>
        </p:sp>
        <p:sp>
          <p:nvSpPr>
            <p:cNvPr id="143" name="Freeform: Shape 9"/>
            <p:cNvSpPr/>
            <p:nvPr/>
          </p:nvSpPr>
          <p:spPr bwMode="auto">
            <a:xfrm>
              <a:off x="2797586" y="3194478"/>
              <a:ext cx="2523126" cy="1813790"/>
            </a:xfrm>
            <a:custGeom>
              <a:avLst/>
              <a:gdLst>
                <a:gd name="T0" fmla="*/ 1544 w 2152"/>
                <a:gd name="T1" fmla="*/ 0 h 1547"/>
                <a:gd name="T2" fmla="*/ 0 w 2152"/>
                <a:gd name="T3" fmla="*/ 1547 h 1547"/>
                <a:gd name="T4" fmla="*/ 606 w 2152"/>
                <a:gd name="T5" fmla="*/ 1547 h 1547"/>
                <a:gd name="T6" fmla="*/ 2152 w 2152"/>
                <a:gd name="T7" fmla="*/ 0 h 1547"/>
                <a:gd name="T8" fmla="*/ 1544 w 2152"/>
                <a:gd name="T9" fmla="*/ 0 h 1547"/>
              </a:gdLst>
              <a:ahLst/>
              <a:cxnLst>
                <a:cxn ang="0">
                  <a:pos x="T0" y="T1"/>
                </a:cxn>
                <a:cxn ang="0">
                  <a:pos x="T2" y="T3"/>
                </a:cxn>
                <a:cxn ang="0">
                  <a:pos x="T4" y="T5"/>
                </a:cxn>
                <a:cxn ang="0">
                  <a:pos x="T6" y="T7"/>
                </a:cxn>
                <a:cxn ang="0">
                  <a:pos x="T8" y="T9"/>
                </a:cxn>
              </a:cxnLst>
              <a:rect l="0" t="0" r="r" b="b"/>
              <a:pathLst>
                <a:path w="2152" h="1547">
                  <a:moveTo>
                    <a:pt x="1544" y="0"/>
                  </a:moveTo>
                  <a:lnTo>
                    <a:pt x="0" y="1547"/>
                  </a:lnTo>
                  <a:lnTo>
                    <a:pt x="606" y="1547"/>
                  </a:lnTo>
                  <a:lnTo>
                    <a:pt x="2152" y="0"/>
                  </a:lnTo>
                  <a:lnTo>
                    <a:pt x="1544" y="0"/>
                  </a:lnTo>
                  <a:close/>
                </a:path>
              </a:pathLst>
            </a:custGeom>
            <a:solidFill>
              <a:schemeClr val="accent1">
                <a:lumMod val="40000"/>
                <a:lumOff val="60000"/>
              </a:schemeClr>
            </a:solidFill>
            <a:ln>
              <a:noFill/>
            </a:ln>
          </p:spPr>
          <p:txBody>
            <a:bodyPr anchor="ctr"/>
            <a:lstStyle/>
            <a:p>
              <a:pPr algn="ctr" defTabSz="1218565"/>
              <a:endParaRPr sz="2400">
                <a:solidFill>
                  <a:prstClr val="black"/>
                </a:solidFill>
                <a:latin typeface="Calibri" panose="020F0502020204030204"/>
              </a:endParaRPr>
            </a:p>
          </p:txBody>
        </p:sp>
        <p:sp>
          <p:nvSpPr>
            <p:cNvPr id="144" name="Freeform: Shape 10"/>
            <p:cNvSpPr/>
            <p:nvPr/>
          </p:nvSpPr>
          <p:spPr bwMode="auto">
            <a:xfrm>
              <a:off x="4611376" y="3200340"/>
              <a:ext cx="1637921" cy="929758"/>
            </a:xfrm>
            <a:custGeom>
              <a:avLst/>
              <a:gdLst>
                <a:gd name="T0" fmla="*/ 0 w 1397"/>
                <a:gd name="T1" fmla="*/ 793 h 793"/>
                <a:gd name="T2" fmla="*/ 789 w 1397"/>
                <a:gd name="T3" fmla="*/ 0 h 793"/>
                <a:gd name="T4" fmla="*/ 1397 w 1397"/>
                <a:gd name="T5" fmla="*/ 0 h 793"/>
                <a:gd name="T6" fmla="*/ 605 w 1397"/>
                <a:gd name="T7" fmla="*/ 793 h 793"/>
                <a:gd name="T8" fmla="*/ 0 w 1397"/>
                <a:gd name="T9" fmla="*/ 793 h 793"/>
              </a:gdLst>
              <a:ahLst/>
              <a:cxnLst>
                <a:cxn ang="0">
                  <a:pos x="T0" y="T1"/>
                </a:cxn>
                <a:cxn ang="0">
                  <a:pos x="T2" y="T3"/>
                </a:cxn>
                <a:cxn ang="0">
                  <a:pos x="T4" y="T5"/>
                </a:cxn>
                <a:cxn ang="0">
                  <a:pos x="T6" y="T7"/>
                </a:cxn>
                <a:cxn ang="0">
                  <a:pos x="T8" y="T9"/>
                </a:cxn>
              </a:cxnLst>
              <a:rect l="0" t="0" r="r" b="b"/>
              <a:pathLst>
                <a:path w="1397" h="793">
                  <a:moveTo>
                    <a:pt x="0" y="793"/>
                  </a:moveTo>
                  <a:lnTo>
                    <a:pt x="789" y="0"/>
                  </a:lnTo>
                  <a:lnTo>
                    <a:pt x="1397" y="0"/>
                  </a:lnTo>
                  <a:lnTo>
                    <a:pt x="605" y="793"/>
                  </a:lnTo>
                  <a:lnTo>
                    <a:pt x="0" y="793"/>
                  </a:lnTo>
                  <a:close/>
                </a:path>
              </a:pathLst>
            </a:custGeom>
            <a:solidFill>
              <a:schemeClr val="accent1"/>
            </a:solidFill>
            <a:ln>
              <a:noFill/>
            </a:ln>
          </p:spPr>
          <p:txBody>
            <a:bodyPr anchor="ctr"/>
            <a:lstStyle/>
            <a:p>
              <a:pPr algn="ctr" defTabSz="1218565"/>
              <a:endParaRPr sz="2400">
                <a:solidFill>
                  <a:prstClr val="black"/>
                </a:solidFill>
                <a:latin typeface="Calibri" panose="020F0502020204030204"/>
              </a:endParaRPr>
            </a:p>
          </p:txBody>
        </p:sp>
        <p:sp>
          <p:nvSpPr>
            <p:cNvPr id="145" name="Freeform: Shape 11"/>
            <p:cNvSpPr/>
            <p:nvPr/>
          </p:nvSpPr>
          <p:spPr bwMode="auto">
            <a:xfrm>
              <a:off x="5542306" y="3200340"/>
              <a:ext cx="1637921" cy="929758"/>
            </a:xfrm>
            <a:custGeom>
              <a:avLst/>
              <a:gdLst>
                <a:gd name="T0" fmla="*/ 0 w 1397"/>
                <a:gd name="T1" fmla="*/ 793 h 793"/>
                <a:gd name="T2" fmla="*/ 790 w 1397"/>
                <a:gd name="T3" fmla="*/ 0 h 793"/>
                <a:gd name="T4" fmla="*/ 1397 w 1397"/>
                <a:gd name="T5" fmla="*/ 0 h 793"/>
                <a:gd name="T6" fmla="*/ 605 w 1397"/>
                <a:gd name="T7" fmla="*/ 793 h 793"/>
                <a:gd name="T8" fmla="*/ 0 w 1397"/>
                <a:gd name="T9" fmla="*/ 793 h 793"/>
              </a:gdLst>
              <a:ahLst/>
              <a:cxnLst>
                <a:cxn ang="0">
                  <a:pos x="T0" y="T1"/>
                </a:cxn>
                <a:cxn ang="0">
                  <a:pos x="T2" y="T3"/>
                </a:cxn>
                <a:cxn ang="0">
                  <a:pos x="T4" y="T5"/>
                </a:cxn>
                <a:cxn ang="0">
                  <a:pos x="T6" y="T7"/>
                </a:cxn>
                <a:cxn ang="0">
                  <a:pos x="T8" y="T9"/>
                </a:cxn>
              </a:cxnLst>
              <a:rect l="0" t="0" r="r" b="b"/>
              <a:pathLst>
                <a:path w="1397" h="793">
                  <a:moveTo>
                    <a:pt x="0" y="793"/>
                  </a:moveTo>
                  <a:lnTo>
                    <a:pt x="790" y="0"/>
                  </a:lnTo>
                  <a:lnTo>
                    <a:pt x="1397" y="0"/>
                  </a:lnTo>
                  <a:lnTo>
                    <a:pt x="605" y="793"/>
                  </a:lnTo>
                  <a:lnTo>
                    <a:pt x="0" y="793"/>
                  </a:lnTo>
                  <a:close/>
                </a:path>
              </a:pathLst>
            </a:custGeom>
            <a:solidFill>
              <a:schemeClr val="accent1">
                <a:lumMod val="40000"/>
                <a:lumOff val="60000"/>
              </a:schemeClr>
            </a:solidFill>
            <a:ln>
              <a:noFill/>
            </a:ln>
          </p:spPr>
          <p:txBody>
            <a:bodyPr anchor="ctr"/>
            <a:lstStyle/>
            <a:p>
              <a:pPr algn="ctr" defTabSz="1218565"/>
              <a:endParaRPr sz="2400">
                <a:solidFill>
                  <a:prstClr val="black"/>
                </a:solidFill>
                <a:latin typeface="Calibri" panose="020F0502020204030204"/>
              </a:endParaRPr>
            </a:p>
          </p:txBody>
        </p:sp>
        <p:grpSp>
          <p:nvGrpSpPr>
            <p:cNvPr id="146" name="Group 12"/>
            <p:cNvGrpSpPr/>
            <p:nvPr/>
          </p:nvGrpSpPr>
          <p:grpSpPr>
            <a:xfrm>
              <a:off x="6470891" y="3922574"/>
              <a:ext cx="2167872" cy="594435"/>
              <a:chOff x="6456824" y="3683423"/>
              <a:chExt cx="2167872" cy="594435"/>
            </a:xfrm>
            <a:solidFill>
              <a:schemeClr val="accent1">
                <a:lumMod val="60000"/>
                <a:lumOff val="40000"/>
              </a:schemeClr>
            </a:solidFill>
          </p:grpSpPr>
          <p:sp>
            <p:nvSpPr>
              <p:cNvPr id="155" name="Rectangle 13"/>
              <p:cNvSpPr/>
              <p:nvPr/>
            </p:nvSpPr>
            <p:spPr bwMode="auto">
              <a:xfrm>
                <a:off x="6456824" y="3683423"/>
                <a:ext cx="1580471" cy="207525"/>
              </a:xfrm>
              <a:prstGeom prst="rect">
                <a:avLst/>
              </a:prstGeom>
              <a:grpFill/>
              <a:ln>
                <a:noFill/>
              </a:ln>
            </p:spPr>
            <p:txBody>
              <a:bodyPr anchor="ctr"/>
              <a:lstStyle/>
              <a:p>
                <a:pPr algn="ctr" defTabSz="1218565"/>
                <a:endParaRPr sz="2400">
                  <a:solidFill>
                    <a:prstClr val="black"/>
                  </a:solidFill>
                  <a:latin typeface="Calibri" panose="020F0502020204030204"/>
                </a:endParaRPr>
              </a:p>
            </p:txBody>
          </p:sp>
          <p:sp>
            <p:nvSpPr>
              <p:cNvPr id="156" name="Freeform: Shape 14"/>
              <p:cNvSpPr/>
              <p:nvPr/>
            </p:nvSpPr>
            <p:spPr bwMode="auto">
              <a:xfrm>
                <a:off x="8015019" y="3683423"/>
                <a:ext cx="609677" cy="594435"/>
              </a:xfrm>
              <a:custGeom>
                <a:avLst/>
                <a:gdLst>
                  <a:gd name="T0" fmla="*/ 0 w 520"/>
                  <a:gd name="T1" fmla="*/ 0 h 507"/>
                  <a:gd name="T2" fmla="*/ 0 w 520"/>
                  <a:gd name="T3" fmla="*/ 507 h 507"/>
                  <a:gd name="T4" fmla="*/ 520 w 520"/>
                  <a:gd name="T5" fmla="*/ 0 h 507"/>
                  <a:gd name="T6" fmla="*/ 0 w 520"/>
                  <a:gd name="T7" fmla="*/ 0 h 507"/>
                </a:gdLst>
                <a:ahLst/>
                <a:cxnLst>
                  <a:cxn ang="0">
                    <a:pos x="T0" y="T1"/>
                  </a:cxn>
                  <a:cxn ang="0">
                    <a:pos x="T2" y="T3"/>
                  </a:cxn>
                  <a:cxn ang="0">
                    <a:pos x="T4" y="T5"/>
                  </a:cxn>
                  <a:cxn ang="0">
                    <a:pos x="T6" y="T7"/>
                  </a:cxn>
                </a:cxnLst>
                <a:rect l="0" t="0" r="r" b="b"/>
                <a:pathLst>
                  <a:path w="520" h="507">
                    <a:moveTo>
                      <a:pt x="0" y="0"/>
                    </a:moveTo>
                    <a:lnTo>
                      <a:pt x="0" y="507"/>
                    </a:lnTo>
                    <a:lnTo>
                      <a:pt x="520" y="0"/>
                    </a:lnTo>
                    <a:lnTo>
                      <a:pt x="0" y="0"/>
                    </a:lnTo>
                    <a:close/>
                  </a:path>
                </a:pathLst>
              </a:custGeom>
              <a:grpFill/>
              <a:ln>
                <a:noFill/>
              </a:ln>
            </p:spPr>
            <p:txBody>
              <a:bodyPr anchor="ctr"/>
              <a:lstStyle/>
              <a:p>
                <a:pPr algn="ctr" defTabSz="1218565"/>
                <a:endParaRPr sz="2400">
                  <a:solidFill>
                    <a:prstClr val="black"/>
                  </a:solidFill>
                  <a:latin typeface="Calibri" panose="020F0502020204030204"/>
                </a:endParaRPr>
              </a:p>
            </p:txBody>
          </p:sp>
        </p:grpSp>
        <p:sp>
          <p:nvSpPr>
            <p:cNvPr id="147" name="Freeform: Shape 15"/>
            <p:cNvSpPr/>
            <p:nvPr/>
          </p:nvSpPr>
          <p:spPr bwMode="auto">
            <a:xfrm>
              <a:off x="-159349" y="4796134"/>
              <a:ext cx="3889037" cy="505329"/>
            </a:xfrm>
            <a:custGeom>
              <a:avLst/>
              <a:gdLst>
                <a:gd name="T0" fmla="*/ 2712 w 3317"/>
                <a:gd name="T1" fmla="*/ 0 h 431"/>
                <a:gd name="T2" fmla="*/ 0 w 3317"/>
                <a:gd name="T3" fmla="*/ 0 h 431"/>
                <a:gd name="T4" fmla="*/ 0 w 3317"/>
                <a:gd name="T5" fmla="*/ 431 h 431"/>
                <a:gd name="T6" fmla="*/ 2281 w 3317"/>
                <a:gd name="T7" fmla="*/ 431 h 431"/>
                <a:gd name="T8" fmla="*/ 2889 w 3317"/>
                <a:gd name="T9" fmla="*/ 431 h 431"/>
                <a:gd name="T10" fmla="*/ 3317 w 3317"/>
                <a:gd name="T11" fmla="*/ 0 h 431"/>
                <a:gd name="T12" fmla="*/ 2712 w 331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317" h="431">
                  <a:moveTo>
                    <a:pt x="2712" y="0"/>
                  </a:moveTo>
                  <a:lnTo>
                    <a:pt x="0" y="0"/>
                  </a:lnTo>
                  <a:lnTo>
                    <a:pt x="0" y="431"/>
                  </a:lnTo>
                  <a:lnTo>
                    <a:pt x="2281" y="431"/>
                  </a:lnTo>
                  <a:lnTo>
                    <a:pt x="2889" y="431"/>
                  </a:lnTo>
                  <a:lnTo>
                    <a:pt x="3317" y="0"/>
                  </a:lnTo>
                  <a:lnTo>
                    <a:pt x="2712" y="0"/>
                  </a:lnTo>
                  <a:close/>
                </a:path>
              </a:pathLst>
            </a:custGeom>
            <a:solidFill>
              <a:schemeClr val="accent3"/>
            </a:solidFill>
            <a:ln>
              <a:noFill/>
            </a:ln>
          </p:spPr>
          <p:txBody>
            <a:bodyPr anchor="ctr"/>
            <a:lstStyle/>
            <a:p>
              <a:pPr algn="ctr" defTabSz="1218565"/>
              <a:endParaRPr sz="2400">
                <a:solidFill>
                  <a:prstClr val="black"/>
                </a:solidFill>
                <a:latin typeface="Calibri" panose="020F0502020204030204"/>
              </a:endParaRPr>
            </a:p>
          </p:txBody>
        </p:sp>
        <p:sp>
          <p:nvSpPr>
            <p:cNvPr id="148" name="TextBox 16"/>
            <p:cNvSpPr txBox="1"/>
            <p:nvPr/>
          </p:nvSpPr>
          <p:spPr>
            <a:xfrm>
              <a:off x="686188" y="2047817"/>
              <a:ext cx="2391416" cy="480626"/>
            </a:xfrm>
            <a:prstGeom prst="rect">
              <a:avLst/>
            </a:prstGeom>
            <a:noFill/>
          </p:spPr>
          <p:txBody>
            <a:bodyPr wrap="none" lIns="0" tIns="0" rIns="0" bIns="0" anchor="ctr" anchorCtr="1">
              <a:normAutofit/>
            </a:bodyPr>
            <a:lstStyle/>
            <a:p>
              <a:pPr algn="ctr" defTabSz="1218565"/>
              <a:r>
                <a:rPr lang="zh-CN" altLang="en-US" sz="2135" b="1">
                  <a:solidFill>
                    <a:prstClr val="white"/>
                  </a:solidFill>
                  <a:latin typeface="Calibri" panose="020F0502020204030204"/>
                  <a:ea typeface="宋体" panose="02010600030101010101" pitchFamily="2" charset="-122"/>
                </a:rPr>
                <a:t>标题文本预设</a:t>
              </a:r>
            </a:p>
          </p:txBody>
        </p:sp>
        <p:sp>
          <p:nvSpPr>
            <p:cNvPr id="149" name="TextBox 17"/>
            <p:cNvSpPr txBox="1"/>
            <p:nvPr/>
          </p:nvSpPr>
          <p:spPr>
            <a:xfrm>
              <a:off x="686188" y="3433292"/>
              <a:ext cx="2391416" cy="480626"/>
            </a:xfrm>
            <a:prstGeom prst="rect">
              <a:avLst/>
            </a:prstGeom>
            <a:noFill/>
          </p:spPr>
          <p:txBody>
            <a:bodyPr wrap="none" lIns="0" tIns="0" rIns="0" bIns="0" anchor="ctr" anchorCtr="1">
              <a:normAutofit/>
            </a:bodyPr>
            <a:lstStyle/>
            <a:p>
              <a:pPr algn="ctr" defTabSz="1218565"/>
              <a:r>
                <a:rPr lang="zh-CN" altLang="en-US" sz="2135" b="1">
                  <a:solidFill>
                    <a:prstClr val="white"/>
                  </a:solidFill>
                  <a:latin typeface="Calibri" panose="020F0502020204030204"/>
                  <a:ea typeface="宋体" panose="02010600030101010101" pitchFamily="2" charset="-122"/>
                </a:rPr>
                <a:t>标题文本预设</a:t>
              </a:r>
            </a:p>
          </p:txBody>
        </p:sp>
        <p:sp>
          <p:nvSpPr>
            <p:cNvPr id="150" name="TextBox 18"/>
            <p:cNvSpPr txBox="1"/>
            <p:nvPr/>
          </p:nvSpPr>
          <p:spPr>
            <a:xfrm>
              <a:off x="686188" y="4840035"/>
              <a:ext cx="2391416" cy="480626"/>
            </a:xfrm>
            <a:prstGeom prst="rect">
              <a:avLst/>
            </a:prstGeom>
            <a:noFill/>
          </p:spPr>
          <p:txBody>
            <a:bodyPr wrap="none" lIns="0" tIns="0" rIns="0" bIns="0" anchor="ctr" anchorCtr="1">
              <a:normAutofit/>
            </a:bodyPr>
            <a:lstStyle/>
            <a:p>
              <a:pPr algn="ctr" defTabSz="1218565"/>
              <a:r>
                <a:rPr lang="zh-CN" altLang="en-US" sz="2135" b="1">
                  <a:solidFill>
                    <a:prstClr val="white"/>
                  </a:solidFill>
                  <a:latin typeface="Calibri" panose="020F0502020204030204"/>
                  <a:ea typeface="宋体" panose="02010600030101010101" pitchFamily="2" charset="-122"/>
                </a:rPr>
                <a:t>标题文本预设</a:t>
              </a:r>
            </a:p>
          </p:txBody>
        </p:sp>
        <p:grpSp>
          <p:nvGrpSpPr>
            <p:cNvPr id="151" name="Group 19"/>
            <p:cNvGrpSpPr/>
            <p:nvPr/>
          </p:nvGrpSpPr>
          <p:grpSpPr>
            <a:xfrm>
              <a:off x="6468546" y="2897847"/>
              <a:ext cx="2203046" cy="627264"/>
              <a:chOff x="6454479" y="2658696"/>
              <a:chExt cx="2203046" cy="627264"/>
            </a:xfrm>
            <a:solidFill>
              <a:schemeClr val="accent3">
                <a:lumMod val="60000"/>
                <a:lumOff val="40000"/>
              </a:schemeClr>
            </a:solidFill>
          </p:grpSpPr>
          <p:sp>
            <p:nvSpPr>
              <p:cNvPr id="153" name="Rectangle 20"/>
              <p:cNvSpPr/>
              <p:nvPr/>
            </p:nvSpPr>
            <p:spPr bwMode="auto">
              <a:xfrm>
                <a:off x="6454479" y="2961189"/>
                <a:ext cx="1582816" cy="324770"/>
              </a:xfrm>
              <a:prstGeom prst="rect">
                <a:avLst/>
              </a:prstGeom>
              <a:solidFill>
                <a:schemeClr val="accent1">
                  <a:lumMod val="40000"/>
                  <a:lumOff val="60000"/>
                </a:schemeClr>
              </a:solidFill>
              <a:ln>
                <a:noFill/>
              </a:ln>
            </p:spPr>
            <p:txBody>
              <a:bodyPr anchor="ctr"/>
              <a:lstStyle/>
              <a:p>
                <a:pPr algn="ctr" defTabSz="1218565"/>
                <a:endParaRPr sz="2400">
                  <a:solidFill>
                    <a:prstClr val="black"/>
                  </a:solidFill>
                  <a:latin typeface="Calibri" panose="020F0502020204030204"/>
                </a:endParaRPr>
              </a:p>
            </p:txBody>
          </p:sp>
          <p:sp>
            <p:nvSpPr>
              <p:cNvPr id="154" name="Freeform: Shape 21"/>
              <p:cNvSpPr/>
              <p:nvPr/>
            </p:nvSpPr>
            <p:spPr bwMode="auto">
              <a:xfrm>
                <a:off x="8015019" y="2658696"/>
                <a:ext cx="642506" cy="627264"/>
              </a:xfrm>
              <a:custGeom>
                <a:avLst/>
                <a:gdLst>
                  <a:gd name="T0" fmla="*/ 548 w 548"/>
                  <a:gd name="T1" fmla="*/ 535 h 535"/>
                  <a:gd name="T2" fmla="*/ 0 w 548"/>
                  <a:gd name="T3" fmla="*/ 0 h 535"/>
                  <a:gd name="T4" fmla="*/ 0 w 548"/>
                  <a:gd name="T5" fmla="*/ 535 h 535"/>
                  <a:gd name="T6" fmla="*/ 548 w 548"/>
                  <a:gd name="T7" fmla="*/ 535 h 535"/>
                </a:gdLst>
                <a:ahLst/>
                <a:cxnLst>
                  <a:cxn ang="0">
                    <a:pos x="T0" y="T1"/>
                  </a:cxn>
                  <a:cxn ang="0">
                    <a:pos x="T2" y="T3"/>
                  </a:cxn>
                  <a:cxn ang="0">
                    <a:pos x="T4" y="T5"/>
                  </a:cxn>
                  <a:cxn ang="0">
                    <a:pos x="T6" y="T7"/>
                  </a:cxn>
                </a:cxnLst>
                <a:rect l="0" t="0" r="r" b="b"/>
                <a:pathLst>
                  <a:path w="548" h="535">
                    <a:moveTo>
                      <a:pt x="548" y="535"/>
                    </a:moveTo>
                    <a:lnTo>
                      <a:pt x="0" y="0"/>
                    </a:lnTo>
                    <a:lnTo>
                      <a:pt x="0" y="535"/>
                    </a:lnTo>
                    <a:lnTo>
                      <a:pt x="548" y="535"/>
                    </a:lnTo>
                    <a:close/>
                  </a:path>
                </a:pathLst>
              </a:custGeom>
              <a:solidFill>
                <a:schemeClr val="accent1">
                  <a:lumMod val="40000"/>
                  <a:lumOff val="60000"/>
                </a:schemeClr>
              </a:solidFill>
              <a:ln>
                <a:noFill/>
              </a:ln>
            </p:spPr>
            <p:txBody>
              <a:bodyPr anchor="ctr"/>
              <a:lstStyle/>
              <a:p>
                <a:pPr algn="ctr" defTabSz="1218565"/>
                <a:endParaRPr sz="2400">
                  <a:solidFill>
                    <a:prstClr val="black"/>
                  </a:solidFill>
                  <a:latin typeface="Calibri" panose="020F0502020204030204"/>
                </a:endParaRPr>
              </a:p>
            </p:txBody>
          </p:sp>
        </p:grpSp>
        <p:sp>
          <p:nvSpPr>
            <p:cNvPr id="152" name="TextBox 156"/>
            <p:cNvSpPr txBox="1"/>
            <p:nvPr/>
          </p:nvSpPr>
          <p:spPr>
            <a:xfrm rot="18856308">
              <a:off x="4574511" y="3457716"/>
              <a:ext cx="1722676" cy="387180"/>
            </a:xfrm>
            <a:prstGeom prst="rect">
              <a:avLst/>
            </a:prstGeom>
            <a:noFill/>
          </p:spPr>
          <p:txBody>
            <a:bodyPr wrap="none" lIns="0" tIns="0" rIns="0" bIns="0" anchor="ctr" anchorCtr="1">
              <a:normAutofit/>
            </a:bodyPr>
            <a:lstStyle/>
            <a:p>
              <a:pPr algn="ctr" defTabSz="1218565"/>
              <a:r>
                <a:rPr lang="zh-CN" altLang="en-US" sz="1600" b="1">
                  <a:solidFill>
                    <a:prstClr val="white"/>
                  </a:solidFill>
                  <a:latin typeface="Calibri" panose="020F0502020204030204"/>
                  <a:ea typeface="宋体" panose="02010600030101010101" pitchFamily="2" charset="-122"/>
                </a:rPr>
                <a:t>标题文本预设</a:t>
              </a:r>
            </a:p>
          </p:txBody>
        </p:sp>
      </p:grpSp>
      <p:grpSp>
        <p:nvGrpSpPr>
          <p:cNvPr id="5" name="Group 22"/>
          <p:cNvGrpSpPr/>
          <p:nvPr/>
        </p:nvGrpSpPr>
        <p:grpSpPr>
          <a:xfrm>
            <a:off x="9138682" y="1199649"/>
            <a:ext cx="2267533" cy="4807700"/>
            <a:chOff x="9138678" y="1199653"/>
            <a:chExt cx="2267533" cy="4807699"/>
          </a:xfrm>
        </p:grpSpPr>
        <p:grpSp>
          <p:nvGrpSpPr>
            <p:cNvPr id="7" name="Group 23"/>
            <p:cNvGrpSpPr/>
            <p:nvPr/>
          </p:nvGrpSpPr>
          <p:grpSpPr>
            <a:xfrm flipH="1">
              <a:off x="9138678" y="1199653"/>
              <a:ext cx="2267533" cy="4807699"/>
              <a:chOff x="2597151" y="2125662"/>
              <a:chExt cx="1352550" cy="2978150"/>
            </a:xfrm>
            <a:effectLst>
              <a:outerShdw blurRad="76200" dir="13500000" sy="23000" kx="1200000" algn="br" rotWithShape="0">
                <a:prstClr val="black">
                  <a:alpha val="20000"/>
                </a:prstClr>
              </a:outerShdw>
            </a:effectLst>
          </p:grpSpPr>
          <p:sp>
            <p:nvSpPr>
              <p:cNvPr id="9" name="Freeform: Shape 25"/>
              <p:cNvSpPr/>
              <p:nvPr/>
            </p:nvSpPr>
            <p:spPr bwMode="auto">
              <a:xfrm>
                <a:off x="3608389" y="3692525"/>
                <a:ext cx="303213" cy="501650"/>
              </a:xfrm>
              <a:custGeom>
                <a:avLst/>
                <a:gdLst>
                  <a:gd name="T0" fmla="*/ 28 w 175"/>
                  <a:gd name="T1" fmla="*/ 220 h 290"/>
                  <a:gd name="T2" fmla="*/ 103 w 175"/>
                  <a:gd name="T3" fmla="*/ 266 h 290"/>
                  <a:gd name="T4" fmla="*/ 168 w 175"/>
                  <a:gd name="T5" fmla="*/ 151 h 290"/>
                  <a:gd name="T6" fmla="*/ 101 w 175"/>
                  <a:gd name="T7" fmla="*/ 131 h 290"/>
                  <a:gd name="T8" fmla="*/ 86 w 175"/>
                  <a:gd name="T9" fmla="*/ 156 h 290"/>
                  <a:gd name="T10" fmla="*/ 55 w 175"/>
                  <a:gd name="T11" fmla="*/ 23 h 290"/>
                  <a:gd name="T12" fmla="*/ 28 w 175"/>
                  <a:gd name="T13" fmla="*/ 220 h 290"/>
                </a:gdLst>
                <a:ahLst/>
                <a:cxnLst>
                  <a:cxn ang="0">
                    <a:pos x="T0" y="T1"/>
                  </a:cxn>
                  <a:cxn ang="0">
                    <a:pos x="T2" y="T3"/>
                  </a:cxn>
                  <a:cxn ang="0">
                    <a:pos x="T4" y="T5"/>
                  </a:cxn>
                  <a:cxn ang="0">
                    <a:pos x="T6" y="T7"/>
                  </a:cxn>
                  <a:cxn ang="0">
                    <a:pos x="T8" y="T9"/>
                  </a:cxn>
                  <a:cxn ang="0">
                    <a:pos x="T10" y="T11"/>
                  </a:cxn>
                  <a:cxn ang="0">
                    <a:pos x="T12" y="T13"/>
                  </a:cxn>
                </a:cxnLst>
                <a:rect l="0" t="0" r="r" b="b"/>
                <a:pathLst>
                  <a:path w="175" h="290">
                    <a:moveTo>
                      <a:pt x="28" y="220"/>
                    </a:moveTo>
                    <a:cubicBezTo>
                      <a:pt x="28" y="220"/>
                      <a:pt x="31" y="290"/>
                      <a:pt x="103" y="266"/>
                    </a:cubicBezTo>
                    <a:cubicBezTo>
                      <a:pt x="175" y="241"/>
                      <a:pt x="171" y="168"/>
                      <a:pt x="168" y="151"/>
                    </a:cubicBezTo>
                    <a:cubicBezTo>
                      <a:pt x="165" y="137"/>
                      <a:pt x="122" y="129"/>
                      <a:pt x="101" y="131"/>
                    </a:cubicBezTo>
                    <a:cubicBezTo>
                      <a:pt x="95" y="132"/>
                      <a:pt x="86" y="156"/>
                      <a:pt x="86" y="156"/>
                    </a:cubicBezTo>
                    <a:cubicBezTo>
                      <a:pt x="86" y="156"/>
                      <a:pt x="103" y="44"/>
                      <a:pt x="55" y="23"/>
                    </a:cubicBezTo>
                    <a:cubicBezTo>
                      <a:pt x="0" y="0"/>
                      <a:pt x="28" y="220"/>
                      <a:pt x="28" y="22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 name="Freeform: Shape 26"/>
              <p:cNvSpPr/>
              <p:nvPr/>
            </p:nvSpPr>
            <p:spPr bwMode="auto">
              <a:xfrm>
                <a:off x="3689351" y="3970337"/>
                <a:ext cx="163513" cy="204788"/>
              </a:xfrm>
              <a:custGeom>
                <a:avLst/>
                <a:gdLst>
                  <a:gd name="T0" fmla="*/ 37 w 94"/>
                  <a:gd name="T1" fmla="*/ 0 h 118"/>
                  <a:gd name="T2" fmla="*/ 31 w 94"/>
                  <a:gd name="T3" fmla="*/ 77 h 118"/>
                  <a:gd name="T4" fmla="*/ 94 w 94"/>
                  <a:gd name="T5" fmla="*/ 84 h 118"/>
                  <a:gd name="T6" fmla="*/ 47 w 94"/>
                  <a:gd name="T7" fmla="*/ 113 h 118"/>
                  <a:gd name="T8" fmla="*/ 4 w 94"/>
                  <a:gd name="T9" fmla="*/ 50 h 118"/>
                  <a:gd name="T10" fmla="*/ 37 w 94"/>
                  <a:gd name="T11" fmla="*/ 0 h 118"/>
                </a:gdLst>
                <a:ahLst/>
                <a:cxnLst>
                  <a:cxn ang="0">
                    <a:pos x="T0" y="T1"/>
                  </a:cxn>
                  <a:cxn ang="0">
                    <a:pos x="T2" y="T3"/>
                  </a:cxn>
                  <a:cxn ang="0">
                    <a:pos x="T4" y="T5"/>
                  </a:cxn>
                  <a:cxn ang="0">
                    <a:pos x="T6" y="T7"/>
                  </a:cxn>
                  <a:cxn ang="0">
                    <a:pos x="T8" y="T9"/>
                  </a:cxn>
                  <a:cxn ang="0">
                    <a:pos x="T10" y="T11"/>
                  </a:cxn>
                </a:cxnLst>
                <a:rect l="0" t="0" r="r" b="b"/>
                <a:pathLst>
                  <a:path w="94" h="118">
                    <a:moveTo>
                      <a:pt x="37" y="0"/>
                    </a:moveTo>
                    <a:cubicBezTo>
                      <a:pt x="37" y="0"/>
                      <a:pt x="13" y="44"/>
                      <a:pt x="31" y="77"/>
                    </a:cubicBezTo>
                    <a:cubicBezTo>
                      <a:pt x="50" y="111"/>
                      <a:pt x="94" y="84"/>
                      <a:pt x="94" y="84"/>
                    </a:cubicBezTo>
                    <a:cubicBezTo>
                      <a:pt x="94" y="84"/>
                      <a:pt x="81" y="118"/>
                      <a:pt x="47" y="113"/>
                    </a:cubicBezTo>
                    <a:cubicBezTo>
                      <a:pt x="12" y="108"/>
                      <a:pt x="0" y="86"/>
                      <a:pt x="4" y="50"/>
                    </a:cubicBezTo>
                    <a:cubicBezTo>
                      <a:pt x="8" y="14"/>
                      <a:pt x="37" y="0"/>
                      <a:pt x="37"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 name="Freeform: Shape 27"/>
              <p:cNvSpPr/>
              <p:nvPr/>
            </p:nvSpPr>
            <p:spPr bwMode="auto">
              <a:xfrm>
                <a:off x="3897314" y="3900487"/>
                <a:ext cx="39688" cy="49213"/>
              </a:xfrm>
              <a:custGeom>
                <a:avLst/>
                <a:gdLst>
                  <a:gd name="T0" fmla="*/ 9 w 23"/>
                  <a:gd name="T1" fmla="*/ 2 h 29"/>
                  <a:gd name="T2" fmla="*/ 0 w 23"/>
                  <a:gd name="T3" fmla="*/ 0 h 29"/>
                  <a:gd name="T4" fmla="*/ 14 w 23"/>
                  <a:gd name="T5" fmla="*/ 29 h 29"/>
                  <a:gd name="T6" fmla="*/ 9 w 23"/>
                  <a:gd name="T7" fmla="*/ 2 h 29"/>
                </a:gdLst>
                <a:ahLst/>
                <a:cxnLst>
                  <a:cxn ang="0">
                    <a:pos x="T0" y="T1"/>
                  </a:cxn>
                  <a:cxn ang="0">
                    <a:pos x="T2" y="T3"/>
                  </a:cxn>
                  <a:cxn ang="0">
                    <a:pos x="T4" y="T5"/>
                  </a:cxn>
                  <a:cxn ang="0">
                    <a:pos x="T6" y="T7"/>
                  </a:cxn>
                </a:cxnLst>
                <a:rect l="0" t="0" r="r" b="b"/>
                <a:pathLst>
                  <a:path w="23" h="29">
                    <a:moveTo>
                      <a:pt x="9" y="2"/>
                    </a:moveTo>
                    <a:cubicBezTo>
                      <a:pt x="6" y="1"/>
                      <a:pt x="3" y="0"/>
                      <a:pt x="0" y="0"/>
                    </a:cubicBezTo>
                    <a:cubicBezTo>
                      <a:pt x="8" y="8"/>
                      <a:pt x="14" y="18"/>
                      <a:pt x="14" y="29"/>
                    </a:cubicBezTo>
                    <a:cubicBezTo>
                      <a:pt x="23" y="27"/>
                      <a:pt x="20" y="9"/>
                      <a:pt x="9" y="2"/>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 name="Freeform: Shape 28"/>
              <p:cNvSpPr/>
              <p:nvPr/>
            </p:nvSpPr>
            <p:spPr bwMode="auto">
              <a:xfrm>
                <a:off x="2917826" y="3209925"/>
                <a:ext cx="790575" cy="1160463"/>
              </a:xfrm>
              <a:custGeom>
                <a:avLst/>
                <a:gdLst>
                  <a:gd name="T0" fmla="*/ 425 w 458"/>
                  <a:gd name="T1" fmla="*/ 449 h 672"/>
                  <a:gd name="T2" fmla="*/ 416 w 458"/>
                  <a:gd name="T3" fmla="*/ 41 h 672"/>
                  <a:gd name="T4" fmla="*/ 33 w 458"/>
                  <a:gd name="T5" fmla="*/ 78 h 672"/>
                  <a:gd name="T6" fmla="*/ 56 w 458"/>
                  <a:gd name="T7" fmla="*/ 572 h 672"/>
                  <a:gd name="T8" fmla="*/ 280 w 458"/>
                  <a:gd name="T9" fmla="*/ 587 h 672"/>
                  <a:gd name="T10" fmla="*/ 425 w 458"/>
                  <a:gd name="T11" fmla="*/ 449 h 672"/>
                </a:gdLst>
                <a:ahLst/>
                <a:cxnLst>
                  <a:cxn ang="0">
                    <a:pos x="T0" y="T1"/>
                  </a:cxn>
                  <a:cxn ang="0">
                    <a:pos x="T2" y="T3"/>
                  </a:cxn>
                  <a:cxn ang="0">
                    <a:pos x="T4" y="T5"/>
                  </a:cxn>
                  <a:cxn ang="0">
                    <a:pos x="T6" y="T7"/>
                  </a:cxn>
                  <a:cxn ang="0">
                    <a:pos x="T8" y="T9"/>
                  </a:cxn>
                  <a:cxn ang="0">
                    <a:pos x="T10" y="T11"/>
                  </a:cxn>
                </a:cxnLst>
                <a:rect l="0" t="0" r="r" b="b"/>
                <a:pathLst>
                  <a:path w="458" h="672">
                    <a:moveTo>
                      <a:pt x="425" y="449"/>
                    </a:moveTo>
                    <a:cubicBezTo>
                      <a:pt x="458" y="312"/>
                      <a:pt x="447" y="63"/>
                      <a:pt x="416" y="41"/>
                    </a:cubicBezTo>
                    <a:cubicBezTo>
                      <a:pt x="378" y="13"/>
                      <a:pt x="47" y="0"/>
                      <a:pt x="33" y="78"/>
                    </a:cubicBezTo>
                    <a:cubicBezTo>
                      <a:pt x="19" y="155"/>
                      <a:pt x="0" y="475"/>
                      <a:pt x="56" y="572"/>
                    </a:cubicBezTo>
                    <a:cubicBezTo>
                      <a:pt x="112" y="669"/>
                      <a:pt x="199" y="672"/>
                      <a:pt x="280" y="587"/>
                    </a:cubicBezTo>
                    <a:cubicBezTo>
                      <a:pt x="316" y="550"/>
                      <a:pt x="398" y="559"/>
                      <a:pt x="425" y="44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 name="Freeform: Shape 29"/>
              <p:cNvSpPr/>
              <p:nvPr/>
            </p:nvSpPr>
            <p:spPr bwMode="auto">
              <a:xfrm>
                <a:off x="3059114" y="3328987"/>
                <a:ext cx="639763" cy="1017588"/>
              </a:xfrm>
              <a:custGeom>
                <a:avLst/>
                <a:gdLst>
                  <a:gd name="T0" fmla="*/ 198 w 370"/>
                  <a:gd name="T1" fmla="*/ 518 h 589"/>
                  <a:gd name="T2" fmla="*/ 343 w 370"/>
                  <a:gd name="T3" fmla="*/ 380 h 589"/>
                  <a:gd name="T4" fmla="*/ 349 w 370"/>
                  <a:gd name="T5" fmla="*/ 3 h 589"/>
                  <a:gd name="T6" fmla="*/ 25 w 370"/>
                  <a:gd name="T7" fmla="*/ 49 h 589"/>
                  <a:gd name="T8" fmla="*/ 15 w 370"/>
                  <a:gd name="T9" fmla="*/ 554 h 589"/>
                  <a:gd name="T10" fmla="*/ 18 w 370"/>
                  <a:gd name="T11" fmla="*/ 556 h 589"/>
                  <a:gd name="T12" fmla="*/ 51 w 370"/>
                  <a:gd name="T13" fmla="*/ 574 h 589"/>
                  <a:gd name="T14" fmla="*/ 198 w 370"/>
                  <a:gd name="T15" fmla="*/ 518 h 5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589">
                    <a:moveTo>
                      <a:pt x="198" y="518"/>
                    </a:moveTo>
                    <a:cubicBezTo>
                      <a:pt x="234" y="481"/>
                      <a:pt x="316" y="490"/>
                      <a:pt x="343" y="380"/>
                    </a:cubicBezTo>
                    <a:cubicBezTo>
                      <a:pt x="370" y="268"/>
                      <a:pt x="368" y="79"/>
                      <a:pt x="349" y="3"/>
                    </a:cubicBezTo>
                    <a:cubicBezTo>
                      <a:pt x="275" y="7"/>
                      <a:pt x="40" y="0"/>
                      <a:pt x="25" y="49"/>
                    </a:cubicBezTo>
                    <a:cubicBezTo>
                      <a:pt x="7" y="120"/>
                      <a:pt x="0" y="506"/>
                      <a:pt x="15" y="554"/>
                    </a:cubicBezTo>
                    <a:cubicBezTo>
                      <a:pt x="16" y="554"/>
                      <a:pt x="17" y="555"/>
                      <a:pt x="18" y="556"/>
                    </a:cubicBezTo>
                    <a:cubicBezTo>
                      <a:pt x="26" y="562"/>
                      <a:pt x="37" y="568"/>
                      <a:pt x="51" y="574"/>
                    </a:cubicBezTo>
                    <a:cubicBezTo>
                      <a:pt x="97" y="589"/>
                      <a:pt x="149" y="570"/>
                      <a:pt x="198" y="518"/>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4" name="Freeform: Shape 30"/>
              <p:cNvSpPr/>
              <p:nvPr/>
            </p:nvSpPr>
            <p:spPr bwMode="auto">
              <a:xfrm>
                <a:off x="3060701" y="3354387"/>
                <a:ext cx="260350" cy="974725"/>
              </a:xfrm>
              <a:custGeom>
                <a:avLst/>
                <a:gdLst>
                  <a:gd name="T0" fmla="*/ 124 w 150"/>
                  <a:gd name="T1" fmla="*/ 77 h 564"/>
                  <a:gd name="T2" fmla="*/ 102 w 150"/>
                  <a:gd name="T3" fmla="*/ 0 h 564"/>
                  <a:gd name="T4" fmla="*/ 32 w 150"/>
                  <a:gd name="T5" fmla="*/ 23 h 564"/>
                  <a:gd name="T6" fmla="*/ 51 w 150"/>
                  <a:gd name="T7" fmla="*/ 202 h 564"/>
                  <a:gd name="T8" fmla="*/ 34 w 150"/>
                  <a:gd name="T9" fmla="*/ 370 h 564"/>
                  <a:gd name="T10" fmla="*/ 9 w 150"/>
                  <a:gd name="T11" fmla="*/ 495 h 564"/>
                  <a:gd name="T12" fmla="*/ 14 w 150"/>
                  <a:gd name="T13" fmla="*/ 539 h 564"/>
                  <a:gd name="T14" fmla="*/ 17 w 150"/>
                  <a:gd name="T15" fmla="*/ 541 h 564"/>
                  <a:gd name="T16" fmla="*/ 50 w 150"/>
                  <a:gd name="T17" fmla="*/ 559 h 564"/>
                  <a:gd name="T18" fmla="*/ 79 w 150"/>
                  <a:gd name="T19" fmla="*/ 564 h 564"/>
                  <a:gd name="T20" fmla="*/ 80 w 150"/>
                  <a:gd name="T21" fmla="*/ 553 h 564"/>
                  <a:gd name="T22" fmla="*/ 124 w 150"/>
                  <a:gd name="T23" fmla="*/ 7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564">
                    <a:moveTo>
                      <a:pt x="124" y="77"/>
                    </a:moveTo>
                    <a:cubicBezTo>
                      <a:pt x="120" y="50"/>
                      <a:pt x="115" y="23"/>
                      <a:pt x="102" y="0"/>
                    </a:cubicBezTo>
                    <a:cubicBezTo>
                      <a:pt x="70" y="5"/>
                      <a:pt x="44" y="12"/>
                      <a:pt x="32" y="23"/>
                    </a:cubicBezTo>
                    <a:cubicBezTo>
                      <a:pt x="0" y="74"/>
                      <a:pt x="35" y="190"/>
                      <a:pt x="51" y="202"/>
                    </a:cubicBezTo>
                    <a:cubicBezTo>
                      <a:pt x="57" y="254"/>
                      <a:pt x="11" y="309"/>
                      <a:pt x="34" y="370"/>
                    </a:cubicBezTo>
                    <a:cubicBezTo>
                      <a:pt x="47" y="412"/>
                      <a:pt x="19" y="453"/>
                      <a:pt x="9" y="495"/>
                    </a:cubicBezTo>
                    <a:cubicBezTo>
                      <a:pt x="10" y="516"/>
                      <a:pt x="12" y="531"/>
                      <a:pt x="14" y="539"/>
                    </a:cubicBezTo>
                    <a:cubicBezTo>
                      <a:pt x="15" y="539"/>
                      <a:pt x="16" y="540"/>
                      <a:pt x="17" y="541"/>
                    </a:cubicBezTo>
                    <a:cubicBezTo>
                      <a:pt x="25" y="547"/>
                      <a:pt x="36" y="553"/>
                      <a:pt x="50" y="559"/>
                    </a:cubicBezTo>
                    <a:cubicBezTo>
                      <a:pt x="59" y="562"/>
                      <a:pt x="69" y="564"/>
                      <a:pt x="79" y="564"/>
                    </a:cubicBezTo>
                    <a:cubicBezTo>
                      <a:pt x="79" y="560"/>
                      <a:pt x="80" y="556"/>
                      <a:pt x="80" y="553"/>
                    </a:cubicBezTo>
                    <a:cubicBezTo>
                      <a:pt x="112" y="390"/>
                      <a:pt x="150" y="242"/>
                      <a:pt x="124" y="77"/>
                    </a:cubicBezTo>
                    <a:close/>
                  </a:path>
                </a:pathLst>
              </a:custGeom>
              <a:solidFill>
                <a:srgbClr val="9594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5" name="Freeform: Shape 31"/>
              <p:cNvSpPr/>
              <p:nvPr/>
            </p:nvSpPr>
            <p:spPr bwMode="auto">
              <a:xfrm>
                <a:off x="2963864" y="3290887"/>
                <a:ext cx="119063" cy="360363"/>
              </a:xfrm>
              <a:custGeom>
                <a:avLst/>
                <a:gdLst>
                  <a:gd name="T0" fmla="*/ 69 w 69"/>
                  <a:gd name="T1" fmla="*/ 47 h 209"/>
                  <a:gd name="T2" fmla="*/ 41 w 69"/>
                  <a:gd name="T3" fmla="*/ 11 h 209"/>
                  <a:gd name="T4" fmla="*/ 56 w 69"/>
                  <a:gd name="T5" fmla="*/ 0 h 209"/>
                  <a:gd name="T6" fmla="*/ 15 w 69"/>
                  <a:gd name="T7" fmla="*/ 39 h 209"/>
                  <a:gd name="T8" fmla="*/ 2 w 69"/>
                  <a:gd name="T9" fmla="*/ 209 h 209"/>
                  <a:gd name="T10" fmla="*/ 29 w 69"/>
                  <a:gd name="T11" fmla="*/ 40 h 209"/>
                  <a:gd name="T12" fmla="*/ 69 w 69"/>
                  <a:gd name="T13" fmla="*/ 47 h 209"/>
                </a:gdLst>
                <a:ahLst/>
                <a:cxnLst>
                  <a:cxn ang="0">
                    <a:pos x="T0" y="T1"/>
                  </a:cxn>
                  <a:cxn ang="0">
                    <a:pos x="T2" y="T3"/>
                  </a:cxn>
                  <a:cxn ang="0">
                    <a:pos x="T4" y="T5"/>
                  </a:cxn>
                  <a:cxn ang="0">
                    <a:pos x="T6" y="T7"/>
                  </a:cxn>
                  <a:cxn ang="0">
                    <a:pos x="T8" y="T9"/>
                  </a:cxn>
                  <a:cxn ang="0">
                    <a:pos x="T10" y="T11"/>
                  </a:cxn>
                  <a:cxn ang="0">
                    <a:pos x="T12" y="T13"/>
                  </a:cxn>
                </a:cxnLst>
                <a:rect l="0" t="0" r="r" b="b"/>
                <a:pathLst>
                  <a:path w="69" h="209">
                    <a:moveTo>
                      <a:pt x="69" y="47"/>
                    </a:moveTo>
                    <a:cubicBezTo>
                      <a:pt x="62" y="27"/>
                      <a:pt x="24" y="24"/>
                      <a:pt x="41" y="11"/>
                    </a:cubicBezTo>
                    <a:cubicBezTo>
                      <a:pt x="45" y="7"/>
                      <a:pt x="51" y="3"/>
                      <a:pt x="56" y="0"/>
                    </a:cubicBezTo>
                    <a:cubicBezTo>
                      <a:pt x="36" y="3"/>
                      <a:pt x="20" y="13"/>
                      <a:pt x="15" y="39"/>
                    </a:cubicBezTo>
                    <a:cubicBezTo>
                      <a:pt x="10" y="68"/>
                      <a:pt x="4" y="135"/>
                      <a:pt x="2" y="209"/>
                    </a:cubicBezTo>
                    <a:cubicBezTo>
                      <a:pt x="9" y="150"/>
                      <a:pt x="0" y="86"/>
                      <a:pt x="29" y="40"/>
                    </a:cubicBezTo>
                    <a:cubicBezTo>
                      <a:pt x="38" y="27"/>
                      <a:pt x="55" y="40"/>
                      <a:pt x="69" y="47"/>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6" name="Freeform: Shape 32"/>
              <p:cNvSpPr/>
              <p:nvPr/>
            </p:nvSpPr>
            <p:spPr bwMode="auto">
              <a:xfrm>
                <a:off x="2870201" y="3795712"/>
                <a:ext cx="279400" cy="460375"/>
              </a:xfrm>
              <a:custGeom>
                <a:avLst/>
                <a:gdLst>
                  <a:gd name="T0" fmla="*/ 105 w 162"/>
                  <a:gd name="T1" fmla="*/ 0 h 267"/>
                  <a:gd name="T2" fmla="*/ 38 w 162"/>
                  <a:gd name="T3" fmla="*/ 98 h 267"/>
                  <a:gd name="T4" fmla="*/ 145 w 162"/>
                  <a:gd name="T5" fmla="*/ 202 h 267"/>
                  <a:gd name="T6" fmla="*/ 136 w 162"/>
                  <a:gd name="T7" fmla="*/ 133 h 267"/>
                  <a:gd name="T8" fmla="*/ 157 w 162"/>
                  <a:gd name="T9" fmla="*/ 44 h 267"/>
                  <a:gd name="T10" fmla="*/ 105 w 162"/>
                  <a:gd name="T11" fmla="*/ 0 h 267"/>
                </a:gdLst>
                <a:ahLst/>
                <a:cxnLst>
                  <a:cxn ang="0">
                    <a:pos x="T0" y="T1"/>
                  </a:cxn>
                  <a:cxn ang="0">
                    <a:pos x="T2" y="T3"/>
                  </a:cxn>
                  <a:cxn ang="0">
                    <a:pos x="T4" y="T5"/>
                  </a:cxn>
                  <a:cxn ang="0">
                    <a:pos x="T6" y="T7"/>
                  </a:cxn>
                  <a:cxn ang="0">
                    <a:pos x="T8" y="T9"/>
                  </a:cxn>
                  <a:cxn ang="0">
                    <a:pos x="T10" y="T11"/>
                  </a:cxn>
                </a:cxnLst>
                <a:rect l="0" t="0" r="r" b="b"/>
                <a:pathLst>
                  <a:path w="162" h="267">
                    <a:moveTo>
                      <a:pt x="105" y="0"/>
                    </a:moveTo>
                    <a:cubicBezTo>
                      <a:pt x="105" y="0"/>
                      <a:pt x="56" y="41"/>
                      <a:pt x="38" y="98"/>
                    </a:cubicBezTo>
                    <a:cubicBezTo>
                      <a:pt x="20" y="156"/>
                      <a:pt x="0" y="267"/>
                      <a:pt x="145" y="202"/>
                    </a:cubicBezTo>
                    <a:cubicBezTo>
                      <a:pt x="145" y="202"/>
                      <a:pt x="126" y="162"/>
                      <a:pt x="136" y="133"/>
                    </a:cubicBezTo>
                    <a:cubicBezTo>
                      <a:pt x="145" y="104"/>
                      <a:pt x="162" y="68"/>
                      <a:pt x="157" y="44"/>
                    </a:cubicBezTo>
                    <a:cubicBezTo>
                      <a:pt x="151" y="20"/>
                      <a:pt x="105" y="0"/>
                      <a:pt x="105" y="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7" name="Freeform: Shape 33"/>
              <p:cNvSpPr/>
              <p:nvPr/>
            </p:nvSpPr>
            <p:spPr bwMode="auto">
              <a:xfrm>
                <a:off x="2944814" y="4087812"/>
                <a:ext cx="174625" cy="96838"/>
              </a:xfrm>
              <a:custGeom>
                <a:avLst/>
                <a:gdLst>
                  <a:gd name="T0" fmla="*/ 0 w 101"/>
                  <a:gd name="T1" fmla="*/ 43 h 56"/>
                  <a:gd name="T2" fmla="*/ 101 w 101"/>
                  <a:gd name="T3" fmla="*/ 32 h 56"/>
                  <a:gd name="T4" fmla="*/ 91 w 101"/>
                  <a:gd name="T5" fmla="*/ 0 h 56"/>
                  <a:gd name="T6" fmla="*/ 0 w 101"/>
                  <a:gd name="T7" fmla="*/ 43 h 56"/>
                </a:gdLst>
                <a:ahLst/>
                <a:cxnLst>
                  <a:cxn ang="0">
                    <a:pos x="T0" y="T1"/>
                  </a:cxn>
                  <a:cxn ang="0">
                    <a:pos x="T2" y="T3"/>
                  </a:cxn>
                  <a:cxn ang="0">
                    <a:pos x="T4" y="T5"/>
                  </a:cxn>
                  <a:cxn ang="0">
                    <a:pos x="T6" y="T7"/>
                  </a:cxn>
                </a:cxnLst>
                <a:rect l="0" t="0" r="r" b="b"/>
                <a:pathLst>
                  <a:path w="101" h="56">
                    <a:moveTo>
                      <a:pt x="0" y="43"/>
                    </a:moveTo>
                    <a:cubicBezTo>
                      <a:pt x="17" y="56"/>
                      <a:pt x="48" y="56"/>
                      <a:pt x="101" y="32"/>
                    </a:cubicBezTo>
                    <a:cubicBezTo>
                      <a:pt x="101" y="32"/>
                      <a:pt x="94" y="18"/>
                      <a:pt x="91" y="0"/>
                    </a:cubicBezTo>
                    <a:cubicBezTo>
                      <a:pt x="68" y="27"/>
                      <a:pt x="34" y="45"/>
                      <a:pt x="0" y="43"/>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8" name="Freeform: Shape 34"/>
              <p:cNvSpPr/>
              <p:nvPr/>
            </p:nvSpPr>
            <p:spPr bwMode="auto">
              <a:xfrm>
                <a:off x="2900364" y="3795712"/>
                <a:ext cx="166688" cy="349250"/>
              </a:xfrm>
              <a:custGeom>
                <a:avLst/>
                <a:gdLst>
                  <a:gd name="T0" fmla="*/ 96 w 96"/>
                  <a:gd name="T1" fmla="*/ 4 h 203"/>
                  <a:gd name="T2" fmla="*/ 87 w 96"/>
                  <a:gd name="T3" fmla="*/ 0 h 203"/>
                  <a:gd name="T4" fmla="*/ 20 w 96"/>
                  <a:gd name="T5" fmla="*/ 98 h 203"/>
                  <a:gd name="T6" fmla="*/ 16 w 96"/>
                  <a:gd name="T7" fmla="*/ 203 h 203"/>
                  <a:gd name="T8" fmla="*/ 96 w 96"/>
                  <a:gd name="T9" fmla="*/ 4 h 203"/>
                </a:gdLst>
                <a:ahLst/>
                <a:cxnLst>
                  <a:cxn ang="0">
                    <a:pos x="T0" y="T1"/>
                  </a:cxn>
                  <a:cxn ang="0">
                    <a:pos x="T2" y="T3"/>
                  </a:cxn>
                  <a:cxn ang="0">
                    <a:pos x="T4" y="T5"/>
                  </a:cxn>
                  <a:cxn ang="0">
                    <a:pos x="T6" y="T7"/>
                  </a:cxn>
                  <a:cxn ang="0">
                    <a:pos x="T8" y="T9"/>
                  </a:cxn>
                </a:cxnLst>
                <a:rect l="0" t="0" r="r" b="b"/>
                <a:pathLst>
                  <a:path w="96" h="203">
                    <a:moveTo>
                      <a:pt x="96" y="4"/>
                    </a:moveTo>
                    <a:cubicBezTo>
                      <a:pt x="90" y="2"/>
                      <a:pt x="87" y="0"/>
                      <a:pt x="87" y="0"/>
                    </a:cubicBezTo>
                    <a:cubicBezTo>
                      <a:pt x="87" y="0"/>
                      <a:pt x="38" y="41"/>
                      <a:pt x="20" y="98"/>
                    </a:cubicBezTo>
                    <a:cubicBezTo>
                      <a:pt x="10" y="130"/>
                      <a:pt x="0" y="177"/>
                      <a:pt x="16" y="203"/>
                    </a:cubicBezTo>
                    <a:cubicBezTo>
                      <a:pt x="1" y="129"/>
                      <a:pt x="39" y="54"/>
                      <a:pt x="96" y="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9" name="Freeform: Shape 35"/>
              <p:cNvSpPr/>
              <p:nvPr/>
            </p:nvSpPr>
            <p:spPr bwMode="auto">
              <a:xfrm>
                <a:off x="2995614" y="3817937"/>
                <a:ext cx="153988" cy="244475"/>
              </a:xfrm>
              <a:custGeom>
                <a:avLst/>
                <a:gdLst>
                  <a:gd name="T0" fmla="*/ 63 w 89"/>
                  <a:gd name="T1" fmla="*/ 120 h 142"/>
                  <a:gd name="T2" fmla="*/ 84 w 89"/>
                  <a:gd name="T3" fmla="*/ 31 h 142"/>
                  <a:gd name="T4" fmla="*/ 56 w 89"/>
                  <a:gd name="T5" fmla="*/ 0 h 142"/>
                  <a:gd name="T6" fmla="*/ 0 w 89"/>
                  <a:gd name="T7" fmla="*/ 123 h 142"/>
                  <a:gd name="T8" fmla="*/ 60 w 89"/>
                  <a:gd name="T9" fmla="*/ 142 h 142"/>
                  <a:gd name="T10" fmla="*/ 63 w 89"/>
                  <a:gd name="T11" fmla="*/ 120 h 142"/>
                </a:gdLst>
                <a:ahLst/>
                <a:cxnLst>
                  <a:cxn ang="0">
                    <a:pos x="T0" y="T1"/>
                  </a:cxn>
                  <a:cxn ang="0">
                    <a:pos x="T2" y="T3"/>
                  </a:cxn>
                  <a:cxn ang="0">
                    <a:pos x="T4" y="T5"/>
                  </a:cxn>
                  <a:cxn ang="0">
                    <a:pos x="T6" y="T7"/>
                  </a:cxn>
                  <a:cxn ang="0">
                    <a:pos x="T8" y="T9"/>
                  </a:cxn>
                  <a:cxn ang="0">
                    <a:pos x="T10" y="T11"/>
                  </a:cxn>
                </a:cxnLst>
                <a:rect l="0" t="0" r="r" b="b"/>
                <a:pathLst>
                  <a:path w="89" h="142">
                    <a:moveTo>
                      <a:pt x="63" y="120"/>
                    </a:moveTo>
                    <a:cubicBezTo>
                      <a:pt x="72" y="91"/>
                      <a:pt x="89" y="55"/>
                      <a:pt x="84" y="31"/>
                    </a:cubicBezTo>
                    <a:cubicBezTo>
                      <a:pt x="81" y="19"/>
                      <a:pt x="68" y="8"/>
                      <a:pt x="56" y="0"/>
                    </a:cubicBezTo>
                    <a:cubicBezTo>
                      <a:pt x="69" y="49"/>
                      <a:pt x="40" y="93"/>
                      <a:pt x="0" y="123"/>
                    </a:cubicBezTo>
                    <a:cubicBezTo>
                      <a:pt x="19" y="129"/>
                      <a:pt x="52" y="117"/>
                      <a:pt x="60" y="142"/>
                    </a:cubicBezTo>
                    <a:cubicBezTo>
                      <a:pt x="60" y="134"/>
                      <a:pt x="60" y="127"/>
                      <a:pt x="63" y="120"/>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0" name="Freeform: Shape 36"/>
              <p:cNvSpPr/>
              <p:nvPr/>
            </p:nvSpPr>
            <p:spPr bwMode="auto">
              <a:xfrm>
                <a:off x="3630614" y="3716337"/>
                <a:ext cx="112713" cy="266700"/>
              </a:xfrm>
              <a:custGeom>
                <a:avLst/>
                <a:gdLst>
                  <a:gd name="T0" fmla="*/ 0 w 65"/>
                  <a:gd name="T1" fmla="*/ 15 h 155"/>
                  <a:gd name="T2" fmla="*/ 29 w 65"/>
                  <a:gd name="T3" fmla="*/ 4 h 155"/>
                  <a:gd name="T4" fmla="*/ 61 w 65"/>
                  <a:gd name="T5" fmla="*/ 45 h 155"/>
                  <a:gd name="T6" fmla="*/ 44 w 65"/>
                  <a:gd name="T7" fmla="*/ 139 h 155"/>
                  <a:gd name="T8" fmla="*/ 0 w 65"/>
                  <a:gd name="T9" fmla="*/ 15 h 155"/>
                </a:gdLst>
                <a:ahLst/>
                <a:cxnLst>
                  <a:cxn ang="0">
                    <a:pos x="T0" y="T1"/>
                  </a:cxn>
                  <a:cxn ang="0">
                    <a:pos x="T2" y="T3"/>
                  </a:cxn>
                  <a:cxn ang="0">
                    <a:pos x="T4" y="T5"/>
                  </a:cxn>
                  <a:cxn ang="0">
                    <a:pos x="T6" y="T7"/>
                  </a:cxn>
                  <a:cxn ang="0">
                    <a:pos x="T8" y="T9"/>
                  </a:cxn>
                </a:cxnLst>
                <a:rect l="0" t="0" r="r" b="b"/>
                <a:pathLst>
                  <a:path w="65" h="155">
                    <a:moveTo>
                      <a:pt x="0" y="15"/>
                    </a:moveTo>
                    <a:cubicBezTo>
                      <a:pt x="9" y="7"/>
                      <a:pt x="17" y="0"/>
                      <a:pt x="29" y="4"/>
                    </a:cubicBezTo>
                    <a:cubicBezTo>
                      <a:pt x="40" y="8"/>
                      <a:pt x="58" y="24"/>
                      <a:pt x="61" y="45"/>
                    </a:cubicBezTo>
                    <a:cubicBezTo>
                      <a:pt x="65" y="66"/>
                      <a:pt x="64" y="124"/>
                      <a:pt x="44" y="139"/>
                    </a:cubicBezTo>
                    <a:cubicBezTo>
                      <a:pt x="24" y="155"/>
                      <a:pt x="0" y="15"/>
                      <a:pt x="0" y="1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1" name="Freeform: Shape 37"/>
              <p:cNvSpPr/>
              <p:nvPr/>
            </p:nvSpPr>
            <p:spPr bwMode="auto">
              <a:xfrm>
                <a:off x="3646489" y="3725862"/>
                <a:ext cx="53975" cy="36513"/>
              </a:xfrm>
              <a:custGeom>
                <a:avLst/>
                <a:gdLst>
                  <a:gd name="T0" fmla="*/ 31 w 31"/>
                  <a:gd name="T1" fmla="*/ 12 h 21"/>
                  <a:gd name="T2" fmla="*/ 18 w 31"/>
                  <a:gd name="T3" fmla="*/ 3 h 21"/>
                  <a:gd name="T4" fmla="*/ 0 w 31"/>
                  <a:gd name="T5" fmla="*/ 10 h 21"/>
                  <a:gd name="T6" fmla="*/ 2 w 31"/>
                  <a:gd name="T7" fmla="*/ 21 h 21"/>
                  <a:gd name="T8" fmla="*/ 31 w 31"/>
                  <a:gd name="T9" fmla="*/ 12 h 21"/>
                </a:gdLst>
                <a:ahLst/>
                <a:cxnLst>
                  <a:cxn ang="0">
                    <a:pos x="T0" y="T1"/>
                  </a:cxn>
                  <a:cxn ang="0">
                    <a:pos x="T2" y="T3"/>
                  </a:cxn>
                  <a:cxn ang="0">
                    <a:pos x="T4" y="T5"/>
                  </a:cxn>
                  <a:cxn ang="0">
                    <a:pos x="T6" y="T7"/>
                  </a:cxn>
                  <a:cxn ang="0">
                    <a:pos x="T8" y="T9"/>
                  </a:cxn>
                </a:cxnLst>
                <a:rect l="0" t="0" r="r" b="b"/>
                <a:pathLst>
                  <a:path w="31" h="21">
                    <a:moveTo>
                      <a:pt x="31" y="12"/>
                    </a:moveTo>
                    <a:cubicBezTo>
                      <a:pt x="27" y="7"/>
                      <a:pt x="22" y="4"/>
                      <a:pt x="18" y="3"/>
                    </a:cubicBezTo>
                    <a:cubicBezTo>
                      <a:pt x="11" y="0"/>
                      <a:pt x="5" y="5"/>
                      <a:pt x="0" y="10"/>
                    </a:cubicBezTo>
                    <a:cubicBezTo>
                      <a:pt x="0" y="10"/>
                      <a:pt x="1" y="14"/>
                      <a:pt x="2" y="21"/>
                    </a:cubicBezTo>
                    <a:cubicBezTo>
                      <a:pt x="9" y="11"/>
                      <a:pt x="20" y="9"/>
                      <a:pt x="31" y="12"/>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2" name="Freeform: Shape 38"/>
              <p:cNvSpPr/>
              <p:nvPr/>
            </p:nvSpPr>
            <p:spPr bwMode="auto">
              <a:xfrm>
                <a:off x="3048001" y="3732212"/>
                <a:ext cx="665163" cy="746125"/>
              </a:xfrm>
              <a:custGeom>
                <a:avLst/>
                <a:gdLst>
                  <a:gd name="T0" fmla="*/ 115 w 385"/>
                  <a:gd name="T1" fmla="*/ 22 h 432"/>
                  <a:gd name="T2" fmla="*/ 49 w 385"/>
                  <a:gd name="T3" fmla="*/ 50 h 432"/>
                  <a:gd name="T4" fmla="*/ 53 w 385"/>
                  <a:gd name="T5" fmla="*/ 207 h 432"/>
                  <a:gd name="T6" fmla="*/ 40 w 385"/>
                  <a:gd name="T7" fmla="*/ 376 h 432"/>
                  <a:gd name="T8" fmla="*/ 261 w 385"/>
                  <a:gd name="T9" fmla="*/ 417 h 432"/>
                  <a:gd name="T10" fmla="*/ 383 w 385"/>
                  <a:gd name="T11" fmla="*/ 307 h 432"/>
                  <a:gd name="T12" fmla="*/ 374 w 385"/>
                  <a:gd name="T13" fmla="*/ 74 h 432"/>
                  <a:gd name="T14" fmla="*/ 346 w 385"/>
                  <a:gd name="T15" fmla="*/ 6 h 432"/>
                  <a:gd name="T16" fmla="*/ 115 w 385"/>
                  <a:gd name="T17" fmla="*/ 2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432">
                    <a:moveTo>
                      <a:pt x="115" y="22"/>
                    </a:moveTo>
                    <a:cubicBezTo>
                      <a:pt x="87" y="14"/>
                      <a:pt x="56" y="2"/>
                      <a:pt x="49" y="50"/>
                    </a:cubicBezTo>
                    <a:cubicBezTo>
                      <a:pt x="42" y="97"/>
                      <a:pt x="53" y="178"/>
                      <a:pt x="53" y="207"/>
                    </a:cubicBezTo>
                    <a:cubicBezTo>
                      <a:pt x="53" y="237"/>
                      <a:pt x="0" y="332"/>
                      <a:pt x="40" y="376"/>
                    </a:cubicBezTo>
                    <a:cubicBezTo>
                      <a:pt x="79" y="420"/>
                      <a:pt x="207" y="432"/>
                      <a:pt x="261" y="417"/>
                    </a:cubicBezTo>
                    <a:cubicBezTo>
                      <a:pt x="316" y="402"/>
                      <a:pt x="380" y="366"/>
                      <a:pt x="383" y="307"/>
                    </a:cubicBezTo>
                    <a:cubicBezTo>
                      <a:pt x="385" y="247"/>
                      <a:pt x="385" y="119"/>
                      <a:pt x="374" y="74"/>
                    </a:cubicBezTo>
                    <a:cubicBezTo>
                      <a:pt x="363" y="30"/>
                      <a:pt x="358" y="12"/>
                      <a:pt x="346" y="6"/>
                    </a:cubicBezTo>
                    <a:cubicBezTo>
                      <a:pt x="334" y="0"/>
                      <a:pt x="165" y="35"/>
                      <a:pt x="115" y="22"/>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3" name="Freeform: Shape 39"/>
              <p:cNvSpPr/>
              <p:nvPr/>
            </p:nvSpPr>
            <p:spPr bwMode="auto">
              <a:xfrm>
                <a:off x="3427414" y="3770312"/>
                <a:ext cx="265113" cy="176213"/>
              </a:xfrm>
              <a:custGeom>
                <a:avLst/>
                <a:gdLst>
                  <a:gd name="T0" fmla="*/ 123 w 153"/>
                  <a:gd name="T1" fmla="*/ 3 h 102"/>
                  <a:gd name="T2" fmla="*/ 0 w 153"/>
                  <a:gd name="T3" fmla="*/ 16 h 102"/>
                  <a:gd name="T4" fmla="*/ 17 w 153"/>
                  <a:gd name="T5" fmla="*/ 28 h 102"/>
                  <a:gd name="T6" fmla="*/ 128 w 153"/>
                  <a:gd name="T7" fmla="*/ 55 h 102"/>
                  <a:gd name="T8" fmla="*/ 153 w 153"/>
                  <a:gd name="T9" fmla="*/ 102 h 102"/>
                  <a:gd name="T10" fmla="*/ 148 w 153"/>
                  <a:gd name="T11" fmla="*/ 65 h 102"/>
                  <a:gd name="T12" fmla="*/ 123 w 153"/>
                  <a:gd name="T13" fmla="*/ 3 h 102"/>
                </a:gdLst>
                <a:ahLst/>
                <a:cxnLst>
                  <a:cxn ang="0">
                    <a:pos x="T0" y="T1"/>
                  </a:cxn>
                  <a:cxn ang="0">
                    <a:pos x="T2" y="T3"/>
                  </a:cxn>
                  <a:cxn ang="0">
                    <a:pos x="T4" y="T5"/>
                  </a:cxn>
                  <a:cxn ang="0">
                    <a:pos x="T6" y="T7"/>
                  </a:cxn>
                  <a:cxn ang="0">
                    <a:pos x="T8" y="T9"/>
                  </a:cxn>
                  <a:cxn ang="0">
                    <a:pos x="T10" y="T11"/>
                  </a:cxn>
                  <a:cxn ang="0">
                    <a:pos x="T12" y="T13"/>
                  </a:cxn>
                </a:cxnLst>
                <a:rect l="0" t="0" r="r" b="b"/>
                <a:pathLst>
                  <a:path w="153" h="102">
                    <a:moveTo>
                      <a:pt x="123" y="3"/>
                    </a:moveTo>
                    <a:cubicBezTo>
                      <a:pt x="116" y="0"/>
                      <a:pt x="56" y="11"/>
                      <a:pt x="0" y="16"/>
                    </a:cubicBezTo>
                    <a:cubicBezTo>
                      <a:pt x="4" y="23"/>
                      <a:pt x="11" y="28"/>
                      <a:pt x="17" y="28"/>
                    </a:cubicBezTo>
                    <a:cubicBezTo>
                      <a:pt x="56" y="30"/>
                      <a:pt x="100" y="14"/>
                      <a:pt x="128" y="55"/>
                    </a:cubicBezTo>
                    <a:cubicBezTo>
                      <a:pt x="139" y="68"/>
                      <a:pt x="147" y="84"/>
                      <a:pt x="153" y="102"/>
                    </a:cubicBezTo>
                    <a:cubicBezTo>
                      <a:pt x="152" y="87"/>
                      <a:pt x="150" y="74"/>
                      <a:pt x="148" y="65"/>
                    </a:cubicBezTo>
                    <a:cubicBezTo>
                      <a:pt x="138" y="25"/>
                      <a:pt x="133" y="9"/>
                      <a:pt x="123" y="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4" name="Freeform: Shape 40"/>
              <p:cNvSpPr/>
              <p:nvPr/>
            </p:nvSpPr>
            <p:spPr bwMode="auto">
              <a:xfrm>
                <a:off x="2906714" y="3924300"/>
                <a:ext cx="207963" cy="120650"/>
              </a:xfrm>
              <a:custGeom>
                <a:avLst/>
                <a:gdLst>
                  <a:gd name="T0" fmla="*/ 8 w 120"/>
                  <a:gd name="T1" fmla="*/ 28 h 70"/>
                  <a:gd name="T2" fmla="*/ 6 w 120"/>
                  <a:gd name="T3" fmla="*/ 64 h 70"/>
                  <a:gd name="T4" fmla="*/ 89 w 120"/>
                  <a:gd name="T5" fmla="*/ 65 h 70"/>
                  <a:gd name="T6" fmla="*/ 100 w 120"/>
                  <a:gd name="T7" fmla="*/ 39 h 70"/>
                  <a:gd name="T8" fmla="*/ 8 w 120"/>
                  <a:gd name="T9" fmla="*/ 28 h 70"/>
                </a:gdLst>
                <a:ahLst/>
                <a:cxnLst>
                  <a:cxn ang="0">
                    <a:pos x="T0" y="T1"/>
                  </a:cxn>
                  <a:cxn ang="0">
                    <a:pos x="T2" y="T3"/>
                  </a:cxn>
                  <a:cxn ang="0">
                    <a:pos x="T4" y="T5"/>
                  </a:cxn>
                  <a:cxn ang="0">
                    <a:pos x="T6" y="T7"/>
                  </a:cxn>
                  <a:cxn ang="0">
                    <a:pos x="T8" y="T9"/>
                  </a:cxn>
                </a:cxnLst>
                <a:rect l="0" t="0" r="r" b="b"/>
                <a:pathLst>
                  <a:path w="120" h="70">
                    <a:moveTo>
                      <a:pt x="8" y="28"/>
                    </a:moveTo>
                    <a:cubicBezTo>
                      <a:pt x="2" y="39"/>
                      <a:pt x="0" y="63"/>
                      <a:pt x="6" y="64"/>
                    </a:cubicBezTo>
                    <a:cubicBezTo>
                      <a:pt x="24" y="66"/>
                      <a:pt x="74" y="60"/>
                      <a:pt x="89" y="65"/>
                    </a:cubicBezTo>
                    <a:cubicBezTo>
                      <a:pt x="105" y="70"/>
                      <a:pt x="120" y="54"/>
                      <a:pt x="100" y="39"/>
                    </a:cubicBezTo>
                    <a:cubicBezTo>
                      <a:pt x="80" y="24"/>
                      <a:pt x="22" y="0"/>
                      <a:pt x="8" y="28"/>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5" name="Freeform: Shape 41"/>
              <p:cNvSpPr/>
              <p:nvPr/>
            </p:nvSpPr>
            <p:spPr bwMode="auto">
              <a:xfrm>
                <a:off x="2916239" y="3954462"/>
                <a:ext cx="44450" cy="68263"/>
              </a:xfrm>
              <a:custGeom>
                <a:avLst/>
                <a:gdLst>
                  <a:gd name="T0" fmla="*/ 26 w 26"/>
                  <a:gd name="T1" fmla="*/ 0 h 40"/>
                  <a:gd name="T2" fmla="*/ 7 w 26"/>
                  <a:gd name="T3" fmla="*/ 10 h 40"/>
                  <a:gd name="T4" fmla="*/ 6 w 26"/>
                  <a:gd name="T5" fmla="*/ 40 h 40"/>
                  <a:gd name="T6" fmla="*/ 12 w 26"/>
                  <a:gd name="T7" fmla="*/ 40 h 40"/>
                  <a:gd name="T8" fmla="*/ 26 w 26"/>
                  <a:gd name="T9" fmla="*/ 0 h 40"/>
                </a:gdLst>
                <a:ahLst/>
                <a:cxnLst>
                  <a:cxn ang="0">
                    <a:pos x="T0" y="T1"/>
                  </a:cxn>
                  <a:cxn ang="0">
                    <a:pos x="T2" y="T3"/>
                  </a:cxn>
                  <a:cxn ang="0">
                    <a:pos x="T4" y="T5"/>
                  </a:cxn>
                  <a:cxn ang="0">
                    <a:pos x="T6" y="T7"/>
                  </a:cxn>
                  <a:cxn ang="0">
                    <a:pos x="T8" y="T9"/>
                  </a:cxn>
                </a:cxnLst>
                <a:rect l="0" t="0" r="r" b="b"/>
                <a:pathLst>
                  <a:path w="26" h="40">
                    <a:moveTo>
                      <a:pt x="26" y="0"/>
                    </a:moveTo>
                    <a:cubicBezTo>
                      <a:pt x="17" y="1"/>
                      <a:pt x="10" y="4"/>
                      <a:pt x="7" y="10"/>
                    </a:cubicBezTo>
                    <a:cubicBezTo>
                      <a:pt x="2" y="19"/>
                      <a:pt x="0" y="39"/>
                      <a:pt x="6" y="40"/>
                    </a:cubicBezTo>
                    <a:cubicBezTo>
                      <a:pt x="7" y="40"/>
                      <a:pt x="9" y="40"/>
                      <a:pt x="12" y="40"/>
                    </a:cubicBezTo>
                    <a:cubicBezTo>
                      <a:pt x="10" y="25"/>
                      <a:pt x="14" y="10"/>
                      <a:pt x="26" y="0"/>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6" name="Freeform: Shape 42"/>
              <p:cNvSpPr/>
              <p:nvPr/>
            </p:nvSpPr>
            <p:spPr bwMode="auto">
              <a:xfrm>
                <a:off x="3040064" y="3975100"/>
                <a:ext cx="74613" cy="69850"/>
              </a:xfrm>
              <a:custGeom>
                <a:avLst/>
                <a:gdLst>
                  <a:gd name="T0" fmla="*/ 23 w 43"/>
                  <a:gd name="T1" fmla="*/ 10 h 41"/>
                  <a:gd name="T2" fmla="*/ 7 w 43"/>
                  <a:gd name="T3" fmla="*/ 0 h 41"/>
                  <a:gd name="T4" fmla="*/ 0 w 43"/>
                  <a:gd name="T5" fmla="*/ 34 h 41"/>
                  <a:gd name="T6" fmla="*/ 12 w 43"/>
                  <a:gd name="T7" fmla="*/ 36 h 41"/>
                  <a:gd name="T8" fmla="*/ 23 w 43"/>
                  <a:gd name="T9" fmla="*/ 10 h 41"/>
                </a:gdLst>
                <a:ahLst/>
                <a:cxnLst>
                  <a:cxn ang="0">
                    <a:pos x="T0" y="T1"/>
                  </a:cxn>
                  <a:cxn ang="0">
                    <a:pos x="T2" y="T3"/>
                  </a:cxn>
                  <a:cxn ang="0">
                    <a:pos x="T4" y="T5"/>
                  </a:cxn>
                  <a:cxn ang="0">
                    <a:pos x="T6" y="T7"/>
                  </a:cxn>
                  <a:cxn ang="0">
                    <a:pos x="T8" y="T9"/>
                  </a:cxn>
                </a:cxnLst>
                <a:rect l="0" t="0" r="r" b="b"/>
                <a:pathLst>
                  <a:path w="43" h="41">
                    <a:moveTo>
                      <a:pt x="23" y="10"/>
                    </a:moveTo>
                    <a:cubicBezTo>
                      <a:pt x="19" y="7"/>
                      <a:pt x="13" y="3"/>
                      <a:pt x="7" y="0"/>
                    </a:cubicBezTo>
                    <a:cubicBezTo>
                      <a:pt x="7" y="12"/>
                      <a:pt x="7" y="25"/>
                      <a:pt x="0" y="34"/>
                    </a:cubicBezTo>
                    <a:cubicBezTo>
                      <a:pt x="5" y="35"/>
                      <a:pt x="10" y="35"/>
                      <a:pt x="12" y="36"/>
                    </a:cubicBezTo>
                    <a:cubicBezTo>
                      <a:pt x="28" y="41"/>
                      <a:pt x="43" y="25"/>
                      <a:pt x="23" y="10"/>
                    </a:cubicBezTo>
                    <a:close/>
                  </a:path>
                </a:pathLst>
              </a:custGeom>
              <a:solidFill>
                <a:srgbClr val="5E6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7" name="Freeform: Shape 43"/>
              <p:cNvSpPr/>
              <p:nvPr/>
            </p:nvSpPr>
            <p:spPr bwMode="auto">
              <a:xfrm>
                <a:off x="3048001" y="3736975"/>
                <a:ext cx="465138" cy="693738"/>
              </a:xfrm>
              <a:custGeom>
                <a:avLst/>
                <a:gdLst>
                  <a:gd name="T0" fmla="*/ 86 w 270"/>
                  <a:gd name="T1" fmla="*/ 135 h 402"/>
                  <a:gd name="T2" fmla="*/ 99 w 270"/>
                  <a:gd name="T3" fmla="*/ 55 h 402"/>
                  <a:gd name="T4" fmla="*/ 270 w 270"/>
                  <a:gd name="T5" fmla="*/ 11 h 402"/>
                  <a:gd name="T6" fmla="*/ 115 w 270"/>
                  <a:gd name="T7" fmla="*/ 20 h 402"/>
                  <a:gd name="T8" fmla="*/ 49 w 270"/>
                  <a:gd name="T9" fmla="*/ 48 h 402"/>
                  <a:gd name="T10" fmla="*/ 53 w 270"/>
                  <a:gd name="T11" fmla="*/ 205 h 402"/>
                  <a:gd name="T12" fmla="*/ 40 w 270"/>
                  <a:gd name="T13" fmla="*/ 374 h 402"/>
                  <a:gd name="T14" fmla="*/ 170 w 270"/>
                  <a:gd name="T15" fmla="*/ 402 h 402"/>
                  <a:gd name="T16" fmla="*/ 86 w 270"/>
                  <a:gd name="T17" fmla="*/ 1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402">
                    <a:moveTo>
                      <a:pt x="86" y="135"/>
                    </a:moveTo>
                    <a:cubicBezTo>
                      <a:pt x="94" y="109"/>
                      <a:pt x="71" y="67"/>
                      <a:pt x="99" y="55"/>
                    </a:cubicBezTo>
                    <a:cubicBezTo>
                      <a:pt x="150" y="32"/>
                      <a:pt x="220" y="46"/>
                      <a:pt x="270" y="11"/>
                    </a:cubicBezTo>
                    <a:cubicBezTo>
                      <a:pt x="214" y="19"/>
                      <a:pt x="144" y="27"/>
                      <a:pt x="115" y="20"/>
                    </a:cubicBezTo>
                    <a:cubicBezTo>
                      <a:pt x="87" y="12"/>
                      <a:pt x="56" y="0"/>
                      <a:pt x="49" y="48"/>
                    </a:cubicBezTo>
                    <a:cubicBezTo>
                      <a:pt x="42" y="95"/>
                      <a:pt x="53" y="176"/>
                      <a:pt x="53" y="205"/>
                    </a:cubicBezTo>
                    <a:cubicBezTo>
                      <a:pt x="53" y="235"/>
                      <a:pt x="0" y="330"/>
                      <a:pt x="40" y="374"/>
                    </a:cubicBezTo>
                    <a:cubicBezTo>
                      <a:pt x="64" y="401"/>
                      <a:pt x="124" y="394"/>
                      <a:pt x="170" y="402"/>
                    </a:cubicBezTo>
                    <a:cubicBezTo>
                      <a:pt x="58" y="370"/>
                      <a:pt x="53" y="242"/>
                      <a:pt x="86" y="135"/>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8" name="Freeform: Shape 44"/>
              <p:cNvSpPr/>
              <p:nvPr/>
            </p:nvSpPr>
            <p:spPr bwMode="auto">
              <a:xfrm>
                <a:off x="3060701" y="4124325"/>
                <a:ext cx="649288" cy="354013"/>
              </a:xfrm>
              <a:custGeom>
                <a:avLst/>
                <a:gdLst>
                  <a:gd name="T0" fmla="*/ 40 w 376"/>
                  <a:gd name="T1" fmla="*/ 4 h 205"/>
                  <a:gd name="T2" fmla="*/ 32 w 376"/>
                  <a:gd name="T3" fmla="*/ 149 h 205"/>
                  <a:gd name="T4" fmla="*/ 253 w 376"/>
                  <a:gd name="T5" fmla="*/ 190 h 205"/>
                  <a:gd name="T6" fmla="*/ 375 w 376"/>
                  <a:gd name="T7" fmla="*/ 80 h 205"/>
                  <a:gd name="T8" fmla="*/ 376 w 376"/>
                  <a:gd name="T9" fmla="*/ 0 h 205"/>
                  <a:gd name="T10" fmla="*/ 40 w 376"/>
                  <a:gd name="T11" fmla="*/ 4 h 205"/>
                </a:gdLst>
                <a:ahLst/>
                <a:cxnLst>
                  <a:cxn ang="0">
                    <a:pos x="T0" y="T1"/>
                  </a:cxn>
                  <a:cxn ang="0">
                    <a:pos x="T2" y="T3"/>
                  </a:cxn>
                  <a:cxn ang="0">
                    <a:pos x="T4" y="T5"/>
                  </a:cxn>
                  <a:cxn ang="0">
                    <a:pos x="T6" y="T7"/>
                  </a:cxn>
                  <a:cxn ang="0">
                    <a:pos x="T8" y="T9"/>
                  </a:cxn>
                  <a:cxn ang="0">
                    <a:pos x="T10" y="T11"/>
                  </a:cxn>
                </a:cxnLst>
                <a:rect l="0" t="0" r="r" b="b"/>
                <a:pathLst>
                  <a:path w="376" h="205">
                    <a:moveTo>
                      <a:pt x="40" y="4"/>
                    </a:moveTo>
                    <a:cubicBezTo>
                      <a:pt x="28" y="45"/>
                      <a:pt x="0" y="114"/>
                      <a:pt x="32" y="149"/>
                    </a:cubicBezTo>
                    <a:cubicBezTo>
                      <a:pt x="71" y="193"/>
                      <a:pt x="199" y="205"/>
                      <a:pt x="253" y="190"/>
                    </a:cubicBezTo>
                    <a:cubicBezTo>
                      <a:pt x="308" y="175"/>
                      <a:pt x="372" y="139"/>
                      <a:pt x="375" y="80"/>
                    </a:cubicBezTo>
                    <a:cubicBezTo>
                      <a:pt x="376" y="59"/>
                      <a:pt x="376" y="30"/>
                      <a:pt x="376" y="0"/>
                    </a:cubicBezTo>
                    <a:cubicBezTo>
                      <a:pt x="278" y="75"/>
                      <a:pt x="138" y="84"/>
                      <a:pt x="40" y="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29" name="Freeform: Shape 45"/>
              <p:cNvSpPr/>
              <p:nvPr/>
            </p:nvSpPr>
            <p:spPr bwMode="auto">
              <a:xfrm>
                <a:off x="3060701" y="4132262"/>
                <a:ext cx="646113" cy="368300"/>
              </a:xfrm>
              <a:custGeom>
                <a:avLst/>
                <a:gdLst>
                  <a:gd name="T0" fmla="*/ 59 w 374"/>
                  <a:gd name="T1" fmla="*/ 136 h 214"/>
                  <a:gd name="T2" fmla="*/ 59 w 374"/>
                  <a:gd name="T3" fmla="*/ 14 h 214"/>
                  <a:gd name="T4" fmla="*/ 40 w 374"/>
                  <a:gd name="T5" fmla="*/ 0 h 214"/>
                  <a:gd name="T6" fmla="*/ 32 w 374"/>
                  <a:gd name="T7" fmla="*/ 145 h 214"/>
                  <a:gd name="T8" fmla="*/ 253 w 374"/>
                  <a:gd name="T9" fmla="*/ 186 h 214"/>
                  <a:gd name="T10" fmla="*/ 374 w 374"/>
                  <a:gd name="T11" fmla="*/ 81 h 214"/>
                  <a:gd name="T12" fmla="*/ 59 w 374"/>
                  <a:gd name="T13" fmla="*/ 136 h 214"/>
                </a:gdLst>
                <a:ahLst/>
                <a:cxnLst>
                  <a:cxn ang="0">
                    <a:pos x="T0" y="T1"/>
                  </a:cxn>
                  <a:cxn ang="0">
                    <a:pos x="T2" y="T3"/>
                  </a:cxn>
                  <a:cxn ang="0">
                    <a:pos x="T4" y="T5"/>
                  </a:cxn>
                  <a:cxn ang="0">
                    <a:pos x="T6" y="T7"/>
                  </a:cxn>
                  <a:cxn ang="0">
                    <a:pos x="T8" y="T9"/>
                  </a:cxn>
                  <a:cxn ang="0">
                    <a:pos x="T10" y="T11"/>
                  </a:cxn>
                  <a:cxn ang="0">
                    <a:pos x="T12" y="T13"/>
                  </a:cxn>
                </a:cxnLst>
                <a:rect l="0" t="0" r="r" b="b"/>
                <a:pathLst>
                  <a:path w="374" h="214">
                    <a:moveTo>
                      <a:pt x="59" y="136"/>
                    </a:moveTo>
                    <a:cubicBezTo>
                      <a:pt x="26" y="111"/>
                      <a:pt x="47" y="57"/>
                      <a:pt x="59" y="14"/>
                    </a:cubicBezTo>
                    <a:cubicBezTo>
                      <a:pt x="53" y="10"/>
                      <a:pt x="46" y="5"/>
                      <a:pt x="40" y="0"/>
                    </a:cubicBezTo>
                    <a:cubicBezTo>
                      <a:pt x="28" y="41"/>
                      <a:pt x="0" y="110"/>
                      <a:pt x="32" y="145"/>
                    </a:cubicBezTo>
                    <a:cubicBezTo>
                      <a:pt x="71" y="189"/>
                      <a:pt x="199" y="201"/>
                      <a:pt x="253" y="186"/>
                    </a:cubicBezTo>
                    <a:cubicBezTo>
                      <a:pt x="307" y="171"/>
                      <a:pt x="369" y="137"/>
                      <a:pt x="374" y="81"/>
                    </a:cubicBezTo>
                    <a:cubicBezTo>
                      <a:pt x="297" y="176"/>
                      <a:pt x="155" y="214"/>
                      <a:pt x="59" y="136"/>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0" name="Freeform: Shape 46"/>
              <p:cNvSpPr/>
              <p:nvPr/>
            </p:nvSpPr>
            <p:spPr bwMode="auto">
              <a:xfrm>
                <a:off x="3597276" y="3302000"/>
                <a:ext cx="80963" cy="69850"/>
              </a:xfrm>
              <a:custGeom>
                <a:avLst/>
                <a:gdLst>
                  <a:gd name="T0" fmla="*/ 47 w 47"/>
                  <a:gd name="T1" fmla="*/ 4 h 41"/>
                  <a:gd name="T2" fmla="*/ 21 w 47"/>
                  <a:gd name="T3" fmla="*/ 4 h 41"/>
                  <a:gd name="T4" fmla="*/ 4 w 47"/>
                  <a:gd name="T5" fmla="*/ 40 h 41"/>
                  <a:gd name="T6" fmla="*/ 23 w 47"/>
                  <a:gd name="T7" fmla="*/ 41 h 41"/>
                  <a:gd name="T8" fmla="*/ 33 w 47"/>
                  <a:gd name="T9" fmla="*/ 29 h 41"/>
                  <a:gd name="T10" fmla="*/ 47 w 47"/>
                  <a:gd name="T11" fmla="*/ 4 h 41"/>
                </a:gdLst>
                <a:ahLst/>
                <a:cxnLst>
                  <a:cxn ang="0">
                    <a:pos x="T0" y="T1"/>
                  </a:cxn>
                  <a:cxn ang="0">
                    <a:pos x="T2" y="T3"/>
                  </a:cxn>
                  <a:cxn ang="0">
                    <a:pos x="T4" y="T5"/>
                  </a:cxn>
                  <a:cxn ang="0">
                    <a:pos x="T6" y="T7"/>
                  </a:cxn>
                  <a:cxn ang="0">
                    <a:pos x="T8" y="T9"/>
                  </a:cxn>
                  <a:cxn ang="0">
                    <a:pos x="T10" y="T11"/>
                  </a:cxn>
                </a:cxnLst>
                <a:rect l="0" t="0" r="r" b="b"/>
                <a:pathLst>
                  <a:path w="47" h="41">
                    <a:moveTo>
                      <a:pt x="47" y="4"/>
                    </a:moveTo>
                    <a:cubicBezTo>
                      <a:pt x="47" y="4"/>
                      <a:pt x="40" y="0"/>
                      <a:pt x="21" y="4"/>
                    </a:cubicBezTo>
                    <a:cubicBezTo>
                      <a:pt x="3" y="8"/>
                      <a:pt x="0" y="32"/>
                      <a:pt x="4" y="40"/>
                    </a:cubicBezTo>
                    <a:cubicBezTo>
                      <a:pt x="4" y="40"/>
                      <a:pt x="11" y="38"/>
                      <a:pt x="23" y="41"/>
                    </a:cubicBezTo>
                    <a:cubicBezTo>
                      <a:pt x="23" y="41"/>
                      <a:pt x="32" y="36"/>
                      <a:pt x="33" y="29"/>
                    </a:cubicBezTo>
                    <a:cubicBezTo>
                      <a:pt x="35" y="22"/>
                      <a:pt x="47" y="4"/>
                      <a:pt x="47" y="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1" name="Freeform: Shape 47"/>
              <p:cNvSpPr/>
              <p:nvPr/>
            </p:nvSpPr>
            <p:spPr bwMode="auto">
              <a:xfrm>
                <a:off x="3600451" y="3349625"/>
                <a:ext cx="53975" cy="22225"/>
              </a:xfrm>
              <a:custGeom>
                <a:avLst/>
                <a:gdLst>
                  <a:gd name="T0" fmla="*/ 10 w 31"/>
                  <a:gd name="T1" fmla="*/ 6 h 13"/>
                  <a:gd name="T2" fmla="*/ 0 w 31"/>
                  <a:gd name="T3" fmla="*/ 6 h 13"/>
                  <a:gd name="T4" fmla="*/ 2 w 31"/>
                  <a:gd name="T5" fmla="*/ 12 h 13"/>
                  <a:gd name="T6" fmla="*/ 21 w 31"/>
                  <a:gd name="T7" fmla="*/ 13 h 13"/>
                  <a:gd name="T8" fmla="*/ 31 w 31"/>
                  <a:gd name="T9" fmla="*/ 1 h 13"/>
                  <a:gd name="T10" fmla="*/ 10 w 31"/>
                  <a:gd name="T11" fmla="*/ 6 h 13"/>
                </a:gdLst>
                <a:ahLst/>
                <a:cxnLst>
                  <a:cxn ang="0">
                    <a:pos x="T0" y="T1"/>
                  </a:cxn>
                  <a:cxn ang="0">
                    <a:pos x="T2" y="T3"/>
                  </a:cxn>
                  <a:cxn ang="0">
                    <a:pos x="T4" y="T5"/>
                  </a:cxn>
                  <a:cxn ang="0">
                    <a:pos x="T6" y="T7"/>
                  </a:cxn>
                  <a:cxn ang="0">
                    <a:pos x="T8" y="T9"/>
                  </a:cxn>
                  <a:cxn ang="0">
                    <a:pos x="T10" y="T11"/>
                  </a:cxn>
                </a:cxnLst>
                <a:rect l="0" t="0" r="r" b="b"/>
                <a:pathLst>
                  <a:path w="31" h="13">
                    <a:moveTo>
                      <a:pt x="10" y="6"/>
                    </a:moveTo>
                    <a:cubicBezTo>
                      <a:pt x="7" y="8"/>
                      <a:pt x="3" y="8"/>
                      <a:pt x="0" y="6"/>
                    </a:cubicBezTo>
                    <a:cubicBezTo>
                      <a:pt x="0" y="9"/>
                      <a:pt x="1" y="10"/>
                      <a:pt x="2" y="12"/>
                    </a:cubicBezTo>
                    <a:cubicBezTo>
                      <a:pt x="2" y="12"/>
                      <a:pt x="9" y="10"/>
                      <a:pt x="21" y="13"/>
                    </a:cubicBezTo>
                    <a:cubicBezTo>
                      <a:pt x="21" y="13"/>
                      <a:pt x="29" y="8"/>
                      <a:pt x="31" y="1"/>
                    </a:cubicBezTo>
                    <a:cubicBezTo>
                      <a:pt x="24" y="0"/>
                      <a:pt x="17" y="2"/>
                      <a:pt x="10" y="6"/>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2" name="Freeform: Shape 48"/>
              <p:cNvSpPr/>
              <p:nvPr/>
            </p:nvSpPr>
            <p:spPr bwMode="auto">
              <a:xfrm>
                <a:off x="3603626" y="3308350"/>
                <a:ext cx="58738" cy="41275"/>
              </a:xfrm>
              <a:custGeom>
                <a:avLst/>
                <a:gdLst>
                  <a:gd name="T0" fmla="*/ 19 w 34"/>
                  <a:gd name="T1" fmla="*/ 2 h 24"/>
                  <a:gd name="T2" fmla="*/ 0 w 34"/>
                  <a:gd name="T3" fmla="*/ 24 h 24"/>
                  <a:gd name="T4" fmla="*/ 34 w 34"/>
                  <a:gd name="T5" fmla="*/ 0 h 24"/>
                  <a:gd name="T6" fmla="*/ 19 w 34"/>
                  <a:gd name="T7" fmla="*/ 2 h 24"/>
                </a:gdLst>
                <a:ahLst/>
                <a:cxnLst>
                  <a:cxn ang="0">
                    <a:pos x="T0" y="T1"/>
                  </a:cxn>
                  <a:cxn ang="0">
                    <a:pos x="T2" y="T3"/>
                  </a:cxn>
                  <a:cxn ang="0">
                    <a:pos x="T4" y="T5"/>
                  </a:cxn>
                  <a:cxn ang="0">
                    <a:pos x="T6" y="T7"/>
                  </a:cxn>
                </a:cxnLst>
                <a:rect l="0" t="0" r="r" b="b"/>
                <a:pathLst>
                  <a:path w="34" h="24">
                    <a:moveTo>
                      <a:pt x="19" y="2"/>
                    </a:moveTo>
                    <a:cubicBezTo>
                      <a:pt x="7" y="4"/>
                      <a:pt x="1" y="15"/>
                      <a:pt x="0" y="24"/>
                    </a:cubicBezTo>
                    <a:cubicBezTo>
                      <a:pt x="10" y="14"/>
                      <a:pt x="21" y="4"/>
                      <a:pt x="34" y="0"/>
                    </a:cubicBezTo>
                    <a:cubicBezTo>
                      <a:pt x="30" y="0"/>
                      <a:pt x="25" y="0"/>
                      <a:pt x="19" y="2"/>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3" name="Freeform: Shape 49"/>
              <p:cNvSpPr/>
              <p:nvPr/>
            </p:nvSpPr>
            <p:spPr bwMode="auto">
              <a:xfrm>
                <a:off x="3108326" y="3217862"/>
                <a:ext cx="587375" cy="558800"/>
              </a:xfrm>
              <a:custGeom>
                <a:avLst/>
                <a:gdLst>
                  <a:gd name="T0" fmla="*/ 338 w 340"/>
                  <a:gd name="T1" fmla="*/ 162 h 323"/>
                  <a:gd name="T2" fmla="*/ 170 w 340"/>
                  <a:gd name="T3" fmla="*/ 323 h 323"/>
                  <a:gd name="T4" fmla="*/ 2 w 340"/>
                  <a:gd name="T5" fmla="*/ 162 h 323"/>
                  <a:gd name="T6" fmla="*/ 170 w 340"/>
                  <a:gd name="T7" fmla="*/ 0 h 323"/>
                  <a:gd name="T8" fmla="*/ 338 w 340"/>
                  <a:gd name="T9" fmla="*/ 162 h 323"/>
                </a:gdLst>
                <a:ahLst/>
                <a:cxnLst>
                  <a:cxn ang="0">
                    <a:pos x="T0" y="T1"/>
                  </a:cxn>
                  <a:cxn ang="0">
                    <a:pos x="T2" y="T3"/>
                  </a:cxn>
                  <a:cxn ang="0">
                    <a:pos x="T4" y="T5"/>
                  </a:cxn>
                  <a:cxn ang="0">
                    <a:pos x="T6" y="T7"/>
                  </a:cxn>
                  <a:cxn ang="0">
                    <a:pos x="T8" y="T9"/>
                  </a:cxn>
                </a:cxnLst>
                <a:rect l="0" t="0" r="r" b="b"/>
                <a:pathLst>
                  <a:path w="340" h="323">
                    <a:moveTo>
                      <a:pt x="338" y="162"/>
                    </a:moveTo>
                    <a:cubicBezTo>
                      <a:pt x="337" y="279"/>
                      <a:pt x="263" y="323"/>
                      <a:pt x="170" y="323"/>
                    </a:cubicBezTo>
                    <a:cubicBezTo>
                      <a:pt x="78" y="323"/>
                      <a:pt x="5" y="285"/>
                      <a:pt x="2" y="162"/>
                    </a:cubicBezTo>
                    <a:cubicBezTo>
                      <a:pt x="0" y="72"/>
                      <a:pt x="78" y="0"/>
                      <a:pt x="170" y="0"/>
                    </a:cubicBezTo>
                    <a:cubicBezTo>
                      <a:pt x="263" y="0"/>
                      <a:pt x="340" y="72"/>
                      <a:pt x="338" y="162"/>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4" name="Freeform: Shape 50"/>
              <p:cNvSpPr/>
              <p:nvPr/>
            </p:nvSpPr>
            <p:spPr bwMode="auto">
              <a:xfrm>
                <a:off x="3629026" y="3303587"/>
                <a:ext cx="57150" cy="73025"/>
              </a:xfrm>
              <a:custGeom>
                <a:avLst/>
                <a:gdLst>
                  <a:gd name="T0" fmla="*/ 3 w 33"/>
                  <a:gd name="T1" fmla="*/ 5 h 43"/>
                  <a:gd name="T2" fmla="*/ 4 w 33"/>
                  <a:gd name="T3" fmla="*/ 40 h 43"/>
                  <a:gd name="T4" fmla="*/ 27 w 33"/>
                  <a:gd name="T5" fmla="*/ 38 h 43"/>
                  <a:gd name="T6" fmla="*/ 27 w 33"/>
                  <a:gd name="T7" fmla="*/ 2 h 43"/>
                  <a:gd name="T8" fmla="*/ 3 w 33"/>
                  <a:gd name="T9" fmla="*/ 5 h 43"/>
                </a:gdLst>
                <a:ahLst/>
                <a:cxnLst>
                  <a:cxn ang="0">
                    <a:pos x="T0" y="T1"/>
                  </a:cxn>
                  <a:cxn ang="0">
                    <a:pos x="T2" y="T3"/>
                  </a:cxn>
                  <a:cxn ang="0">
                    <a:pos x="T4" y="T5"/>
                  </a:cxn>
                  <a:cxn ang="0">
                    <a:pos x="T6" y="T7"/>
                  </a:cxn>
                  <a:cxn ang="0">
                    <a:pos x="T8" y="T9"/>
                  </a:cxn>
                </a:cxnLst>
                <a:rect l="0" t="0" r="r" b="b"/>
                <a:pathLst>
                  <a:path w="33" h="43">
                    <a:moveTo>
                      <a:pt x="3" y="5"/>
                    </a:moveTo>
                    <a:cubicBezTo>
                      <a:pt x="0" y="11"/>
                      <a:pt x="0" y="38"/>
                      <a:pt x="4" y="40"/>
                    </a:cubicBezTo>
                    <a:cubicBezTo>
                      <a:pt x="9" y="43"/>
                      <a:pt x="24" y="43"/>
                      <a:pt x="27" y="38"/>
                    </a:cubicBezTo>
                    <a:cubicBezTo>
                      <a:pt x="30" y="33"/>
                      <a:pt x="33" y="5"/>
                      <a:pt x="27" y="2"/>
                    </a:cubicBezTo>
                    <a:cubicBezTo>
                      <a:pt x="22" y="0"/>
                      <a:pt x="5" y="0"/>
                      <a:pt x="3" y="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5" name="Freeform: Shape 51"/>
              <p:cNvSpPr/>
              <p:nvPr/>
            </p:nvSpPr>
            <p:spPr bwMode="auto">
              <a:xfrm>
                <a:off x="3629026" y="3303587"/>
                <a:ext cx="55563" cy="71438"/>
              </a:xfrm>
              <a:custGeom>
                <a:avLst/>
                <a:gdLst>
                  <a:gd name="T0" fmla="*/ 4 w 32"/>
                  <a:gd name="T1" fmla="*/ 5 h 42"/>
                  <a:gd name="T2" fmla="*/ 5 w 32"/>
                  <a:gd name="T3" fmla="*/ 39 h 42"/>
                  <a:gd name="T4" fmla="*/ 26 w 32"/>
                  <a:gd name="T5" fmla="*/ 37 h 42"/>
                  <a:gd name="T6" fmla="*/ 27 w 32"/>
                  <a:gd name="T7" fmla="*/ 3 h 42"/>
                  <a:gd name="T8" fmla="*/ 4 w 32"/>
                  <a:gd name="T9" fmla="*/ 5 h 42"/>
                </a:gdLst>
                <a:ahLst/>
                <a:cxnLst>
                  <a:cxn ang="0">
                    <a:pos x="T0" y="T1"/>
                  </a:cxn>
                  <a:cxn ang="0">
                    <a:pos x="T2" y="T3"/>
                  </a:cxn>
                  <a:cxn ang="0">
                    <a:pos x="T4" y="T5"/>
                  </a:cxn>
                  <a:cxn ang="0">
                    <a:pos x="T6" y="T7"/>
                  </a:cxn>
                  <a:cxn ang="0">
                    <a:pos x="T8" y="T9"/>
                  </a:cxn>
                </a:cxnLst>
                <a:rect l="0" t="0" r="r" b="b"/>
                <a:pathLst>
                  <a:path w="32" h="42">
                    <a:moveTo>
                      <a:pt x="4" y="5"/>
                    </a:moveTo>
                    <a:cubicBezTo>
                      <a:pt x="1" y="12"/>
                      <a:pt x="0" y="37"/>
                      <a:pt x="5" y="39"/>
                    </a:cubicBezTo>
                    <a:cubicBezTo>
                      <a:pt x="9" y="42"/>
                      <a:pt x="24" y="42"/>
                      <a:pt x="26" y="37"/>
                    </a:cubicBezTo>
                    <a:cubicBezTo>
                      <a:pt x="29" y="33"/>
                      <a:pt x="32" y="5"/>
                      <a:pt x="27" y="3"/>
                    </a:cubicBezTo>
                    <a:cubicBezTo>
                      <a:pt x="22" y="0"/>
                      <a:pt x="6" y="1"/>
                      <a:pt x="4" y="5"/>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6" name="Freeform: Shape 52"/>
              <p:cNvSpPr/>
              <p:nvPr/>
            </p:nvSpPr>
            <p:spPr bwMode="auto">
              <a:xfrm>
                <a:off x="3635376" y="3311525"/>
                <a:ext cx="46038" cy="58738"/>
              </a:xfrm>
              <a:custGeom>
                <a:avLst/>
                <a:gdLst>
                  <a:gd name="T0" fmla="*/ 3 w 27"/>
                  <a:gd name="T1" fmla="*/ 3 h 34"/>
                  <a:gd name="T2" fmla="*/ 4 w 27"/>
                  <a:gd name="T3" fmla="*/ 31 h 34"/>
                  <a:gd name="T4" fmla="*/ 22 w 27"/>
                  <a:gd name="T5" fmla="*/ 30 h 34"/>
                  <a:gd name="T6" fmla="*/ 22 w 27"/>
                  <a:gd name="T7" fmla="*/ 3 h 34"/>
                  <a:gd name="T8" fmla="*/ 3 w 27"/>
                  <a:gd name="T9" fmla="*/ 3 h 34"/>
                </a:gdLst>
                <a:ahLst/>
                <a:cxnLst>
                  <a:cxn ang="0">
                    <a:pos x="T0" y="T1"/>
                  </a:cxn>
                  <a:cxn ang="0">
                    <a:pos x="T2" y="T3"/>
                  </a:cxn>
                  <a:cxn ang="0">
                    <a:pos x="T4" y="T5"/>
                  </a:cxn>
                  <a:cxn ang="0">
                    <a:pos x="T6" y="T7"/>
                  </a:cxn>
                  <a:cxn ang="0">
                    <a:pos x="T8" y="T9"/>
                  </a:cxn>
                </a:cxnLst>
                <a:rect l="0" t="0" r="r" b="b"/>
                <a:pathLst>
                  <a:path w="27" h="34">
                    <a:moveTo>
                      <a:pt x="3" y="3"/>
                    </a:moveTo>
                    <a:cubicBezTo>
                      <a:pt x="1" y="9"/>
                      <a:pt x="0" y="29"/>
                      <a:pt x="4" y="31"/>
                    </a:cubicBezTo>
                    <a:cubicBezTo>
                      <a:pt x="7" y="33"/>
                      <a:pt x="19" y="34"/>
                      <a:pt x="22" y="30"/>
                    </a:cubicBezTo>
                    <a:cubicBezTo>
                      <a:pt x="24" y="26"/>
                      <a:pt x="27" y="5"/>
                      <a:pt x="22" y="3"/>
                    </a:cubicBezTo>
                    <a:cubicBezTo>
                      <a:pt x="18" y="1"/>
                      <a:pt x="5" y="0"/>
                      <a:pt x="3" y="3"/>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7" name="Freeform: Shape 53"/>
              <p:cNvSpPr/>
              <p:nvPr/>
            </p:nvSpPr>
            <p:spPr bwMode="auto">
              <a:xfrm>
                <a:off x="3641726" y="3322637"/>
                <a:ext cx="28575" cy="34925"/>
              </a:xfrm>
              <a:custGeom>
                <a:avLst/>
                <a:gdLst>
                  <a:gd name="T0" fmla="*/ 2 w 17"/>
                  <a:gd name="T1" fmla="*/ 2 h 21"/>
                  <a:gd name="T2" fmla="*/ 3 w 17"/>
                  <a:gd name="T3" fmla="*/ 20 h 21"/>
                  <a:gd name="T4" fmla="*/ 14 w 17"/>
                  <a:gd name="T5" fmla="*/ 19 h 21"/>
                  <a:gd name="T6" fmla="*/ 14 w 17"/>
                  <a:gd name="T7" fmla="*/ 2 h 21"/>
                  <a:gd name="T8" fmla="*/ 2 w 17"/>
                  <a:gd name="T9" fmla="*/ 2 h 21"/>
                </a:gdLst>
                <a:ahLst/>
                <a:cxnLst>
                  <a:cxn ang="0">
                    <a:pos x="T0" y="T1"/>
                  </a:cxn>
                  <a:cxn ang="0">
                    <a:pos x="T2" y="T3"/>
                  </a:cxn>
                  <a:cxn ang="0">
                    <a:pos x="T4" y="T5"/>
                  </a:cxn>
                  <a:cxn ang="0">
                    <a:pos x="T6" y="T7"/>
                  </a:cxn>
                  <a:cxn ang="0">
                    <a:pos x="T8" y="T9"/>
                  </a:cxn>
                </a:cxnLst>
                <a:rect l="0" t="0" r="r" b="b"/>
                <a:pathLst>
                  <a:path w="17" h="21">
                    <a:moveTo>
                      <a:pt x="2" y="2"/>
                    </a:moveTo>
                    <a:cubicBezTo>
                      <a:pt x="1" y="5"/>
                      <a:pt x="0" y="19"/>
                      <a:pt x="3" y="20"/>
                    </a:cubicBezTo>
                    <a:cubicBezTo>
                      <a:pt x="5" y="21"/>
                      <a:pt x="12" y="21"/>
                      <a:pt x="14" y="19"/>
                    </a:cubicBezTo>
                    <a:cubicBezTo>
                      <a:pt x="15" y="16"/>
                      <a:pt x="17" y="3"/>
                      <a:pt x="14" y="2"/>
                    </a:cubicBezTo>
                    <a:cubicBezTo>
                      <a:pt x="12" y="1"/>
                      <a:pt x="3" y="0"/>
                      <a:pt x="2" y="2"/>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8" name="Freeform: Shape 54"/>
              <p:cNvSpPr/>
              <p:nvPr/>
            </p:nvSpPr>
            <p:spPr bwMode="auto">
              <a:xfrm>
                <a:off x="3663951" y="3316287"/>
                <a:ext cx="12700" cy="15875"/>
              </a:xfrm>
              <a:custGeom>
                <a:avLst/>
                <a:gdLst>
                  <a:gd name="T0" fmla="*/ 6 w 7"/>
                  <a:gd name="T1" fmla="*/ 9 h 9"/>
                  <a:gd name="T2" fmla="*/ 6 w 7"/>
                  <a:gd name="T3" fmla="*/ 3 h 9"/>
                  <a:gd name="T4" fmla="*/ 0 w 7"/>
                  <a:gd name="T5" fmla="*/ 2 h 9"/>
                  <a:gd name="T6" fmla="*/ 5 w 7"/>
                  <a:gd name="T7" fmla="*/ 4 h 9"/>
                  <a:gd name="T8" fmla="*/ 6 w 7"/>
                  <a:gd name="T9" fmla="*/ 9 h 9"/>
                </a:gdLst>
                <a:ahLst/>
                <a:cxnLst>
                  <a:cxn ang="0">
                    <a:pos x="T0" y="T1"/>
                  </a:cxn>
                  <a:cxn ang="0">
                    <a:pos x="T2" y="T3"/>
                  </a:cxn>
                  <a:cxn ang="0">
                    <a:pos x="T4" y="T5"/>
                  </a:cxn>
                  <a:cxn ang="0">
                    <a:pos x="T6" y="T7"/>
                  </a:cxn>
                  <a:cxn ang="0">
                    <a:pos x="T8" y="T9"/>
                  </a:cxn>
                </a:cxnLst>
                <a:rect l="0" t="0" r="r" b="b"/>
                <a:pathLst>
                  <a:path w="7" h="9">
                    <a:moveTo>
                      <a:pt x="6" y="9"/>
                    </a:moveTo>
                    <a:cubicBezTo>
                      <a:pt x="6" y="9"/>
                      <a:pt x="7" y="5"/>
                      <a:pt x="6" y="3"/>
                    </a:cubicBezTo>
                    <a:cubicBezTo>
                      <a:pt x="4" y="1"/>
                      <a:pt x="1" y="0"/>
                      <a:pt x="0" y="2"/>
                    </a:cubicBezTo>
                    <a:cubicBezTo>
                      <a:pt x="0" y="4"/>
                      <a:pt x="3" y="3"/>
                      <a:pt x="5" y="4"/>
                    </a:cubicBezTo>
                    <a:cubicBezTo>
                      <a:pt x="7" y="6"/>
                      <a:pt x="6" y="9"/>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39" name="Oval 55"/>
              <p:cNvSpPr/>
              <p:nvPr/>
            </p:nvSpPr>
            <p:spPr bwMode="auto">
              <a:xfrm>
                <a:off x="3656014" y="3316287"/>
                <a:ext cx="4763" cy="3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0" name="Freeform: Shape 56"/>
              <p:cNvSpPr/>
              <p:nvPr/>
            </p:nvSpPr>
            <p:spPr bwMode="auto">
              <a:xfrm>
                <a:off x="3111501" y="3500437"/>
                <a:ext cx="569913" cy="276225"/>
              </a:xfrm>
              <a:custGeom>
                <a:avLst/>
                <a:gdLst>
                  <a:gd name="T0" fmla="*/ 311 w 330"/>
                  <a:gd name="T1" fmla="*/ 76 h 160"/>
                  <a:gd name="T2" fmla="*/ 13 w 330"/>
                  <a:gd name="T3" fmla="*/ 42 h 160"/>
                  <a:gd name="T4" fmla="*/ 0 w 330"/>
                  <a:gd name="T5" fmla="*/ 0 h 160"/>
                  <a:gd name="T6" fmla="*/ 168 w 330"/>
                  <a:gd name="T7" fmla="*/ 160 h 160"/>
                  <a:gd name="T8" fmla="*/ 330 w 330"/>
                  <a:gd name="T9" fmla="*/ 50 h 160"/>
                  <a:gd name="T10" fmla="*/ 311 w 330"/>
                  <a:gd name="T11" fmla="*/ 76 h 160"/>
                </a:gdLst>
                <a:ahLst/>
                <a:cxnLst>
                  <a:cxn ang="0">
                    <a:pos x="T0" y="T1"/>
                  </a:cxn>
                  <a:cxn ang="0">
                    <a:pos x="T2" y="T3"/>
                  </a:cxn>
                  <a:cxn ang="0">
                    <a:pos x="T4" y="T5"/>
                  </a:cxn>
                  <a:cxn ang="0">
                    <a:pos x="T6" y="T7"/>
                  </a:cxn>
                  <a:cxn ang="0">
                    <a:pos x="T8" y="T9"/>
                  </a:cxn>
                  <a:cxn ang="0">
                    <a:pos x="T10" y="T11"/>
                  </a:cxn>
                </a:cxnLst>
                <a:rect l="0" t="0" r="r" b="b"/>
                <a:pathLst>
                  <a:path w="330" h="160">
                    <a:moveTo>
                      <a:pt x="311" y="76"/>
                    </a:moveTo>
                    <a:cubicBezTo>
                      <a:pt x="226" y="150"/>
                      <a:pt x="68" y="150"/>
                      <a:pt x="13" y="42"/>
                    </a:cubicBezTo>
                    <a:cubicBezTo>
                      <a:pt x="6" y="28"/>
                      <a:pt x="2" y="14"/>
                      <a:pt x="0" y="0"/>
                    </a:cubicBezTo>
                    <a:cubicBezTo>
                      <a:pt x="4" y="122"/>
                      <a:pt x="76" y="160"/>
                      <a:pt x="168" y="160"/>
                    </a:cubicBezTo>
                    <a:cubicBezTo>
                      <a:pt x="246" y="160"/>
                      <a:pt x="311" y="129"/>
                      <a:pt x="330" y="50"/>
                    </a:cubicBezTo>
                    <a:cubicBezTo>
                      <a:pt x="326" y="60"/>
                      <a:pt x="320" y="68"/>
                      <a:pt x="311" y="76"/>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1" name="Freeform: Shape 57"/>
              <p:cNvSpPr/>
              <p:nvPr/>
            </p:nvSpPr>
            <p:spPr bwMode="auto">
              <a:xfrm>
                <a:off x="3178176" y="3236912"/>
                <a:ext cx="390525" cy="130175"/>
              </a:xfrm>
              <a:custGeom>
                <a:avLst/>
                <a:gdLst>
                  <a:gd name="T0" fmla="*/ 0 w 226"/>
                  <a:gd name="T1" fmla="*/ 75 h 75"/>
                  <a:gd name="T2" fmla="*/ 207 w 226"/>
                  <a:gd name="T3" fmla="*/ 32 h 75"/>
                  <a:gd name="T4" fmla="*/ 226 w 226"/>
                  <a:gd name="T5" fmla="*/ 39 h 75"/>
                  <a:gd name="T6" fmla="*/ 126 w 226"/>
                  <a:gd name="T7" fmla="*/ 0 h 75"/>
                  <a:gd name="T8" fmla="*/ 0 w 226"/>
                  <a:gd name="T9" fmla="*/ 75 h 75"/>
                </a:gdLst>
                <a:ahLst/>
                <a:cxnLst>
                  <a:cxn ang="0">
                    <a:pos x="T0" y="T1"/>
                  </a:cxn>
                  <a:cxn ang="0">
                    <a:pos x="T2" y="T3"/>
                  </a:cxn>
                  <a:cxn ang="0">
                    <a:pos x="T4" y="T5"/>
                  </a:cxn>
                  <a:cxn ang="0">
                    <a:pos x="T6" y="T7"/>
                  </a:cxn>
                  <a:cxn ang="0">
                    <a:pos x="T8" y="T9"/>
                  </a:cxn>
                </a:cxnLst>
                <a:rect l="0" t="0" r="r" b="b"/>
                <a:pathLst>
                  <a:path w="226" h="75">
                    <a:moveTo>
                      <a:pt x="0" y="75"/>
                    </a:moveTo>
                    <a:cubicBezTo>
                      <a:pt x="56" y="30"/>
                      <a:pt x="136" y="17"/>
                      <a:pt x="207" y="32"/>
                    </a:cubicBezTo>
                    <a:cubicBezTo>
                      <a:pt x="213" y="34"/>
                      <a:pt x="220" y="36"/>
                      <a:pt x="226" y="39"/>
                    </a:cubicBezTo>
                    <a:cubicBezTo>
                      <a:pt x="200" y="15"/>
                      <a:pt x="165" y="0"/>
                      <a:pt x="126" y="0"/>
                    </a:cubicBezTo>
                    <a:cubicBezTo>
                      <a:pt x="70" y="0"/>
                      <a:pt x="22" y="31"/>
                      <a:pt x="0" y="7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2" name="Freeform: Shape 58"/>
              <p:cNvSpPr/>
              <p:nvPr/>
            </p:nvSpPr>
            <p:spPr bwMode="auto">
              <a:xfrm>
                <a:off x="3176589" y="3260725"/>
                <a:ext cx="501650" cy="468313"/>
              </a:xfrm>
              <a:custGeom>
                <a:avLst/>
                <a:gdLst>
                  <a:gd name="T0" fmla="*/ 289 w 290"/>
                  <a:gd name="T1" fmla="*/ 135 h 271"/>
                  <a:gd name="T2" fmla="*/ 145 w 290"/>
                  <a:gd name="T3" fmla="*/ 271 h 271"/>
                  <a:gd name="T4" fmla="*/ 2 w 290"/>
                  <a:gd name="T5" fmla="*/ 135 h 271"/>
                  <a:gd name="T6" fmla="*/ 145 w 290"/>
                  <a:gd name="T7" fmla="*/ 0 h 271"/>
                  <a:gd name="T8" fmla="*/ 289 w 290"/>
                  <a:gd name="T9" fmla="*/ 135 h 271"/>
                </a:gdLst>
                <a:ahLst/>
                <a:cxnLst>
                  <a:cxn ang="0">
                    <a:pos x="T0" y="T1"/>
                  </a:cxn>
                  <a:cxn ang="0">
                    <a:pos x="T2" y="T3"/>
                  </a:cxn>
                  <a:cxn ang="0">
                    <a:pos x="T4" y="T5"/>
                  </a:cxn>
                  <a:cxn ang="0">
                    <a:pos x="T6" y="T7"/>
                  </a:cxn>
                  <a:cxn ang="0">
                    <a:pos x="T8" y="T9"/>
                  </a:cxn>
                </a:cxnLst>
                <a:rect l="0" t="0" r="r" b="b"/>
                <a:pathLst>
                  <a:path w="290" h="271">
                    <a:moveTo>
                      <a:pt x="289" y="135"/>
                    </a:moveTo>
                    <a:cubicBezTo>
                      <a:pt x="288" y="234"/>
                      <a:pt x="225" y="271"/>
                      <a:pt x="145" y="271"/>
                    </a:cubicBezTo>
                    <a:cubicBezTo>
                      <a:pt x="66" y="271"/>
                      <a:pt x="5" y="239"/>
                      <a:pt x="2" y="135"/>
                    </a:cubicBezTo>
                    <a:cubicBezTo>
                      <a:pt x="0" y="61"/>
                      <a:pt x="66" y="0"/>
                      <a:pt x="145" y="0"/>
                    </a:cubicBezTo>
                    <a:cubicBezTo>
                      <a:pt x="225" y="0"/>
                      <a:pt x="290" y="61"/>
                      <a:pt x="289" y="135"/>
                    </a:cubicBezTo>
                    <a:close/>
                  </a:path>
                </a:pathLst>
              </a:custGeom>
              <a:solidFill>
                <a:srgbClr val="6E6D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3" name="Freeform: Shape 59"/>
              <p:cNvSpPr/>
              <p:nvPr/>
            </p:nvSpPr>
            <p:spPr bwMode="auto">
              <a:xfrm>
                <a:off x="3190876" y="3270250"/>
                <a:ext cx="482600" cy="449263"/>
              </a:xfrm>
              <a:custGeom>
                <a:avLst/>
                <a:gdLst>
                  <a:gd name="T0" fmla="*/ 278 w 279"/>
                  <a:gd name="T1" fmla="*/ 130 h 260"/>
                  <a:gd name="T2" fmla="*/ 140 w 279"/>
                  <a:gd name="T3" fmla="*/ 260 h 260"/>
                  <a:gd name="T4" fmla="*/ 1 w 279"/>
                  <a:gd name="T5" fmla="*/ 130 h 260"/>
                  <a:gd name="T6" fmla="*/ 140 w 279"/>
                  <a:gd name="T7" fmla="*/ 0 h 260"/>
                  <a:gd name="T8" fmla="*/ 278 w 279"/>
                  <a:gd name="T9" fmla="*/ 130 h 260"/>
                </a:gdLst>
                <a:ahLst/>
                <a:cxnLst>
                  <a:cxn ang="0">
                    <a:pos x="T0" y="T1"/>
                  </a:cxn>
                  <a:cxn ang="0">
                    <a:pos x="T2" y="T3"/>
                  </a:cxn>
                  <a:cxn ang="0">
                    <a:pos x="T4" y="T5"/>
                  </a:cxn>
                  <a:cxn ang="0">
                    <a:pos x="T6" y="T7"/>
                  </a:cxn>
                  <a:cxn ang="0">
                    <a:pos x="T8" y="T9"/>
                  </a:cxn>
                </a:cxnLst>
                <a:rect l="0" t="0" r="r" b="b"/>
                <a:pathLst>
                  <a:path w="279" h="260">
                    <a:moveTo>
                      <a:pt x="278" y="130"/>
                    </a:moveTo>
                    <a:cubicBezTo>
                      <a:pt x="276" y="225"/>
                      <a:pt x="216" y="260"/>
                      <a:pt x="140" y="260"/>
                    </a:cubicBezTo>
                    <a:cubicBezTo>
                      <a:pt x="63" y="260"/>
                      <a:pt x="4" y="230"/>
                      <a:pt x="1" y="130"/>
                    </a:cubicBezTo>
                    <a:cubicBezTo>
                      <a:pt x="0" y="58"/>
                      <a:pt x="63" y="0"/>
                      <a:pt x="140" y="0"/>
                    </a:cubicBezTo>
                    <a:cubicBezTo>
                      <a:pt x="216" y="0"/>
                      <a:pt x="279" y="58"/>
                      <a:pt x="278" y="130"/>
                    </a:cubicBezTo>
                    <a:close/>
                  </a:path>
                </a:pathLst>
              </a:custGeom>
              <a:solidFill>
                <a:srgbClr val="30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4" name="Freeform: Shape 60"/>
              <p:cNvSpPr/>
              <p:nvPr/>
            </p:nvSpPr>
            <p:spPr bwMode="auto">
              <a:xfrm>
                <a:off x="3189289" y="3336925"/>
                <a:ext cx="477838" cy="382588"/>
              </a:xfrm>
              <a:custGeom>
                <a:avLst/>
                <a:gdLst>
                  <a:gd name="T0" fmla="*/ 105 w 277"/>
                  <a:gd name="T1" fmla="*/ 163 h 221"/>
                  <a:gd name="T2" fmla="*/ 40 w 277"/>
                  <a:gd name="T3" fmla="*/ 0 h 221"/>
                  <a:gd name="T4" fmla="*/ 1 w 277"/>
                  <a:gd name="T5" fmla="*/ 91 h 221"/>
                  <a:gd name="T6" fmla="*/ 139 w 277"/>
                  <a:gd name="T7" fmla="*/ 221 h 221"/>
                  <a:gd name="T8" fmla="*/ 277 w 277"/>
                  <a:gd name="T9" fmla="*/ 104 h 221"/>
                  <a:gd name="T10" fmla="*/ 105 w 277"/>
                  <a:gd name="T11" fmla="*/ 163 h 221"/>
                </a:gdLst>
                <a:ahLst/>
                <a:cxnLst>
                  <a:cxn ang="0">
                    <a:pos x="T0" y="T1"/>
                  </a:cxn>
                  <a:cxn ang="0">
                    <a:pos x="T2" y="T3"/>
                  </a:cxn>
                  <a:cxn ang="0">
                    <a:pos x="T4" y="T5"/>
                  </a:cxn>
                  <a:cxn ang="0">
                    <a:pos x="T6" y="T7"/>
                  </a:cxn>
                  <a:cxn ang="0">
                    <a:pos x="T8" y="T9"/>
                  </a:cxn>
                  <a:cxn ang="0">
                    <a:pos x="T10" y="T11"/>
                  </a:cxn>
                </a:cxnLst>
                <a:rect l="0" t="0" r="r" b="b"/>
                <a:pathLst>
                  <a:path w="277" h="221">
                    <a:moveTo>
                      <a:pt x="105" y="163"/>
                    </a:moveTo>
                    <a:cubicBezTo>
                      <a:pt x="36" y="142"/>
                      <a:pt x="16" y="62"/>
                      <a:pt x="40" y="0"/>
                    </a:cubicBezTo>
                    <a:cubicBezTo>
                      <a:pt x="15" y="23"/>
                      <a:pt x="0" y="56"/>
                      <a:pt x="1" y="91"/>
                    </a:cubicBezTo>
                    <a:cubicBezTo>
                      <a:pt x="4" y="191"/>
                      <a:pt x="63" y="221"/>
                      <a:pt x="139" y="221"/>
                    </a:cubicBezTo>
                    <a:cubicBezTo>
                      <a:pt x="212" y="221"/>
                      <a:pt x="270" y="189"/>
                      <a:pt x="277" y="104"/>
                    </a:cubicBezTo>
                    <a:cubicBezTo>
                      <a:pt x="242" y="158"/>
                      <a:pt x="171" y="183"/>
                      <a:pt x="105" y="163"/>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5" name="Freeform: Shape 61"/>
              <p:cNvSpPr/>
              <p:nvPr/>
            </p:nvSpPr>
            <p:spPr bwMode="auto">
              <a:xfrm>
                <a:off x="3197226" y="3494087"/>
                <a:ext cx="438150" cy="222250"/>
              </a:xfrm>
              <a:custGeom>
                <a:avLst/>
                <a:gdLst>
                  <a:gd name="T0" fmla="*/ 140 w 253"/>
                  <a:gd name="T1" fmla="*/ 116 h 128"/>
                  <a:gd name="T2" fmla="*/ 0 w 253"/>
                  <a:gd name="T3" fmla="*/ 0 h 128"/>
                  <a:gd name="T4" fmla="*/ 0 w 253"/>
                  <a:gd name="T5" fmla="*/ 0 h 128"/>
                  <a:gd name="T6" fmla="*/ 135 w 253"/>
                  <a:gd name="T7" fmla="*/ 128 h 128"/>
                  <a:gd name="T8" fmla="*/ 253 w 253"/>
                  <a:gd name="T9" fmla="*/ 73 h 128"/>
                  <a:gd name="T10" fmla="*/ 140 w 253"/>
                  <a:gd name="T11" fmla="*/ 116 h 128"/>
                </a:gdLst>
                <a:ahLst/>
                <a:cxnLst>
                  <a:cxn ang="0">
                    <a:pos x="T0" y="T1"/>
                  </a:cxn>
                  <a:cxn ang="0">
                    <a:pos x="T2" y="T3"/>
                  </a:cxn>
                  <a:cxn ang="0">
                    <a:pos x="T4" y="T5"/>
                  </a:cxn>
                  <a:cxn ang="0">
                    <a:pos x="T6" y="T7"/>
                  </a:cxn>
                  <a:cxn ang="0">
                    <a:pos x="T8" y="T9"/>
                  </a:cxn>
                  <a:cxn ang="0">
                    <a:pos x="T10" y="T11"/>
                  </a:cxn>
                </a:cxnLst>
                <a:rect l="0" t="0" r="r" b="b"/>
                <a:pathLst>
                  <a:path w="253" h="128">
                    <a:moveTo>
                      <a:pt x="140" y="116"/>
                    </a:moveTo>
                    <a:cubicBezTo>
                      <a:pt x="65" y="116"/>
                      <a:pt x="7" y="88"/>
                      <a:pt x="0" y="0"/>
                    </a:cubicBezTo>
                    <a:cubicBezTo>
                      <a:pt x="0" y="0"/>
                      <a:pt x="0" y="0"/>
                      <a:pt x="0" y="0"/>
                    </a:cubicBezTo>
                    <a:cubicBezTo>
                      <a:pt x="3" y="98"/>
                      <a:pt x="61" y="128"/>
                      <a:pt x="135" y="128"/>
                    </a:cubicBezTo>
                    <a:cubicBezTo>
                      <a:pt x="186" y="128"/>
                      <a:pt x="229" y="112"/>
                      <a:pt x="253" y="73"/>
                    </a:cubicBezTo>
                    <a:cubicBezTo>
                      <a:pt x="227" y="103"/>
                      <a:pt x="186" y="116"/>
                      <a:pt x="140" y="116"/>
                    </a:cubicBez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6" name="Freeform: Shape 62"/>
              <p:cNvSpPr/>
              <p:nvPr/>
            </p:nvSpPr>
            <p:spPr bwMode="auto">
              <a:xfrm>
                <a:off x="3275014" y="3275012"/>
                <a:ext cx="368300" cy="258763"/>
              </a:xfrm>
              <a:custGeom>
                <a:avLst/>
                <a:gdLst>
                  <a:gd name="T0" fmla="*/ 202 w 213"/>
                  <a:gd name="T1" fmla="*/ 111 h 150"/>
                  <a:gd name="T2" fmla="*/ 107 w 213"/>
                  <a:gd name="T3" fmla="*/ 82 h 150"/>
                  <a:gd name="T4" fmla="*/ 12 w 213"/>
                  <a:gd name="T5" fmla="*/ 57 h 150"/>
                  <a:gd name="T6" fmla="*/ 127 w 213"/>
                  <a:gd name="T7" fmla="*/ 15 h 150"/>
                  <a:gd name="T8" fmla="*/ 202 w 213"/>
                  <a:gd name="T9" fmla="*/ 111 h 150"/>
                </a:gdLst>
                <a:ahLst/>
                <a:cxnLst>
                  <a:cxn ang="0">
                    <a:pos x="T0" y="T1"/>
                  </a:cxn>
                  <a:cxn ang="0">
                    <a:pos x="T2" y="T3"/>
                  </a:cxn>
                  <a:cxn ang="0">
                    <a:pos x="T4" y="T5"/>
                  </a:cxn>
                  <a:cxn ang="0">
                    <a:pos x="T6" y="T7"/>
                  </a:cxn>
                  <a:cxn ang="0">
                    <a:pos x="T8" y="T9"/>
                  </a:cxn>
                </a:cxnLst>
                <a:rect l="0" t="0" r="r" b="b"/>
                <a:pathLst>
                  <a:path w="213" h="150">
                    <a:moveTo>
                      <a:pt x="202" y="111"/>
                    </a:moveTo>
                    <a:cubicBezTo>
                      <a:pt x="190" y="150"/>
                      <a:pt x="160" y="97"/>
                      <a:pt x="107" y="82"/>
                    </a:cubicBezTo>
                    <a:cubicBezTo>
                      <a:pt x="55" y="67"/>
                      <a:pt x="0" y="95"/>
                      <a:pt x="12" y="57"/>
                    </a:cubicBezTo>
                    <a:cubicBezTo>
                      <a:pt x="23" y="19"/>
                      <a:pt x="75" y="0"/>
                      <a:pt x="127" y="15"/>
                    </a:cubicBezTo>
                    <a:cubicBezTo>
                      <a:pt x="180" y="30"/>
                      <a:pt x="213" y="73"/>
                      <a:pt x="202" y="111"/>
                    </a:cubicBezTo>
                    <a:close/>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7" name="Freeform: Shape 63"/>
              <p:cNvSpPr/>
              <p:nvPr/>
            </p:nvSpPr>
            <p:spPr bwMode="auto">
              <a:xfrm>
                <a:off x="3468689" y="3305175"/>
                <a:ext cx="136525" cy="139700"/>
              </a:xfrm>
              <a:custGeom>
                <a:avLst/>
                <a:gdLst>
                  <a:gd name="T0" fmla="*/ 77 w 79"/>
                  <a:gd name="T1" fmla="*/ 81 h 81"/>
                  <a:gd name="T2" fmla="*/ 52 w 79"/>
                  <a:gd name="T3" fmla="*/ 17 h 81"/>
                  <a:gd name="T4" fmla="*/ 1 w 79"/>
                  <a:gd name="T5" fmla="*/ 21 h 81"/>
                  <a:gd name="T6" fmla="*/ 44 w 79"/>
                  <a:gd name="T7" fmla="*/ 41 h 81"/>
                  <a:gd name="T8" fmla="*/ 77 w 79"/>
                  <a:gd name="T9" fmla="*/ 81 h 81"/>
                </a:gdLst>
                <a:ahLst/>
                <a:cxnLst>
                  <a:cxn ang="0">
                    <a:pos x="T0" y="T1"/>
                  </a:cxn>
                  <a:cxn ang="0">
                    <a:pos x="T2" y="T3"/>
                  </a:cxn>
                  <a:cxn ang="0">
                    <a:pos x="T4" y="T5"/>
                  </a:cxn>
                  <a:cxn ang="0">
                    <a:pos x="T6" y="T7"/>
                  </a:cxn>
                  <a:cxn ang="0">
                    <a:pos x="T8" y="T9"/>
                  </a:cxn>
                </a:cxnLst>
                <a:rect l="0" t="0" r="r" b="b"/>
                <a:pathLst>
                  <a:path w="79" h="81">
                    <a:moveTo>
                      <a:pt x="77" y="81"/>
                    </a:moveTo>
                    <a:cubicBezTo>
                      <a:pt x="77" y="81"/>
                      <a:pt x="79" y="35"/>
                      <a:pt x="52" y="17"/>
                    </a:cubicBezTo>
                    <a:cubicBezTo>
                      <a:pt x="25" y="0"/>
                      <a:pt x="3" y="11"/>
                      <a:pt x="1" y="21"/>
                    </a:cubicBezTo>
                    <a:cubicBezTo>
                      <a:pt x="0" y="32"/>
                      <a:pt x="23" y="33"/>
                      <a:pt x="44" y="41"/>
                    </a:cubicBezTo>
                    <a:cubicBezTo>
                      <a:pt x="65" y="50"/>
                      <a:pt x="77" y="81"/>
                      <a:pt x="77" y="81"/>
                    </a:cubicBez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8" name="Oval 64"/>
              <p:cNvSpPr/>
              <p:nvPr/>
            </p:nvSpPr>
            <p:spPr bwMode="auto">
              <a:xfrm>
                <a:off x="3387726" y="3316287"/>
                <a:ext cx="41275" cy="34925"/>
              </a:xfrm>
              <a:prstGeom prst="ellipse">
                <a:avLst/>
              </a:pr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49" name="Freeform: Shape 65"/>
              <p:cNvSpPr/>
              <p:nvPr/>
            </p:nvSpPr>
            <p:spPr bwMode="auto">
              <a:xfrm>
                <a:off x="3127376" y="3314700"/>
                <a:ext cx="82550" cy="73025"/>
              </a:xfrm>
              <a:custGeom>
                <a:avLst/>
                <a:gdLst>
                  <a:gd name="T0" fmla="*/ 48 w 48"/>
                  <a:gd name="T1" fmla="*/ 5 h 42"/>
                  <a:gd name="T2" fmla="*/ 22 w 48"/>
                  <a:gd name="T3" fmla="*/ 5 h 42"/>
                  <a:gd name="T4" fmla="*/ 4 w 48"/>
                  <a:gd name="T5" fmla="*/ 40 h 42"/>
                  <a:gd name="T6" fmla="*/ 24 w 48"/>
                  <a:gd name="T7" fmla="*/ 42 h 42"/>
                  <a:gd name="T8" fmla="*/ 34 w 48"/>
                  <a:gd name="T9" fmla="*/ 29 h 42"/>
                  <a:gd name="T10" fmla="*/ 48 w 48"/>
                  <a:gd name="T11" fmla="*/ 5 h 42"/>
                </a:gdLst>
                <a:ahLst/>
                <a:cxnLst>
                  <a:cxn ang="0">
                    <a:pos x="T0" y="T1"/>
                  </a:cxn>
                  <a:cxn ang="0">
                    <a:pos x="T2" y="T3"/>
                  </a:cxn>
                  <a:cxn ang="0">
                    <a:pos x="T4" y="T5"/>
                  </a:cxn>
                  <a:cxn ang="0">
                    <a:pos x="T6" y="T7"/>
                  </a:cxn>
                  <a:cxn ang="0">
                    <a:pos x="T8" y="T9"/>
                  </a:cxn>
                  <a:cxn ang="0">
                    <a:pos x="T10" y="T11"/>
                  </a:cxn>
                </a:cxnLst>
                <a:rect l="0" t="0" r="r" b="b"/>
                <a:pathLst>
                  <a:path w="48" h="42">
                    <a:moveTo>
                      <a:pt x="48" y="5"/>
                    </a:moveTo>
                    <a:cubicBezTo>
                      <a:pt x="48" y="5"/>
                      <a:pt x="41" y="0"/>
                      <a:pt x="22" y="5"/>
                    </a:cubicBezTo>
                    <a:cubicBezTo>
                      <a:pt x="4" y="9"/>
                      <a:pt x="0" y="33"/>
                      <a:pt x="4" y="40"/>
                    </a:cubicBezTo>
                    <a:cubicBezTo>
                      <a:pt x="4" y="40"/>
                      <a:pt x="12" y="39"/>
                      <a:pt x="24" y="42"/>
                    </a:cubicBezTo>
                    <a:cubicBezTo>
                      <a:pt x="24" y="42"/>
                      <a:pt x="32" y="36"/>
                      <a:pt x="34" y="29"/>
                    </a:cubicBezTo>
                    <a:cubicBezTo>
                      <a:pt x="36" y="23"/>
                      <a:pt x="48" y="5"/>
                      <a:pt x="48" y="5"/>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0" name="Freeform: Shape 66"/>
              <p:cNvSpPr/>
              <p:nvPr/>
            </p:nvSpPr>
            <p:spPr bwMode="auto">
              <a:xfrm>
                <a:off x="3132139" y="3363912"/>
                <a:ext cx="53975" cy="23813"/>
              </a:xfrm>
              <a:custGeom>
                <a:avLst/>
                <a:gdLst>
                  <a:gd name="T0" fmla="*/ 10 w 31"/>
                  <a:gd name="T1" fmla="*/ 7 h 14"/>
                  <a:gd name="T2" fmla="*/ 0 w 31"/>
                  <a:gd name="T3" fmla="*/ 7 h 14"/>
                  <a:gd name="T4" fmla="*/ 1 w 31"/>
                  <a:gd name="T5" fmla="*/ 12 h 14"/>
                  <a:gd name="T6" fmla="*/ 21 w 31"/>
                  <a:gd name="T7" fmla="*/ 14 h 14"/>
                  <a:gd name="T8" fmla="*/ 31 w 31"/>
                  <a:gd name="T9" fmla="*/ 2 h 14"/>
                  <a:gd name="T10" fmla="*/ 10 w 31"/>
                  <a:gd name="T11" fmla="*/ 7 h 14"/>
                </a:gdLst>
                <a:ahLst/>
                <a:cxnLst>
                  <a:cxn ang="0">
                    <a:pos x="T0" y="T1"/>
                  </a:cxn>
                  <a:cxn ang="0">
                    <a:pos x="T2" y="T3"/>
                  </a:cxn>
                  <a:cxn ang="0">
                    <a:pos x="T4" y="T5"/>
                  </a:cxn>
                  <a:cxn ang="0">
                    <a:pos x="T6" y="T7"/>
                  </a:cxn>
                  <a:cxn ang="0">
                    <a:pos x="T8" y="T9"/>
                  </a:cxn>
                  <a:cxn ang="0">
                    <a:pos x="T10" y="T11"/>
                  </a:cxn>
                </a:cxnLst>
                <a:rect l="0" t="0" r="r" b="b"/>
                <a:pathLst>
                  <a:path w="31" h="14">
                    <a:moveTo>
                      <a:pt x="10" y="7"/>
                    </a:moveTo>
                    <a:cubicBezTo>
                      <a:pt x="7" y="9"/>
                      <a:pt x="3" y="9"/>
                      <a:pt x="0" y="7"/>
                    </a:cubicBezTo>
                    <a:cubicBezTo>
                      <a:pt x="0" y="9"/>
                      <a:pt x="1" y="11"/>
                      <a:pt x="1" y="12"/>
                    </a:cubicBezTo>
                    <a:cubicBezTo>
                      <a:pt x="1" y="12"/>
                      <a:pt x="9" y="11"/>
                      <a:pt x="21" y="14"/>
                    </a:cubicBezTo>
                    <a:cubicBezTo>
                      <a:pt x="21" y="14"/>
                      <a:pt x="29" y="8"/>
                      <a:pt x="31" y="2"/>
                    </a:cubicBezTo>
                    <a:cubicBezTo>
                      <a:pt x="24" y="0"/>
                      <a:pt x="17" y="3"/>
                      <a:pt x="10" y="7"/>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1" name="Freeform: Shape 67"/>
              <p:cNvSpPr/>
              <p:nvPr/>
            </p:nvSpPr>
            <p:spPr bwMode="auto">
              <a:xfrm>
                <a:off x="3135314" y="3322637"/>
                <a:ext cx="58738" cy="41275"/>
              </a:xfrm>
              <a:custGeom>
                <a:avLst/>
                <a:gdLst>
                  <a:gd name="T0" fmla="*/ 18 w 34"/>
                  <a:gd name="T1" fmla="*/ 2 h 24"/>
                  <a:gd name="T2" fmla="*/ 0 w 34"/>
                  <a:gd name="T3" fmla="*/ 24 h 24"/>
                  <a:gd name="T4" fmla="*/ 34 w 34"/>
                  <a:gd name="T5" fmla="*/ 0 h 24"/>
                  <a:gd name="T6" fmla="*/ 18 w 34"/>
                  <a:gd name="T7" fmla="*/ 2 h 24"/>
                </a:gdLst>
                <a:ahLst/>
                <a:cxnLst>
                  <a:cxn ang="0">
                    <a:pos x="T0" y="T1"/>
                  </a:cxn>
                  <a:cxn ang="0">
                    <a:pos x="T2" y="T3"/>
                  </a:cxn>
                  <a:cxn ang="0">
                    <a:pos x="T4" y="T5"/>
                  </a:cxn>
                  <a:cxn ang="0">
                    <a:pos x="T6" y="T7"/>
                  </a:cxn>
                </a:cxnLst>
                <a:rect l="0" t="0" r="r" b="b"/>
                <a:pathLst>
                  <a:path w="34" h="24">
                    <a:moveTo>
                      <a:pt x="18" y="2"/>
                    </a:moveTo>
                    <a:cubicBezTo>
                      <a:pt x="7" y="5"/>
                      <a:pt x="1" y="15"/>
                      <a:pt x="0" y="24"/>
                    </a:cubicBezTo>
                    <a:cubicBezTo>
                      <a:pt x="10" y="15"/>
                      <a:pt x="21" y="5"/>
                      <a:pt x="34" y="0"/>
                    </a:cubicBezTo>
                    <a:cubicBezTo>
                      <a:pt x="30" y="0"/>
                      <a:pt x="25" y="1"/>
                      <a:pt x="18" y="2"/>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2" name="Freeform: Shape 68"/>
              <p:cNvSpPr/>
              <p:nvPr/>
            </p:nvSpPr>
            <p:spPr bwMode="auto">
              <a:xfrm>
                <a:off x="3160714" y="3316287"/>
                <a:ext cx="57150" cy="76200"/>
              </a:xfrm>
              <a:custGeom>
                <a:avLst/>
                <a:gdLst>
                  <a:gd name="T0" fmla="*/ 3 w 33"/>
                  <a:gd name="T1" fmla="*/ 5 h 44"/>
                  <a:gd name="T2" fmla="*/ 4 w 33"/>
                  <a:gd name="T3" fmla="*/ 41 h 44"/>
                  <a:gd name="T4" fmla="*/ 27 w 33"/>
                  <a:gd name="T5" fmla="*/ 39 h 44"/>
                  <a:gd name="T6" fmla="*/ 27 w 33"/>
                  <a:gd name="T7" fmla="*/ 3 h 44"/>
                  <a:gd name="T8" fmla="*/ 3 w 33"/>
                  <a:gd name="T9" fmla="*/ 5 h 44"/>
                </a:gdLst>
                <a:ahLst/>
                <a:cxnLst>
                  <a:cxn ang="0">
                    <a:pos x="T0" y="T1"/>
                  </a:cxn>
                  <a:cxn ang="0">
                    <a:pos x="T2" y="T3"/>
                  </a:cxn>
                  <a:cxn ang="0">
                    <a:pos x="T4" y="T5"/>
                  </a:cxn>
                  <a:cxn ang="0">
                    <a:pos x="T6" y="T7"/>
                  </a:cxn>
                  <a:cxn ang="0">
                    <a:pos x="T8" y="T9"/>
                  </a:cxn>
                </a:cxnLst>
                <a:rect l="0" t="0" r="r" b="b"/>
                <a:pathLst>
                  <a:path w="33" h="44">
                    <a:moveTo>
                      <a:pt x="3" y="5"/>
                    </a:moveTo>
                    <a:cubicBezTo>
                      <a:pt x="0" y="12"/>
                      <a:pt x="0" y="38"/>
                      <a:pt x="4" y="41"/>
                    </a:cubicBezTo>
                    <a:cubicBezTo>
                      <a:pt x="9" y="43"/>
                      <a:pt x="24" y="44"/>
                      <a:pt x="27" y="39"/>
                    </a:cubicBezTo>
                    <a:cubicBezTo>
                      <a:pt x="30" y="34"/>
                      <a:pt x="33" y="5"/>
                      <a:pt x="27" y="3"/>
                    </a:cubicBezTo>
                    <a:cubicBezTo>
                      <a:pt x="22" y="0"/>
                      <a:pt x="5" y="1"/>
                      <a:pt x="3" y="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3" name="Freeform: Shape 69"/>
              <p:cNvSpPr/>
              <p:nvPr/>
            </p:nvSpPr>
            <p:spPr bwMode="auto">
              <a:xfrm>
                <a:off x="3160714" y="3317875"/>
                <a:ext cx="55563" cy="73025"/>
              </a:xfrm>
              <a:custGeom>
                <a:avLst/>
                <a:gdLst>
                  <a:gd name="T0" fmla="*/ 4 w 32"/>
                  <a:gd name="T1" fmla="*/ 5 h 42"/>
                  <a:gd name="T2" fmla="*/ 5 w 32"/>
                  <a:gd name="T3" fmla="*/ 39 h 42"/>
                  <a:gd name="T4" fmla="*/ 26 w 32"/>
                  <a:gd name="T5" fmla="*/ 37 h 42"/>
                  <a:gd name="T6" fmla="*/ 27 w 32"/>
                  <a:gd name="T7" fmla="*/ 2 h 42"/>
                  <a:gd name="T8" fmla="*/ 4 w 32"/>
                  <a:gd name="T9" fmla="*/ 5 h 42"/>
                </a:gdLst>
                <a:ahLst/>
                <a:cxnLst>
                  <a:cxn ang="0">
                    <a:pos x="T0" y="T1"/>
                  </a:cxn>
                  <a:cxn ang="0">
                    <a:pos x="T2" y="T3"/>
                  </a:cxn>
                  <a:cxn ang="0">
                    <a:pos x="T4" y="T5"/>
                  </a:cxn>
                  <a:cxn ang="0">
                    <a:pos x="T6" y="T7"/>
                  </a:cxn>
                  <a:cxn ang="0">
                    <a:pos x="T8" y="T9"/>
                  </a:cxn>
                </a:cxnLst>
                <a:rect l="0" t="0" r="r" b="b"/>
                <a:pathLst>
                  <a:path w="32" h="42">
                    <a:moveTo>
                      <a:pt x="4" y="5"/>
                    </a:moveTo>
                    <a:cubicBezTo>
                      <a:pt x="1" y="11"/>
                      <a:pt x="0" y="37"/>
                      <a:pt x="5" y="39"/>
                    </a:cubicBezTo>
                    <a:cubicBezTo>
                      <a:pt x="9" y="41"/>
                      <a:pt x="23" y="42"/>
                      <a:pt x="26" y="37"/>
                    </a:cubicBezTo>
                    <a:cubicBezTo>
                      <a:pt x="29" y="32"/>
                      <a:pt x="32" y="5"/>
                      <a:pt x="27" y="2"/>
                    </a:cubicBezTo>
                    <a:cubicBezTo>
                      <a:pt x="21" y="0"/>
                      <a:pt x="6" y="1"/>
                      <a:pt x="4" y="5"/>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4" name="Freeform: Shape 70"/>
              <p:cNvSpPr/>
              <p:nvPr/>
            </p:nvSpPr>
            <p:spPr bwMode="auto">
              <a:xfrm>
                <a:off x="3167064" y="3325812"/>
                <a:ext cx="46038" cy="58738"/>
              </a:xfrm>
              <a:custGeom>
                <a:avLst/>
                <a:gdLst>
                  <a:gd name="T0" fmla="*/ 3 w 27"/>
                  <a:gd name="T1" fmla="*/ 4 h 34"/>
                  <a:gd name="T2" fmla="*/ 4 w 27"/>
                  <a:gd name="T3" fmla="*/ 32 h 34"/>
                  <a:gd name="T4" fmla="*/ 21 w 27"/>
                  <a:gd name="T5" fmla="*/ 30 h 34"/>
                  <a:gd name="T6" fmla="*/ 22 w 27"/>
                  <a:gd name="T7" fmla="*/ 3 h 34"/>
                  <a:gd name="T8" fmla="*/ 3 w 27"/>
                  <a:gd name="T9" fmla="*/ 4 h 34"/>
                </a:gdLst>
                <a:ahLst/>
                <a:cxnLst>
                  <a:cxn ang="0">
                    <a:pos x="T0" y="T1"/>
                  </a:cxn>
                  <a:cxn ang="0">
                    <a:pos x="T2" y="T3"/>
                  </a:cxn>
                  <a:cxn ang="0">
                    <a:pos x="T4" y="T5"/>
                  </a:cxn>
                  <a:cxn ang="0">
                    <a:pos x="T6" y="T7"/>
                  </a:cxn>
                  <a:cxn ang="0">
                    <a:pos x="T8" y="T9"/>
                  </a:cxn>
                </a:cxnLst>
                <a:rect l="0" t="0" r="r" b="b"/>
                <a:pathLst>
                  <a:path w="27" h="34">
                    <a:moveTo>
                      <a:pt x="3" y="4"/>
                    </a:moveTo>
                    <a:cubicBezTo>
                      <a:pt x="0" y="9"/>
                      <a:pt x="0" y="30"/>
                      <a:pt x="4" y="32"/>
                    </a:cubicBezTo>
                    <a:cubicBezTo>
                      <a:pt x="7" y="34"/>
                      <a:pt x="19" y="34"/>
                      <a:pt x="21" y="30"/>
                    </a:cubicBezTo>
                    <a:cubicBezTo>
                      <a:pt x="24" y="26"/>
                      <a:pt x="27" y="5"/>
                      <a:pt x="22" y="3"/>
                    </a:cubicBezTo>
                    <a:cubicBezTo>
                      <a:pt x="18" y="1"/>
                      <a:pt x="4" y="0"/>
                      <a:pt x="3" y="4"/>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5" name="Freeform: Shape 71"/>
              <p:cNvSpPr/>
              <p:nvPr/>
            </p:nvSpPr>
            <p:spPr bwMode="auto">
              <a:xfrm>
                <a:off x="3173414" y="3335337"/>
                <a:ext cx="30163" cy="38100"/>
              </a:xfrm>
              <a:custGeom>
                <a:avLst/>
                <a:gdLst>
                  <a:gd name="T0" fmla="*/ 2 w 17"/>
                  <a:gd name="T1" fmla="*/ 3 h 22"/>
                  <a:gd name="T2" fmla="*/ 2 w 17"/>
                  <a:gd name="T3" fmla="*/ 20 h 22"/>
                  <a:gd name="T4" fmla="*/ 14 w 17"/>
                  <a:gd name="T5" fmla="*/ 19 h 22"/>
                  <a:gd name="T6" fmla="*/ 14 w 17"/>
                  <a:gd name="T7" fmla="*/ 2 h 22"/>
                  <a:gd name="T8" fmla="*/ 2 w 17"/>
                  <a:gd name="T9" fmla="*/ 3 h 22"/>
                </a:gdLst>
                <a:ahLst/>
                <a:cxnLst>
                  <a:cxn ang="0">
                    <a:pos x="T0" y="T1"/>
                  </a:cxn>
                  <a:cxn ang="0">
                    <a:pos x="T2" y="T3"/>
                  </a:cxn>
                  <a:cxn ang="0">
                    <a:pos x="T4" y="T5"/>
                  </a:cxn>
                  <a:cxn ang="0">
                    <a:pos x="T6" y="T7"/>
                  </a:cxn>
                  <a:cxn ang="0">
                    <a:pos x="T8" y="T9"/>
                  </a:cxn>
                </a:cxnLst>
                <a:rect l="0" t="0" r="r" b="b"/>
                <a:pathLst>
                  <a:path w="17" h="22">
                    <a:moveTo>
                      <a:pt x="2" y="3"/>
                    </a:moveTo>
                    <a:cubicBezTo>
                      <a:pt x="0" y="6"/>
                      <a:pt x="0" y="19"/>
                      <a:pt x="2" y="20"/>
                    </a:cubicBezTo>
                    <a:cubicBezTo>
                      <a:pt x="5" y="22"/>
                      <a:pt x="12" y="22"/>
                      <a:pt x="14" y="19"/>
                    </a:cubicBezTo>
                    <a:cubicBezTo>
                      <a:pt x="15" y="17"/>
                      <a:pt x="17" y="4"/>
                      <a:pt x="14" y="2"/>
                    </a:cubicBezTo>
                    <a:cubicBezTo>
                      <a:pt x="11" y="1"/>
                      <a:pt x="3" y="0"/>
                      <a:pt x="2" y="3"/>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6" name="Freeform: Shape 72"/>
              <p:cNvSpPr/>
              <p:nvPr/>
            </p:nvSpPr>
            <p:spPr bwMode="auto">
              <a:xfrm>
                <a:off x="3195639" y="3332162"/>
                <a:ext cx="12700" cy="15875"/>
              </a:xfrm>
              <a:custGeom>
                <a:avLst/>
                <a:gdLst>
                  <a:gd name="T0" fmla="*/ 6 w 7"/>
                  <a:gd name="T1" fmla="*/ 9 h 9"/>
                  <a:gd name="T2" fmla="*/ 6 w 7"/>
                  <a:gd name="T3" fmla="*/ 2 h 9"/>
                  <a:gd name="T4" fmla="*/ 0 w 7"/>
                  <a:gd name="T5" fmla="*/ 1 h 9"/>
                  <a:gd name="T6" fmla="*/ 5 w 7"/>
                  <a:gd name="T7" fmla="*/ 4 h 9"/>
                  <a:gd name="T8" fmla="*/ 6 w 7"/>
                  <a:gd name="T9" fmla="*/ 9 h 9"/>
                </a:gdLst>
                <a:ahLst/>
                <a:cxnLst>
                  <a:cxn ang="0">
                    <a:pos x="T0" y="T1"/>
                  </a:cxn>
                  <a:cxn ang="0">
                    <a:pos x="T2" y="T3"/>
                  </a:cxn>
                  <a:cxn ang="0">
                    <a:pos x="T4" y="T5"/>
                  </a:cxn>
                  <a:cxn ang="0">
                    <a:pos x="T6" y="T7"/>
                  </a:cxn>
                  <a:cxn ang="0">
                    <a:pos x="T8" y="T9"/>
                  </a:cxn>
                </a:cxnLst>
                <a:rect l="0" t="0" r="r" b="b"/>
                <a:pathLst>
                  <a:path w="7" h="9">
                    <a:moveTo>
                      <a:pt x="6" y="9"/>
                    </a:moveTo>
                    <a:cubicBezTo>
                      <a:pt x="6" y="9"/>
                      <a:pt x="7" y="4"/>
                      <a:pt x="6" y="2"/>
                    </a:cubicBezTo>
                    <a:cubicBezTo>
                      <a:pt x="4" y="1"/>
                      <a:pt x="1" y="0"/>
                      <a:pt x="0" y="1"/>
                    </a:cubicBezTo>
                    <a:cubicBezTo>
                      <a:pt x="0" y="3"/>
                      <a:pt x="3" y="2"/>
                      <a:pt x="5" y="4"/>
                    </a:cubicBezTo>
                    <a:cubicBezTo>
                      <a:pt x="7" y="6"/>
                      <a:pt x="6" y="9"/>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7" name="Oval 73"/>
              <p:cNvSpPr/>
              <p:nvPr/>
            </p:nvSpPr>
            <p:spPr bwMode="auto">
              <a:xfrm>
                <a:off x="3187701" y="3332162"/>
                <a:ext cx="4763" cy="3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8" name="Freeform: Shape 74"/>
              <p:cNvSpPr/>
              <p:nvPr/>
            </p:nvSpPr>
            <p:spPr bwMode="auto">
              <a:xfrm>
                <a:off x="3119439" y="4124325"/>
                <a:ext cx="590550" cy="180975"/>
              </a:xfrm>
              <a:custGeom>
                <a:avLst/>
                <a:gdLst>
                  <a:gd name="T0" fmla="*/ 342 w 342"/>
                  <a:gd name="T1" fmla="*/ 29 h 105"/>
                  <a:gd name="T2" fmla="*/ 342 w 342"/>
                  <a:gd name="T3" fmla="*/ 0 h 105"/>
                  <a:gd name="T4" fmla="*/ 6 w 342"/>
                  <a:gd name="T5" fmla="*/ 4 h 105"/>
                  <a:gd name="T6" fmla="*/ 0 w 342"/>
                  <a:gd name="T7" fmla="*/ 24 h 105"/>
                  <a:gd name="T8" fmla="*/ 342 w 342"/>
                  <a:gd name="T9" fmla="*/ 29 h 105"/>
                </a:gdLst>
                <a:ahLst/>
                <a:cxnLst>
                  <a:cxn ang="0">
                    <a:pos x="T0" y="T1"/>
                  </a:cxn>
                  <a:cxn ang="0">
                    <a:pos x="T2" y="T3"/>
                  </a:cxn>
                  <a:cxn ang="0">
                    <a:pos x="T4" y="T5"/>
                  </a:cxn>
                  <a:cxn ang="0">
                    <a:pos x="T6" y="T7"/>
                  </a:cxn>
                  <a:cxn ang="0">
                    <a:pos x="T8" y="T9"/>
                  </a:cxn>
                </a:cxnLst>
                <a:rect l="0" t="0" r="r" b="b"/>
                <a:pathLst>
                  <a:path w="342" h="105">
                    <a:moveTo>
                      <a:pt x="342" y="29"/>
                    </a:moveTo>
                    <a:cubicBezTo>
                      <a:pt x="342" y="20"/>
                      <a:pt x="342" y="10"/>
                      <a:pt x="342" y="0"/>
                    </a:cubicBezTo>
                    <a:cubicBezTo>
                      <a:pt x="244" y="75"/>
                      <a:pt x="104" y="84"/>
                      <a:pt x="6" y="4"/>
                    </a:cubicBezTo>
                    <a:cubicBezTo>
                      <a:pt x="5" y="10"/>
                      <a:pt x="3" y="17"/>
                      <a:pt x="0" y="24"/>
                    </a:cubicBezTo>
                    <a:cubicBezTo>
                      <a:pt x="104" y="105"/>
                      <a:pt x="238" y="100"/>
                      <a:pt x="342" y="29"/>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59" name="Freeform: Shape 75"/>
              <p:cNvSpPr/>
              <p:nvPr/>
            </p:nvSpPr>
            <p:spPr bwMode="auto">
              <a:xfrm>
                <a:off x="3163889" y="3694112"/>
                <a:ext cx="473075" cy="101600"/>
              </a:xfrm>
              <a:custGeom>
                <a:avLst/>
                <a:gdLst>
                  <a:gd name="T0" fmla="*/ 13 w 274"/>
                  <a:gd name="T1" fmla="*/ 12 h 58"/>
                  <a:gd name="T2" fmla="*/ 9 w 274"/>
                  <a:gd name="T3" fmla="*/ 34 h 58"/>
                  <a:gd name="T4" fmla="*/ 78 w 274"/>
                  <a:gd name="T5" fmla="*/ 56 h 58"/>
                  <a:gd name="T6" fmla="*/ 215 w 274"/>
                  <a:gd name="T7" fmla="*/ 50 h 58"/>
                  <a:gd name="T8" fmla="*/ 268 w 274"/>
                  <a:gd name="T9" fmla="*/ 25 h 58"/>
                  <a:gd name="T10" fmla="*/ 269 w 274"/>
                  <a:gd name="T11" fmla="*/ 4 h 58"/>
                  <a:gd name="T12" fmla="*/ 150 w 274"/>
                  <a:gd name="T13" fmla="*/ 26 h 58"/>
                  <a:gd name="T14" fmla="*/ 13 w 274"/>
                  <a:gd name="T15" fmla="*/ 1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58">
                    <a:moveTo>
                      <a:pt x="13" y="12"/>
                    </a:moveTo>
                    <a:cubicBezTo>
                      <a:pt x="0" y="18"/>
                      <a:pt x="3" y="29"/>
                      <a:pt x="9" y="34"/>
                    </a:cubicBezTo>
                    <a:cubicBezTo>
                      <a:pt x="14" y="40"/>
                      <a:pt x="39" y="53"/>
                      <a:pt x="78" y="56"/>
                    </a:cubicBezTo>
                    <a:cubicBezTo>
                      <a:pt x="116" y="58"/>
                      <a:pt x="194" y="55"/>
                      <a:pt x="215" y="50"/>
                    </a:cubicBezTo>
                    <a:cubicBezTo>
                      <a:pt x="246" y="42"/>
                      <a:pt x="261" y="33"/>
                      <a:pt x="268" y="25"/>
                    </a:cubicBezTo>
                    <a:cubicBezTo>
                      <a:pt x="273" y="20"/>
                      <a:pt x="274" y="8"/>
                      <a:pt x="269" y="4"/>
                    </a:cubicBezTo>
                    <a:cubicBezTo>
                      <a:pt x="264" y="0"/>
                      <a:pt x="218" y="25"/>
                      <a:pt x="150" y="26"/>
                    </a:cubicBezTo>
                    <a:cubicBezTo>
                      <a:pt x="40" y="27"/>
                      <a:pt x="17" y="10"/>
                      <a:pt x="13" y="12"/>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0" name="Freeform: Shape 76"/>
              <p:cNvSpPr/>
              <p:nvPr/>
            </p:nvSpPr>
            <p:spPr bwMode="auto">
              <a:xfrm>
                <a:off x="3176589" y="3732212"/>
                <a:ext cx="452438" cy="63500"/>
              </a:xfrm>
              <a:custGeom>
                <a:avLst/>
                <a:gdLst>
                  <a:gd name="T0" fmla="*/ 209 w 262"/>
                  <a:gd name="T1" fmla="*/ 23 h 36"/>
                  <a:gd name="T2" fmla="*/ 66 w 262"/>
                  <a:gd name="T3" fmla="*/ 29 h 36"/>
                  <a:gd name="T4" fmla="*/ 0 w 262"/>
                  <a:gd name="T5" fmla="*/ 12 h 36"/>
                  <a:gd name="T6" fmla="*/ 1 w 262"/>
                  <a:gd name="T7" fmla="*/ 12 h 36"/>
                  <a:gd name="T8" fmla="*/ 70 w 262"/>
                  <a:gd name="T9" fmla="*/ 34 h 36"/>
                  <a:gd name="T10" fmla="*/ 207 w 262"/>
                  <a:gd name="T11" fmla="*/ 28 h 36"/>
                  <a:gd name="T12" fmla="*/ 260 w 262"/>
                  <a:gd name="T13" fmla="*/ 3 h 36"/>
                  <a:gd name="T14" fmla="*/ 262 w 262"/>
                  <a:gd name="T15" fmla="*/ 0 h 36"/>
                  <a:gd name="T16" fmla="*/ 209 w 262"/>
                  <a:gd name="T1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36">
                    <a:moveTo>
                      <a:pt x="209" y="23"/>
                    </a:moveTo>
                    <a:cubicBezTo>
                      <a:pt x="187" y="28"/>
                      <a:pt x="106" y="32"/>
                      <a:pt x="66" y="29"/>
                    </a:cubicBezTo>
                    <a:cubicBezTo>
                      <a:pt x="34" y="27"/>
                      <a:pt x="11" y="18"/>
                      <a:pt x="0" y="12"/>
                    </a:cubicBezTo>
                    <a:cubicBezTo>
                      <a:pt x="0" y="12"/>
                      <a:pt x="1" y="12"/>
                      <a:pt x="1" y="12"/>
                    </a:cubicBezTo>
                    <a:cubicBezTo>
                      <a:pt x="6" y="18"/>
                      <a:pt x="31" y="31"/>
                      <a:pt x="70" y="34"/>
                    </a:cubicBezTo>
                    <a:cubicBezTo>
                      <a:pt x="108" y="36"/>
                      <a:pt x="186" y="33"/>
                      <a:pt x="207" y="28"/>
                    </a:cubicBezTo>
                    <a:cubicBezTo>
                      <a:pt x="238" y="20"/>
                      <a:pt x="253" y="11"/>
                      <a:pt x="260" y="3"/>
                    </a:cubicBezTo>
                    <a:cubicBezTo>
                      <a:pt x="261" y="2"/>
                      <a:pt x="261" y="1"/>
                      <a:pt x="262" y="0"/>
                    </a:cubicBezTo>
                    <a:cubicBezTo>
                      <a:pt x="254" y="8"/>
                      <a:pt x="238" y="16"/>
                      <a:pt x="209" y="23"/>
                    </a:cubicBezTo>
                    <a:close/>
                  </a:path>
                </a:pathLst>
              </a:custGeom>
              <a:solidFill>
                <a:srgbClr val="53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1" name="Freeform: Shape 77"/>
              <p:cNvSpPr/>
              <p:nvPr/>
            </p:nvSpPr>
            <p:spPr bwMode="auto">
              <a:xfrm>
                <a:off x="3176589" y="3702050"/>
                <a:ext cx="450850" cy="58738"/>
              </a:xfrm>
              <a:custGeom>
                <a:avLst/>
                <a:gdLst>
                  <a:gd name="T0" fmla="*/ 208 w 261"/>
                  <a:gd name="T1" fmla="*/ 22 h 34"/>
                  <a:gd name="T2" fmla="*/ 65 w 261"/>
                  <a:gd name="T3" fmla="*/ 27 h 34"/>
                  <a:gd name="T4" fmla="*/ 0 w 261"/>
                  <a:gd name="T5" fmla="*/ 11 h 34"/>
                  <a:gd name="T6" fmla="*/ 0 w 261"/>
                  <a:gd name="T7" fmla="*/ 12 h 34"/>
                  <a:gd name="T8" fmla="*/ 69 w 261"/>
                  <a:gd name="T9" fmla="*/ 32 h 34"/>
                  <a:gd name="T10" fmla="*/ 207 w 261"/>
                  <a:gd name="T11" fmla="*/ 26 h 34"/>
                  <a:gd name="T12" fmla="*/ 260 w 261"/>
                  <a:gd name="T13" fmla="*/ 2 h 34"/>
                  <a:gd name="T14" fmla="*/ 261 w 261"/>
                  <a:gd name="T15" fmla="*/ 0 h 34"/>
                  <a:gd name="T16" fmla="*/ 208 w 261"/>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34">
                    <a:moveTo>
                      <a:pt x="208" y="22"/>
                    </a:moveTo>
                    <a:cubicBezTo>
                      <a:pt x="186" y="26"/>
                      <a:pt x="105" y="30"/>
                      <a:pt x="65" y="27"/>
                    </a:cubicBezTo>
                    <a:cubicBezTo>
                      <a:pt x="33" y="25"/>
                      <a:pt x="10" y="17"/>
                      <a:pt x="0" y="11"/>
                    </a:cubicBezTo>
                    <a:cubicBezTo>
                      <a:pt x="0" y="11"/>
                      <a:pt x="0" y="11"/>
                      <a:pt x="0" y="12"/>
                    </a:cubicBezTo>
                    <a:cubicBezTo>
                      <a:pt x="6" y="17"/>
                      <a:pt x="30" y="29"/>
                      <a:pt x="69" y="32"/>
                    </a:cubicBezTo>
                    <a:cubicBezTo>
                      <a:pt x="108" y="34"/>
                      <a:pt x="185" y="31"/>
                      <a:pt x="207" y="26"/>
                    </a:cubicBezTo>
                    <a:cubicBezTo>
                      <a:pt x="237" y="19"/>
                      <a:pt x="253" y="10"/>
                      <a:pt x="260" y="2"/>
                    </a:cubicBezTo>
                    <a:cubicBezTo>
                      <a:pt x="260" y="2"/>
                      <a:pt x="261" y="1"/>
                      <a:pt x="261" y="0"/>
                    </a:cubicBezTo>
                    <a:cubicBezTo>
                      <a:pt x="253" y="7"/>
                      <a:pt x="237" y="15"/>
                      <a:pt x="208" y="22"/>
                    </a:cubicBezTo>
                    <a:close/>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2" name="Freeform: Shape 78"/>
              <p:cNvSpPr/>
              <p:nvPr/>
            </p:nvSpPr>
            <p:spPr bwMode="auto">
              <a:xfrm>
                <a:off x="3267076" y="3810000"/>
                <a:ext cx="360363" cy="258763"/>
              </a:xfrm>
              <a:custGeom>
                <a:avLst/>
                <a:gdLst>
                  <a:gd name="T0" fmla="*/ 109 w 209"/>
                  <a:gd name="T1" fmla="*/ 3 h 150"/>
                  <a:gd name="T2" fmla="*/ 14 w 209"/>
                  <a:gd name="T3" fmla="*/ 16 h 150"/>
                  <a:gd name="T4" fmla="*/ 9 w 209"/>
                  <a:gd name="T5" fmla="*/ 86 h 150"/>
                  <a:gd name="T6" fmla="*/ 54 w 209"/>
                  <a:gd name="T7" fmla="*/ 148 h 150"/>
                  <a:gd name="T8" fmla="*/ 172 w 209"/>
                  <a:gd name="T9" fmla="*/ 142 h 150"/>
                  <a:gd name="T10" fmla="*/ 206 w 209"/>
                  <a:gd name="T11" fmla="*/ 76 h 150"/>
                  <a:gd name="T12" fmla="*/ 180 w 209"/>
                  <a:gd name="T13" fmla="*/ 1 h 150"/>
                  <a:gd name="T14" fmla="*/ 109 w 209"/>
                  <a:gd name="T15" fmla="*/ 3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50">
                    <a:moveTo>
                      <a:pt x="109" y="3"/>
                    </a:moveTo>
                    <a:cubicBezTo>
                      <a:pt x="72" y="4"/>
                      <a:pt x="22" y="1"/>
                      <a:pt x="14" y="16"/>
                    </a:cubicBezTo>
                    <a:cubicBezTo>
                      <a:pt x="6" y="31"/>
                      <a:pt x="8" y="64"/>
                      <a:pt x="9" y="86"/>
                    </a:cubicBezTo>
                    <a:cubicBezTo>
                      <a:pt x="9" y="108"/>
                      <a:pt x="0" y="150"/>
                      <a:pt x="54" y="148"/>
                    </a:cubicBezTo>
                    <a:cubicBezTo>
                      <a:pt x="112" y="147"/>
                      <a:pt x="156" y="146"/>
                      <a:pt x="172" y="142"/>
                    </a:cubicBezTo>
                    <a:cubicBezTo>
                      <a:pt x="188" y="139"/>
                      <a:pt x="209" y="136"/>
                      <a:pt x="206" y="76"/>
                    </a:cubicBezTo>
                    <a:cubicBezTo>
                      <a:pt x="203" y="16"/>
                      <a:pt x="202" y="3"/>
                      <a:pt x="180" y="1"/>
                    </a:cubicBezTo>
                    <a:cubicBezTo>
                      <a:pt x="159" y="0"/>
                      <a:pt x="127" y="2"/>
                      <a:pt x="109" y="3"/>
                    </a:cubicBezTo>
                    <a:close/>
                  </a:path>
                </a:pathLst>
              </a:custGeom>
              <a:solidFill>
                <a:srgbClr val="7B7B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3" name="Freeform: Shape 79"/>
              <p:cNvSpPr/>
              <p:nvPr/>
            </p:nvSpPr>
            <p:spPr bwMode="auto">
              <a:xfrm>
                <a:off x="3276601" y="3810000"/>
                <a:ext cx="350838" cy="252413"/>
              </a:xfrm>
              <a:custGeom>
                <a:avLst/>
                <a:gdLst>
                  <a:gd name="T0" fmla="*/ 106 w 203"/>
                  <a:gd name="T1" fmla="*/ 3 h 146"/>
                  <a:gd name="T2" fmla="*/ 14 w 203"/>
                  <a:gd name="T3" fmla="*/ 15 h 146"/>
                  <a:gd name="T4" fmla="*/ 9 w 203"/>
                  <a:gd name="T5" fmla="*/ 83 h 146"/>
                  <a:gd name="T6" fmla="*/ 53 w 203"/>
                  <a:gd name="T7" fmla="*/ 144 h 146"/>
                  <a:gd name="T8" fmla="*/ 167 w 203"/>
                  <a:gd name="T9" fmla="*/ 138 h 146"/>
                  <a:gd name="T10" fmla="*/ 200 w 203"/>
                  <a:gd name="T11" fmla="*/ 74 h 146"/>
                  <a:gd name="T12" fmla="*/ 175 w 203"/>
                  <a:gd name="T13" fmla="*/ 1 h 146"/>
                  <a:gd name="T14" fmla="*/ 106 w 203"/>
                  <a:gd name="T15" fmla="*/ 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46">
                    <a:moveTo>
                      <a:pt x="106" y="3"/>
                    </a:moveTo>
                    <a:cubicBezTo>
                      <a:pt x="70" y="3"/>
                      <a:pt x="22" y="1"/>
                      <a:pt x="14" y="15"/>
                    </a:cubicBezTo>
                    <a:cubicBezTo>
                      <a:pt x="6" y="30"/>
                      <a:pt x="9" y="62"/>
                      <a:pt x="9" y="83"/>
                    </a:cubicBezTo>
                    <a:cubicBezTo>
                      <a:pt x="9" y="105"/>
                      <a:pt x="0" y="146"/>
                      <a:pt x="53" y="144"/>
                    </a:cubicBezTo>
                    <a:cubicBezTo>
                      <a:pt x="109" y="142"/>
                      <a:pt x="152" y="142"/>
                      <a:pt x="167" y="138"/>
                    </a:cubicBezTo>
                    <a:cubicBezTo>
                      <a:pt x="183" y="134"/>
                      <a:pt x="203" y="132"/>
                      <a:pt x="200" y="74"/>
                    </a:cubicBezTo>
                    <a:cubicBezTo>
                      <a:pt x="197" y="15"/>
                      <a:pt x="196" y="3"/>
                      <a:pt x="175" y="1"/>
                    </a:cubicBezTo>
                    <a:cubicBezTo>
                      <a:pt x="154" y="0"/>
                      <a:pt x="123" y="2"/>
                      <a:pt x="106" y="3"/>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4" name="Freeform: Shape 80"/>
              <p:cNvSpPr/>
              <p:nvPr/>
            </p:nvSpPr>
            <p:spPr bwMode="auto">
              <a:xfrm>
                <a:off x="3308351" y="3825875"/>
                <a:ext cx="303213" cy="219075"/>
              </a:xfrm>
              <a:custGeom>
                <a:avLst/>
                <a:gdLst>
                  <a:gd name="T0" fmla="*/ 92 w 176"/>
                  <a:gd name="T1" fmla="*/ 2 h 127"/>
                  <a:gd name="T2" fmla="*/ 12 w 176"/>
                  <a:gd name="T3" fmla="*/ 13 h 127"/>
                  <a:gd name="T4" fmla="*/ 7 w 176"/>
                  <a:gd name="T5" fmla="*/ 73 h 127"/>
                  <a:gd name="T6" fmla="*/ 45 w 176"/>
                  <a:gd name="T7" fmla="*/ 125 h 127"/>
                  <a:gd name="T8" fmla="*/ 145 w 176"/>
                  <a:gd name="T9" fmla="*/ 120 h 127"/>
                  <a:gd name="T10" fmla="*/ 174 w 176"/>
                  <a:gd name="T11" fmla="*/ 64 h 127"/>
                  <a:gd name="T12" fmla="*/ 152 w 176"/>
                  <a:gd name="T13" fmla="*/ 1 h 127"/>
                  <a:gd name="T14" fmla="*/ 92 w 176"/>
                  <a:gd name="T15" fmla="*/ 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27">
                    <a:moveTo>
                      <a:pt x="92" y="2"/>
                    </a:moveTo>
                    <a:cubicBezTo>
                      <a:pt x="61" y="3"/>
                      <a:pt x="19" y="1"/>
                      <a:pt x="12" y="13"/>
                    </a:cubicBezTo>
                    <a:cubicBezTo>
                      <a:pt x="5" y="26"/>
                      <a:pt x="7" y="54"/>
                      <a:pt x="7" y="73"/>
                    </a:cubicBezTo>
                    <a:cubicBezTo>
                      <a:pt x="8" y="91"/>
                      <a:pt x="0" y="127"/>
                      <a:pt x="45" y="125"/>
                    </a:cubicBezTo>
                    <a:cubicBezTo>
                      <a:pt x="95" y="124"/>
                      <a:pt x="132" y="124"/>
                      <a:pt x="145" y="120"/>
                    </a:cubicBezTo>
                    <a:cubicBezTo>
                      <a:pt x="159" y="117"/>
                      <a:pt x="176" y="115"/>
                      <a:pt x="174" y="64"/>
                    </a:cubicBezTo>
                    <a:cubicBezTo>
                      <a:pt x="171" y="13"/>
                      <a:pt x="170" y="3"/>
                      <a:pt x="152" y="1"/>
                    </a:cubicBezTo>
                    <a:cubicBezTo>
                      <a:pt x="134" y="0"/>
                      <a:pt x="107" y="2"/>
                      <a:pt x="92" y="2"/>
                    </a:cubicBezTo>
                    <a:close/>
                  </a:path>
                </a:pathLst>
              </a:custGeom>
              <a:solidFill>
                <a:srgbClr val="BBBC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5" name="Freeform: Shape 81"/>
              <p:cNvSpPr/>
              <p:nvPr/>
            </p:nvSpPr>
            <p:spPr bwMode="auto">
              <a:xfrm>
                <a:off x="3332164" y="3825875"/>
                <a:ext cx="257175" cy="87313"/>
              </a:xfrm>
              <a:custGeom>
                <a:avLst/>
                <a:gdLst>
                  <a:gd name="T0" fmla="*/ 133 w 149"/>
                  <a:gd name="T1" fmla="*/ 5 h 50"/>
                  <a:gd name="T2" fmla="*/ 78 w 149"/>
                  <a:gd name="T3" fmla="*/ 6 h 50"/>
                  <a:gd name="T4" fmla="*/ 4 w 149"/>
                  <a:gd name="T5" fmla="*/ 16 h 50"/>
                  <a:gd name="T6" fmla="*/ 0 w 149"/>
                  <a:gd name="T7" fmla="*/ 50 h 50"/>
                  <a:gd name="T8" fmla="*/ 29 w 149"/>
                  <a:gd name="T9" fmla="*/ 24 h 50"/>
                  <a:gd name="T10" fmla="*/ 149 w 149"/>
                  <a:gd name="T11" fmla="*/ 21 h 50"/>
                  <a:gd name="T12" fmla="*/ 133 w 149"/>
                  <a:gd name="T13" fmla="*/ 5 h 50"/>
                </a:gdLst>
                <a:ahLst/>
                <a:cxnLst>
                  <a:cxn ang="0">
                    <a:pos x="T0" y="T1"/>
                  </a:cxn>
                  <a:cxn ang="0">
                    <a:pos x="T2" y="T3"/>
                  </a:cxn>
                  <a:cxn ang="0">
                    <a:pos x="T4" y="T5"/>
                  </a:cxn>
                  <a:cxn ang="0">
                    <a:pos x="T6" y="T7"/>
                  </a:cxn>
                  <a:cxn ang="0">
                    <a:pos x="T8" y="T9"/>
                  </a:cxn>
                  <a:cxn ang="0">
                    <a:pos x="T10" y="T11"/>
                  </a:cxn>
                  <a:cxn ang="0">
                    <a:pos x="T12" y="T13"/>
                  </a:cxn>
                </a:cxnLst>
                <a:rect l="0" t="0" r="r" b="b"/>
                <a:pathLst>
                  <a:path w="149" h="50">
                    <a:moveTo>
                      <a:pt x="133" y="5"/>
                    </a:moveTo>
                    <a:cubicBezTo>
                      <a:pt x="116" y="4"/>
                      <a:pt x="91" y="6"/>
                      <a:pt x="78" y="6"/>
                    </a:cubicBezTo>
                    <a:cubicBezTo>
                      <a:pt x="49" y="7"/>
                      <a:pt x="11" y="5"/>
                      <a:pt x="4" y="16"/>
                    </a:cubicBezTo>
                    <a:cubicBezTo>
                      <a:pt x="0" y="24"/>
                      <a:pt x="0" y="37"/>
                      <a:pt x="0" y="50"/>
                    </a:cubicBezTo>
                    <a:cubicBezTo>
                      <a:pt x="5" y="36"/>
                      <a:pt x="12" y="25"/>
                      <a:pt x="29" y="24"/>
                    </a:cubicBezTo>
                    <a:cubicBezTo>
                      <a:pt x="66" y="22"/>
                      <a:pt x="117" y="0"/>
                      <a:pt x="149" y="21"/>
                    </a:cubicBezTo>
                    <a:cubicBezTo>
                      <a:pt x="146" y="10"/>
                      <a:pt x="142" y="6"/>
                      <a:pt x="133" y="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6" name="Oval 82"/>
              <p:cNvSpPr/>
              <p:nvPr/>
            </p:nvSpPr>
            <p:spPr bwMode="auto">
              <a:xfrm>
                <a:off x="3357564" y="3854450"/>
                <a:ext cx="80963" cy="79375"/>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7" name="Oval 83"/>
              <p:cNvSpPr/>
              <p:nvPr/>
            </p:nvSpPr>
            <p:spPr bwMode="auto">
              <a:xfrm>
                <a:off x="3367089" y="3857625"/>
                <a:ext cx="66675" cy="68263"/>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8" name="Oval 84"/>
              <p:cNvSpPr/>
              <p:nvPr/>
            </p:nvSpPr>
            <p:spPr bwMode="auto">
              <a:xfrm>
                <a:off x="3370264" y="3959225"/>
                <a:ext cx="61913" cy="60325"/>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69" name="Oval 85"/>
              <p:cNvSpPr/>
              <p:nvPr/>
            </p:nvSpPr>
            <p:spPr bwMode="auto">
              <a:xfrm>
                <a:off x="3381376" y="3962400"/>
                <a:ext cx="49213" cy="52388"/>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0" name="Freeform: Shape 86"/>
              <p:cNvSpPr/>
              <p:nvPr/>
            </p:nvSpPr>
            <p:spPr bwMode="auto">
              <a:xfrm>
                <a:off x="3502026" y="3863975"/>
                <a:ext cx="90488" cy="36513"/>
              </a:xfrm>
              <a:custGeom>
                <a:avLst/>
                <a:gdLst>
                  <a:gd name="T0" fmla="*/ 53 w 53"/>
                  <a:gd name="T1" fmla="*/ 10 h 21"/>
                  <a:gd name="T2" fmla="*/ 43 w 53"/>
                  <a:gd name="T3" fmla="*/ 20 h 21"/>
                  <a:gd name="T4" fmla="*/ 10 w 53"/>
                  <a:gd name="T5" fmla="*/ 21 h 21"/>
                  <a:gd name="T6" fmla="*/ 0 w 53"/>
                  <a:gd name="T7" fmla="*/ 11 h 21"/>
                  <a:gd name="T8" fmla="*/ 0 w 53"/>
                  <a:gd name="T9" fmla="*/ 11 h 21"/>
                  <a:gd name="T10" fmla="*/ 9 w 53"/>
                  <a:gd name="T11" fmla="*/ 1 h 21"/>
                  <a:gd name="T12" fmla="*/ 43 w 53"/>
                  <a:gd name="T13" fmla="*/ 1 h 21"/>
                  <a:gd name="T14" fmla="*/ 53 w 53"/>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1">
                    <a:moveTo>
                      <a:pt x="53" y="10"/>
                    </a:moveTo>
                    <a:cubicBezTo>
                      <a:pt x="53" y="15"/>
                      <a:pt x="49" y="20"/>
                      <a:pt x="43" y="20"/>
                    </a:cubicBezTo>
                    <a:cubicBezTo>
                      <a:pt x="10" y="21"/>
                      <a:pt x="10" y="21"/>
                      <a:pt x="10" y="21"/>
                    </a:cubicBezTo>
                    <a:cubicBezTo>
                      <a:pt x="4" y="21"/>
                      <a:pt x="0" y="17"/>
                      <a:pt x="0" y="11"/>
                    </a:cubicBezTo>
                    <a:cubicBezTo>
                      <a:pt x="0" y="11"/>
                      <a:pt x="0" y="11"/>
                      <a:pt x="0" y="11"/>
                    </a:cubicBezTo>
                    <a:cubicBezTo>
                      <a:pt x="0" y="6"/>
                      <a:pt x="4" y="2"/>
                      <a:pt x="9" y="1"/>
                    </a:cubicBezTo>
                    <a:cubicBezTo>
                      <a:pt x="43" y="1"/>
                      <a:pt x="43" y="1"/>
                      <a:pt x="43" y="1"/>
                    </a:cubicBezTo>
                    <a:cubicBezTo>
                      <a:pt x="48" y="0"/>
                      <a:pt x="52" y="5"/>
                      <a:pt x="53" y="1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1" name="Freeform: Shape 87"/>
              <p:cNvSpPr/>
              <p:nvPr/>
            </p:nvSpPr>
            <p:spPr bwMode="auto">
              <a:xfrm>
                <a:off x="3502026" y="3927475"/>
                <a:ext cx="90488" cy="34925"/>
              </a:xfrm>
              <a:custGeom>
                <a:avLst/>
                <a:gdLst>
                  <a:gd name="T0" fmla="*/ 53 w 53"/>
                  <a:gd name="T1" fmla="*/ 9 h 20"/>
                  <a:gd name="T2" fmla="*/ 44 w 53"/>
                  <a:gd name="T3" fmla="*/ 19 h 20"/>
                  <a:gd name="T4" fmla="*/ 10 w 53"/>
                  <a:gd name="T5" fmla="*/ 20 h 20"/>
                  <a:gd name="T6" fmla="*/ 1 w 53"/>
                  <a:gd name="T7" fmla="*/ 11 h 20"/>
                  <a:gd name="T8" fmla="*/ 1 w 53"/>
                  <a:gd name="T9" fmla="*/ 11 h 20"/>
                  <a:gd name="T10" fmla="*/ 10 w 53"/>
                  <a:gd name="T11" fmla="*/ 1 h 20"/>
                  <a:gd name="T12" fmla="*/ 43 w 53"/>
                  <a:gd name="T13" fmla="*/ 0 h 20"/>
                  <a:gd name="T14" fmla="*/ 53 w 53"/>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
                    <a:moveTo>
                      <a:pt x="53" y="9"/>
                    </a:moveTo>
                    <a:cubicBezTo>
                      <a:pt x="53" y="15"/>
                      <a:pt x="49" y="19"/>
                      <a:pt x="44" y="19"/>
                    </a:cubicBezTo>
                    <a:cubicBezTo>
                      <a:pt x="10" y="20"/>
                      <a:pt x="10" y="20"/>
                      <a:pt x="10" y="20"/>
                    </a:cubicBezTo>
                    <a:cubicBezTo>
                      <a:pt x="5" y="20"/>
                      <a:pt x="1" y="16"/>
                      <a:pt x="1" y="11"/>
                    </a:cubicBezTo>
                    <a:cubicBezTo>
                      <a:pt x="1" y="11"/>
                      <a:pt x="1" y="11"/>
                      <a:pt x="1" y="11"/>
                    </a:cubicBezTo>
                    <a:cubicBezTo>
                      <a:pt x="0" y="5"/>
                      <a:pt x="5" y="1"/>
                      <a:pt x="10" y="1"/>
                    </a:cubicBezTo>
                    <a:cubicBezTo>
                      <a:pt x="43" y="0"/>
                      <a:pt x="43" y="0"/>
                      <a:pt x="43" y="0"/>
                    </a:cubicBezTo>
                    <a:cubicBezTo>
                      <a:pt x="49" y="0"/>
                      <a:pt x="53" y="4"/>
                      <a:pt x="53" y="9"/>
                    </a:cubicBezTo>
                    <a:close/>
                  </a:path>
                </a:pathLst>
              </a:custGeom>
              <a:solidFill>
                <a:srgbClr val="6D6E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2" name="Freeform: Shape 88"/>
              <p:cNvSpPr/>
              <p:nvPr/>
            </p:nvSpPr>
            <p:spPr bwMode="auto">
              <a:xfrm>
                <a:off x="3036889" y="3736975"/>
                <a:ext cx="152400" cy="269875"/>
              </a:xfrm>
              <a:custGeom>
                <a:avLst/>
                <a:gdLst>
                  <a:gd name="T0" fmla="*/ 33 w 88"/>
                  <a:gd name="T1" fmla="*/ 4 h 157"/>
                  <a:gd name="T2" fmla="*/ 1 w 88"/>
                  <a:gd name="T3" fmla="*/ 36 h 157"/>
                  <a:gd name="T4" fmla="*/ 41 w 88"/>
                  <a:gd name="T5" fmla="*/ 85 h 157"/>
                  <a:gd name="T6" fmla="*/ 32 w 88"/>
                  <a:gd name="T7" fmla="*/ 144 h 157"/>
                  <a:gd name="T8" fmla="*/ 56 w 88"/>
                  <a:gd name="T9" fmla="*/ 150 h 157"/>
                  <a:gd name="T10" fmla="*/ 86 w 88"/>
                  <a:gd name="T11" fmla="*/ 66 h 157"/>
                  <a:gd name="T12" fmla="*/ 33 w 88"/>
                  <a:gd name="T13" fmla="*/ 4 h 157"/>
                </a:gdLst>
                <a:ahLst/>
                <a:cxnLst>
                  <a:cxn ang="0">
                    <a:pos x="T0" y="T1"/>
                  </a:cxn>
                  <a:cxn ang="0">
                    <a:pos x="T2" y="T3"/>
                  </a:cxn>
                  <a:cxn ang="0">
                    <a:pos x="T4" y="T5"/>
                  </a:cxn>
                  <a:cxn ang="0">
                    <a:pos x="T6" y="T7"/>
                  </a:cxn>
                  <a:cxn ang="0">
                    <a:pos x="T8" y="T9"/>
                  </a:cxn>
                  <a:cxn ang="0">
                    <a:pos x="T10" y="T11"/>
                  </a:cxn>
                  <a:cxn ang="0">
                    <a:pos x="T12" y="T13"/>
                  </a:cxn>
                </a:cxnLst>
                <a:rect l="0" t="0" r="r" b="b"/>
                <a:pathLst>
                  <a:path w="88" h="157">
                    <a:moveTo>
                      <a:pt x="33" y="4"/>
                    </a:moveTo>
                    <a:cubicBezTo>
                      <a:pt x="19" y="5"/>
                      <a:pt x="2" y="24"/>
                      <a:pt x="1" y="36"/>
                    </a:cubicBezTo>
                    <a:cubicBezTo>
                      <a:pt x="0" y="48"/>
                      <a:pt x="39" y="56"/>
                      <a:pt x="41" y="85"/>
                    </a:cubicBezTo>
                    <a:cubicBezTo>
                      <a:pt x="44" y="114"/>
                      <a:pt x="36" y="138"/>
                      <a:pt x="32" y="144"/>
                    </a:cubicBezTo>
                    <a:cubicBezTo>
                      <a:pt x="28" y="150"/>
                      <a:pt x="47" y="157"/>
                      <a:pt x="56" y="150"/>
                    </a:cubicBezTo>
                    <a:cubicBezTo>
                      <a:pt x="64" y="142"/>
                      <a:pt x="88" y="117"/>
                      <a:pt x="86" y="66"/>
                    </a:cubicBezTo>
                    <a:cubicBezTo>
                      <a:pt x="86" y="44"/>
                      <a:pt x="74" y="0"/>
                      <a:pt x="33" y="4"/>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3" name="Freeform: Shape 89"/>
              <p:cNvSpPr/>
              <p:nvPr/>
            </p:nvSpPr>
            <p:spPr bwMode="auto">
              <a:xfrm>
                <a:off x="3086101" y="3825875"/>
                <a:ext cx="103188" cy="180975"/>
              </a:xfrm>
              <a:custGeom>
                <a:avLst/>
                <a:gdLst>
                  <a:gd name="T0" fmla="*/ 57 w 60"/>
                  <a:gd name="T1" fmla="*/ 0 h 105"/>
                  <a:gd name="T2" fmla="*/ 44 w 60"/>
                  <a:gd name="T3" fmla="*/ 4 h 105"/>
                  <a:gd name="T4" fmla="*/ 16 w 60"/>
                  <a:gd name="T5" fmla="*/ 53 h 105"/>
                  <a:gd name="T6" fmla="*/ 14 w 60"/>
                  <a:gd name="T7" fmla="*/ 54 h 105"/>
                  <a:gd name="T8" fmla="*/ 4 w 60"/>
                  <a:gd name="T9" fmla="*/ 92 h 105"/>
                  <a:gd name="T10" fmla="*/ 28 w 60"/>
                  <a:gd name="T11" fmla="*/ 98 h 105"/>
                  <a:gd name="T12" fmla="*/ 58 w 60"/>
                  <a:gd name="T13" fmla="*/ 14 h 105"/>
                  <a:gd name="T14" fmla="*/ 57 w 60"/>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5">
                    <a:moveTo>
                      <a:pt x="57" y="0"/>
                    </a:moveTo>
                    <a:cubicBezTo>
                      <a:pt x="53" y="1"/>
                      <a:pt x="48" y="2"/>
                      <a:pt x="44" y="4"/>
                    </a:cubicBezTo>
                    <a:cubicBezTo>
                      <a:pt x="24" y="16"/>
                      <a:pt x="30" y="42"/>
                      <a:pt x="16" y="53"/>
                    </a:cubicBezTo>
                    <a:cubicBezTo>
                      <a:pt x="15" y="54"/>
                      <a:pt x="15" y="54"/>
                      <a:pt x="14" y="54"/>
                    </a:cubicBezTo>
                    <a:cubicBezTo>
                      <a:pt x="12" y="73"/>
                      <a:pt x="7" y="88"/>
                      <a:pt x="4" y="92"/>
                    </a:cubicBezTo>
                    <a:cubicBezTo>
                      <a:pt x="0" y="98"/>
                      <a:pt x="19" y="105"/>
                      <a:pt x="28" y="98"/>
                    </a:cubicBezTo>
                    <a:cubicBezTo>
                      <a:pt x="36" y="90"/>
                      <a:pt x="60" y="65"/>
                      <a:pt x="58" y="14"/>
                    </a:cubicBezTo>
                    <a:cubicBezTo>
                      <a:pt x="58" y="10"/>
                      <a:pt x="58" y="5"/>
                      <a:pt x="57" y="0"/>
                    </a:cubicBezTo>
                    <a:close/>
                  </a:path>
                </a:pathLst>
              </a:custGeom>
              <a:solidFill>
                <a:srgbClr val="51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4" name="Freeform: Shape 90"/>
              <p:cNvSpPr/>
              <p:nvPr/>
            </p:nvSpPr>
            <p:spPr bwMode="auto">
              <a:xfrm>
                <a:off x="3051176" y="3748087"/>
                <a:ext cx="98425" cy="66675"/>
              </a:xfrm>
              <a:custGeom>
                <a:avLst/>
                <a:gdLst>
                  <a:gd name="T0" fmla="*/ 57 w 57"/>
                  <a:gd name="T1" fmla="*/ 15 h 38"/>
                  <a:gd name="T2" fmla="*/ 26 w 57"/>
                  <a:gd name="T3" fmla="*/ 1 h 38"/>
                  <a:gd name="T4" fmla="*/ 0 w 57"/>
                  <a:gd name="T5" fmla="*/ 27 h 38"/>
                  <a:gd name="T6" fmla="*/ 9 w 57"/>
                  <a:gd name="T7" fmla="*/ 38 h 38"/>
                  <a:gd name="T8" fmla="*/ 57 w 57"/>
                  <a:gd name="T9" fmla="*/ 15 h 38"/>
                </a:gdLst>
                <a:ahLst/>
                <a:cxnLst>
                  <a:cxn ang="0">
                    <a:pos x="T0" y="T1"/>
                  </a:cxn>
                  <a:cxn ang="0">
                    <a:pos x="T2" y="T3"/>
                  </a:cxn>
                  <a:cxn ang="0">
                    <a:pos x="T4" y="T5"/>
                  </a:cxn>
                  <a:cxn ang="0">
                    <a:pos x="T6" y="T7"/>
                  </a:cxn>
                  <a:cxn ang="0">
                    <a:pos x="T8" y="T9"/>
                  </a:cxn>
                </a:cxnLst>
                <a:rect l="0" t="0" r="r" b="b"/>
                <a:pathLst>
                  <a:path w="57" h="38">
                    <a:moveTo>
                      <a:pt x="57" y="15"/>
                    </a:moveTo>
                    <a:cubicBezTo>
                      <a:pt x="50" y="6"/>
                      <a:pt x="40" y="0"/>
                      <a:pt x="26" y="1"/>
                    </a:cubicBezTo>
                    <a:cubicBezTo>
                      <a:pt x="15" y="2"/>
                      <a:pt x="1" y="17"/>
                      <a:pt x="0" y="27"/>
                    </a:cubicBezTo>
                    <a:cubicBezTo>
                      <a:pt x="0" y="31"/>
                      <a:pt x="4" y="34"/>
                      <a:pt x="9" y="38"/>
                    </a:cubicBezTo>
                    <a:cubicBezTo>
                      <a:pt x="13" y="16"/>
                      <a:pt x="33" y="5"/>
                      <a:pt x="57" y="15"/>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5" name="Freeform: Shape 91"/>
              <p:cNvSpPr/>
              <p:nvPr/>
            </p:nvSpPr>
            <p:spPr bwMode="auto">
              <a:xfrm>
                <a:off x="3122614" y="3836987"/>
                <a:ext cx="166688" cy="315913"/>
              </a:xfrm>
              <a:custGeom>
                <a:avLst/>
                <a:gdLst>
                  <a:gd name="T0" fmla="*/ 7 w 96"/>
                  <a:gd name="T1" fmla="*/ 75 h 183"/>
                  <a:gd name="T2" fmla="*/ 21 w 96"/>
                  <a:gd name="T3" fmla="*/ 5 h 183"/>
                  <a:gd name="T4" fmla="*/ 44 w 96"/>
                  <a:gd name="T5" fmla="*/ 28 h 183"/>
                  <a:gd name="T6" fmla="*/ 41 w 96"/>
                  <a:gd name="T7" fmla="*/ 66 h 183"/>
                  <a:gd name="T8" fmla="*/ 85 w 96"/>
                  <a:gd name="T9" fmla="*/ 71 h 183"/>
                  <a:gd name="T10" fmla="*/ 81 w 96"/>
                  <a:gd name="T11" fmla="*/ 93 h 183"/>
                  <a:gd name="T12" fmla="*/ 94 w 96"/>
                  <a:gd name="T13" fmla="*/ 108 h 183"/>
                  <a:gd name="T14" fmla="*/ 83 w 96"/>
                  <a:gd name="T15" fmla="*/ 123 h 183"/>
                  <a:gd name="T16" fmla="*/ 95 w 96"/>
                  <a:gd name="T17" fmla="*/ 138 h 183"/>
                  <a:gd name="T18" fmla="*/ 80 w 96"/>
                  <a:gd name="T19" fmla="*/ 152 h 183"/>
                  <a:gd name="T20" fmla="*/ 86 w 96"/>
                  <a:gd name="T21" fmla="*/ 172 h 183"/>
                  <a:gd name="T22" fmla="*/ 52 w 96"/>
                  <a:gd name="T23" fmla="*/ 181 h 183"/>
                  <a:gd name="T24" fmla="*/ 41 w 96"/>
                  <a:gd name="T25" fmla="*/ 122 h 183"/>
                  <a:gd name="T26" fmla="*/ 7 w 96"/>
                  <a:gd name="T27" fmla="*/ 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83">
                    <a:moveTo>
                      <a:pt x="7" y="75"/>
                    </a:moveTo>
                    <a:cubicBezTo>
                      <a:pt x="7" y="75"/>
                      <a:pt x="8" y="10"/>
                      <a:pt x="21" y="5"/>
                    </a:cubicBezTo>
                    <a:cubicBezTo>
                      <a:pt x="33" y="0"/>
                      <a:pt x="44" y="12"/>
                      <a:pt x="44" y="28"/>
                    </a:cubicBezTo>
                    <a:cubicBezTo>
                      <a:pt x="45" y="39"/>
                      <a:pt x="35" y="60"/>
                      <a:pt x="41" y="66"/>
                    </a:cubicBezTo>
                    <a:cubicBezTo>
                      <a:pt x="46" y="73"/>
                      <a:pt x="80" y="61"/>
                      <a:pt x="85" y="71"/>
                    </a:cubicBezTo>
                    <a:cubicBezTo>
                      <a:pt x="90" y="81"/>
                      <a:pt x="87" y="90"/>
                      <a:pt x="81" y="93"/>
                    </a:cubicBezTo>
                    <a:cubicBezTo>
                      <a:pt x="81" y="93"/>
                      <a:pt x="92" y="97"/>
                      <a:pt x="94" y="108"/>
                    </a:cubicBezTo>
                    <a:cubicBezTo>
                      <a:pt x="95" y="119"/>
                      <a:pt x="83" y="123"/>
                      <a:pt x="83" y="123"/>
                    </a:cubicBezTo>
                    <a:cubicBezTo>
                      <a:pt x="83" y="123"/>
                      <a:pt x="96" y="128"/>
                      <a:pt x="95" y="138"/>
                    </a:cubicBezTo>
                    <a:cubicBezTo>
                      <a:pt x="95" y="147"/>
                      <a:pt x="80" y="152"/>
                      <a:pt x="80" y="152"/>
                    </a:cubicBezTo>
                    <a:cubicBezTo>
                      <a:pt x="80" y="152"/>
                      <a:pt x="93" y="166"/>
                      <a:pt x="86" y="172"/>
                    </a:cubicBezTo>
                    <a:cubicBezTo>
                      <a:pt x="78" y="178"/>
                      <a:pt x="56" y="183"/>
                      <a:pt x="52" y="181"/>
                    </a:cubicBezTo>
                    <a:cubicBezTo>
                      <a:pt x="49" y="179"/>
                      <a:pt x="52" y="148"/>
                      <a:pt x="41" y="122"/>
                    </a:cubicBezTo>
                    <a:cubicBezTo>
                      <a:pt x="30" y="96"/>
                      <a:pt x="0" y="76"/>
                      <a:pt x="7" y="75"/>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6" name="Freeform: Shape 92"/>
              <p:cNvSpPr/>
              <p:nvPr/>
            </p:nvSpPr>
            <p:spPr bwMode="auto">
              <a:xfrm>
                <a:off x="3140076" y="3844925"/>
                <a:ext cx="53975" cy="82550"/>
              </a:xfrm>
              <a:custGeom>
                <a:avLst/>
                <a:gdLst>
                  <a:gd name="T0" fmla="*/ 16 w 31"/>
                  <a:gd name="T1" fmla="*/ 14 h 48"/>
                  <a:gd name="T2" fmla="*/ 31 w 31"/>
                  <a:gd name="T3" fmla="*/ 18 h 48"/>
                  <a:gd name="T4" fmla="*/ 11 w 31"/>
                  <a:gd name="T5" fmla="*/ 4 h 48"/>
                  <a:gd name="T6" fmla="*/ 0 w 31"/>
                  <a:gd name="T7" fmla="*/ 48 h 48"/>
                  <a:gd name="T8" fmla="*/ 16 w 31"/>
                  <a:gd name="T9" fmla="*/ 14 h 48"/>
                </a:gdLst>
                <a:ahLst/>
                <a:cxnLst>
                  <a:cxn ang="0">
                    <a:pos x="T0" y="T1"/>
                  </a:cxn>
                  <a:cxn ang="0">
                    <a:pos x="T2" y="T3"/>
                  </a:cxn>
                  <a:cxn ang="0">
                    <a:pos x="T4" y="T5"/>
                  </a:cxn>
                  <a:cxn ang="0">
                    <a:pos x="T6" y="T7"/>
                  </a:cxn>
                  <a:cxn ang="0">
                    <a:pos x="T8" y="T9"/>
                  </a:cxn>
                </a:cxnLst>
                <a:rect l="0" t="0" r="r" b="b"/>
                <a:pathLst>
                  <a:path w="31" h="48">
                    <a:moveTo>
                      <a:pt x="16" y="14"/>
                    </a:moveTo>
                    <a:cubicBezTo>
                      <a:pt x="23" y="12"/>
                      <a:pt x="27" y="14"/>
                      <a:pt x="31" y="18"/>
                    </a:cubicBezTo>
                    <a:cubicBezTo>
                      <a:pt x="29" y="7"/>
                      <a:pt x="21" y="0"/>
                      <a:pt x="11" y="4"/>
                    </a:cubicBezTo>
                    <a:cubicBezTo>
                      <a:pt x="5" y="7"/>
                      <a:pt x="2" y="31"/>
                      <a:pt x="0" y="48"/>
                    </a:cubicBezTo>
                    <a:cubicBezTo>
                      <a:pt x="3" y="35"/>
                      <a:pt x="3" y="22"/>
                      <a:pt x="16" y="1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7" name="Freeform: Shape 93"/>
              <p:cNvSpPr/>
              <p:nvPr/>
            </p:nvSpPr>
            <p:spPr bwMode="auto">
              <a:xfrm>
                <a:off x="3187701" y="3949700"/>
                <a:ext cx="79375" cy="30163"/>
              </a:xfrm>
              <a:custGeom>
                <a:avLst/>
                <a:gdLst>
                  <a:gd name="T0" fmla="*/ 0 w 46"/>
                  <a:gd name="T1" fmla="*/ 4 h 17"/>
                  <a:gd name="T2" fmla="*/ 46 w 46"/>
                  <a:gd name="T3" fmla="*/ 6 h 17"/>
                  <a:gd name="T4" fmla="*/ 6 w 46"/>
                  <a:gd name="T5" fmla="*/ 5 h 17"/>
                  <a:gd name="T6" fmla="*/ 0 w 46"/>
                  <a:gd name="T7" fmla="*/ 4 h 17"/>
                </a:gdLst>
                <a:ahLst/>
                <a:cxnLst>
                  <a:cxn ang="0">
                    <a:pos x="T0" y="T1"/>
                  </a:cxn>
                  <a:cxn ang="0">
                    <a:pos x="T2" y="T3"/>
                  </a:cxn>
                  <a:cxn ang="0">
                    <a:pos x="T4" y="T5"/>
                  </a:cxn>
                  <a:cxn ang="0">
                    <a:pos x="T6" y="T7"/>
                  </a:cxn>
                </a:cxnLst>
                <a:rect l="0" t="0" r="r" b="b"/>
                <a:pathLst>
                  <a:path w="46" h="17">
                    <a:moveTo>
                      <a:pt x="0" y="4"/>
                    </a:moveTo>
                    <a:cubicBezTo>
                      <a:pt x="13" y="17"/>
                      <a:pt x="33" y="15"/>
                      <a:pt x="46" y="6"/>
                    </a:cubicBezTo>
                    <a:cubicBezTo>
                      <a:pt x="38" y="0"/>
                      <a:pt x="14" y="7"/>
                      <a:pt x="6" y="5"/>
                    </a:cubicBezTo>
                    <a:cubicBezTo>
                      <a:pt x="4" y="5"/>
                      <a:pt x="3" y="5"/>
                      <a:pt x="0" y="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8" name="Freeform: Shape 94"/>
              <p:cNvSpPr/>
              <p:nvPr/>
            </p:nvSpPr>
            <p:spPr bwMode="auto">
              <a:xfrm>
                <a:off x="3195639" y="4002087"/>
                <a:ext cx="79375" cy="30163"/>
              </a:xfrm>
              <a:custGeom>
                <a:avLst/>
                <a:gdLst>
                  <a:gd name="T0" fmla="*/ 0 w 46"/>
                  <a:gd name="T1" fmla="*/ 4 h 17"/>
                  <a:gd name="T2" fmla="*/ 46 w 46"/>
                  <a:gd name="T3" fmla="*/ 6 h 17"/>
                  <a:gd name="T4" fmla="*/ 5 w 46"/>
                  <a:gd name="T5" fmla="*/ 5 h 17"/>
                  <a:gd name="T6" fmla="*/ 0 w 46"/>
                  <a:gd name="T7" fmla="*/ 4 h 17"/>
                </a:gdLst>
                <a:ahLst/>
                <a:cxnLst>
                  <a:cxn ang="0">
                    <a:pos x="T0" y="T1"/>
                  </a:cxn>
                  <a:cxn ang="0">
                    <a:pos x="T2" y="T3"/>
                  </a:cxn>
                  <a:cxn ang="0">
                    <a:pos x="T4" y="T5"/>
                  </a:cxn>
                  <a:cxn ang="0">
                    <a:pos x="T6" y="T7"/>
                  </a:cxn>
                </a:cxnLst>
                <a:rect l="0" t="0" r="r" b="b"/>
                <a:pathLst>
                  <a:path w="46" h="17">
                    <a:moveTo>
                      <a:pt x="0" y="4"/>
                    </a:moveTo>
                    <a:cubicBezTo>
                      <a:pt x="13" y="17"/>
                      <a:pt x="32" y="15"/>
                      <a:pt x="46" y="6"/>
                    </a:cubicBezTo>
                    <a:cubicBezTo>
                      <a:pt x="38" y="0"/>
                      <a:pt x="14" y="7"/>
                      <a:pt x="5" y="5"/>
                    </a:cubicBezTo>
                    <a:cubicBezTo>
                      <a:pt x="4" y="5"/>
                      <a:pt x="2" y="5"/>
                      <a:pt x="0" y="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79" name="Freeform: Shape 95"/>
              <p:cNvSpPr/>
              <p:nvPr/>
            </p:nvSpPr>
            <p:spPr bwMode="auto">
              <a:xfrm>
                <a:off x="3240089" y="4105275"/>
                <a:ext cx="33338" cy="28575"/>
              </a:xfrm>
              <a:custGeom>
                <a:avLst/>
                <a:gdLst>
                  <a:gd name="T0" fmla="*/ 13 w 19"/>
                  <a:gd name="T1" fmla="*/ 16 h 16"/>
                  <a:gd name="T2" fmla="*/ 15 w 19"/>
                  <a:gd name="T3" fmla="*/ 15 h 16"/>
                  <a:gd name="T4" fmla="*/ 12 w 19"/>
                  <a:gd name="T5" fmla="*/ 0 h 16"/>
                  <a:gd name="T6" fmla="*/ 0 w 19"/>
                  <a:gd name="T7" fmla="*/ 4 h 16"/>
                  <a:gd name="T8" fmla="*/ 13 w 19"/>
                  <a:gd name="T9" fmla="*/ 16 h 16"/>
                </a:gdLst>
                <a:ahLst/>
                <a:cxnLst>
                  <a:cxn ang="0">
                    <a:pos x="T0" y="T1"/>
                  </a:cxn>
                  <a:cxn ang="0">
                    <a:pos x="T2" y="T3"/>
                  </a:cxn>
                  <a:cxn ang="0">
                    <a:pos x="T4" y="T5"/>
                  </a:cxn>
                  <a:cxn ang="0">
                    <a:pos x="T6" y="T7"/>
                  </a:cxn>
                  <a:cxn ang="0">
                    <a:pos x="T8" y="T9"/>
                  </a:cxn>
                </a:cxnLst>
                <a:rect l="0" t="0" r="r" b="b"/>
                <a:pathLst>
                  <a:path w="19" h="16">
                    <a:moveTo>
                      <a:pt x="13" y="16"/>
                    </a:moveTo>
                    <a:cubicBezTo>
                      <a:pt x="14" y="15"/>
                      <a:pt x="14" y="15"/>
                      <a:pt x="15" y="15"/>
                    </a:cubicBezTo>
                    <a:cubicBezTo>
                      <a:pt x="19" y="11"/>
                      <a:pt x="15" y="4"/>
                      <a:pt x="12" y="0"/>
                    </a:cubicBezTo>
                    <a:cubicBezTo>
                      <a:pt x="8" y="1"/>
                      <a:pt x="4" y="0"/>
                      <a:pt x="0" y="4"/>
                    </a:cubicBezTo>
                    <a:cubicBezTo>
                      <a:pt x="8" y="2"/>
                      <a:pt x="16" y="9"/>
                      <a:pt x="13" y="16"/>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0" name="Freeform: Shape 96"/>
              <p:cNvSpPr/>
              <p:nvPr/>
            </p:nvSpPr>
            <p:spPr bwMode="auto">
              <a:xfrm>
                <a:off x="3240089" y="4057650"/>
                <a:ext cx="42863" cy="34925"/>
              </a:xfrm>
              <a:custGeom>
                <a:avLst/>
                <a:gdLst>
                  <a:gd name="T0" fmla="*/ 24 w 24"/>
                  <a:gd name="T1" fmla="*/ 10 h 20"/>
                  <a:gd name="T2" fmla="*/ 18 w 24"/>
                  <a:gd name="T3" fmla="*/ 0 h 20"/>
                  <a:gd name="T4" fmla="*/ 0 w 24"/>
                  <a:gd name="T5" fmla="*/ 4 h 20"/>
                  <a:gd name="T6" fmla="*/ 16 w 24"/>
                  <a:gd name="T7" fmla="*/ 20 h 20"/>
                  <a:gd name="T8" fmla="*/ 24 w 24"/>
                  <a:gd name="T9" fmla="*/ 10 h 20"/>
                </a:gdLst>
                <a:ahLst/>
                <a:cxnLst>
                  <a:cxn ang="0">
                    <a:pos x="T0" y="T1"/>
                  </a:cxn>
                  <a:cxn ang="0">
                    <a:pos x="T2" y="T3"/>
                  </a:cxn>
                  <a:cxn ang="0">
                    <a:pos x="T4" y="T5"/>
                  </a:cxn>
                  <a:cxn ang="0">
                    <a:pos x="T6" y="T7"/>
                  </a:cxn>
                  <a:cxn ang="0">
                    <a:pos x="T8" y="T9"/>
                  </a:cxn>
                </a:cxnLst>
                <a:rect l="0" t="0" r="r" b="b"/>
                <a:pathLst>
                  <a:path w="24" h="20">
                    <a:moveTo>
                      <a:pt x="24" y="10"/>
                    </a:moveTo>
                    <a:cubicBezTo>
                      <a:pt x="24" y="5"/>
                      <a:pt x="21" y="2"/>
                      <a:pt x="18" y="0"/>
                    </a:cubicBezTo>
                    <a:cubicBezTo>
                      <a:pt x="11" y="0"/>
                      <a:pt x="5" y="0"/>
                      <a:pt x="0" y="4"/>
                    </a:cubicBezTo>
                    <a:cubicBezTo>
                      <a:pt x="13" y="2"/>
                      <a:pt x="18" y="10"/>
                      <a:pt x="16" y="20"/>
                    </a:cubicBezTo>
                    <a:cubicBezTo>
                      <a:pt x="19" y="18"/>
                      <a:pt x="23" y="14"/>
                      <a:pt x="24" y="10"/>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1" name="Freeform: Shape 97"/>
              <p:cNvSpPr/>
              <p:nvPr/>
            </p:nvSpPr>
            <p:spPr bwMode="auto">
              <a:xfrm>
                <a:off x="3132139" y="3840162"/>
                <a:ext cx="158750" cy="315913"/>
              </a:xfrm>
              <a:custGeom>
                <a:avLst/>
                <a:gdLst>
                  <a:gd name="T0" fmla="*/ 15 w 92"/>
                  <a:gd name="T1" fmla="*/ 2 h 183"/>
                  <a:gd name="T2" fmla="*/ 1 w 92"/>
                  <a:gd name="T3" fmla="*/ 72 h 183"/>
                  <a:gd name="T4" fmla="*/ 0 w 92"/>
                  <a:gd name="T5" fmla="*/ 73 h 183"/>
                  <a:gd name="T6" fmla="*/ 0 w 92"/>
                  <a:gd name="T7" fmla="*/ 74 h 183"/>
                  <a:gd name="T8" fmla="*/ 8 w 92"/>
                  <a:gd name="T9" fmla="*/ 84 h 183"/>
                  <a:gd name="T10" fmla="*/ 35 w 92"/>
                  <a:gd name="T11" fmla="*/ 121 h 183"/>
                  <a:gd name="T12" fmla="*/ 44 w 92"/>
                  <a:gd name="T13" fmla="*/ 167 h 183"/>
                  <a:gd name="T14" fmla="*/ 47 w 92"/>
                  <a:gd name="T15" fmla="*/ 180 h 183"/>
                  <a:gd name="T16" fmla="*/ 81 w 92"/>
                  <a:gd name="T17" fmla="*/ 171 h 183"/>
                  <a:gd name="T18" fmla="*/ 84 w 92"/>
                  <a:gd name="T19" fmla="*/ 165 h 183"/>
                  <a:gd name="T20" fmla="*/ 84 w 92"/>
                  <a:gd name="T21" fmla="*/ 165 h 183"/>
                  <a:gd name="T22" fmla="*/ 77 w 92"/>
                  <a:gd name="T23" fmla="*/ 150 h 183"/>
                  <a:gd name="T24" fmla="*/ 92 w 92"/>
                  <a:gd name="T25" fmla="*/ 136 h 183"/>
                  <a:gd name="T26" fmla="*/ 92 w 92"/>
                  <a:gd name="T27" fmla="*/ 135 h 183"/>
                  <a:gd name="T28" fmla="*/ 81 w 92"/>
                  <a:gd name="T29" fmla="*/ 121 h 183"/>
                  <a:gd name="T30" fmla="*/ 90 w 92"/>
                  <a:gd name="T31" fmla="*/ 108 h 183"/>
                  <a:gd name="T32" fmla="*/ 90 w 92"/>
                  <a:gd name="T33" fmla="*/ 106 h 183"/>
                  <a:gd name="T34" fmla="*/ 78 w 92"/>
                  <a:gd name="T35" fmla="*/ 90 h 183"/>
                  <a:gd name="T36" fmla="*/ 83 w 92"/>
                  <a:gd name="T37" fmla="*/ 85 h 183"/>
                  <a:gd name="T38" fmla="*/ 84 w 92"/>
                  <a:gd name="T39" fmla="*/ 79 h 183"/>
                  <a:gd name="T40" fmla="*/ 81 w 92"/>
                  <a:gd name="T41" fmla="*/ 69 h 183"/>
                  <a:gd name="T42" fmla="*/ 55 w 92"/>
                  <a:gd name="T43" fmla="*/ 65 h 183"/>
                  <a:gd name="T44" fmla="*/ 36 w 92"/>
                  <a:gd name="T45" fmla="*/ 64 h 183"/>
                  <a:gd name="T46" fmla="*/ 38 w 92"/>
                  <a:gd name="T47" fmla="*/ 42 h 183"/>
                  <a:gd name="T48" fmla="*/ 41 w 92"/>
                  <a:gd name="T49" fmla="*/ 26 h 183"/>
                  <a:gd name="T50" fmla="*/ 30 w 92"/>
                  <a:gd name="T51" fmla="*/ 3 h 183"/>
                  <a:gd name="T52" fmla="*/ 15 w 92"/>
                  <a:gd name="T53" fmla="*/ 2 h 183"/>
                  <a:gd name="T54" fmla="*/ 48 w 92"/>
                  <a:gd name="T55" fmla="*/ 178 h 183"/>
                  <a:gd name="T56" fmla="*/ 46 w 92"/>
                  <a:gd name="T57" fmla="*/ 166 h 183"/>
                  <a:gd name="T58" fmla="*/ 37 w 92"/>
                  <a:gd name="T59" fmla="*/ 120 h 183"/>
                  <a:gd name="T60" fmla="*/ 10 w 92"/>
                  <a:gd name="T61" fmla="*/ 83 h 183"/>
                  <a:gd name="T62" fmla="*/ 2 w 92"/>
                  <a:gd name="T63" fmla="*/ 74 h 183"/>
                  <a:gd name="T64" fmla="*/ 3 w 92"/>
                  <a:gd name="T65" fmla="*/ 73 h 183"/>
                  <a:gd name="T66" fmla="*/ 16 w 92"/>
                  <a:gd name="T67" fmla="*/ 4 h 183"/>
                  <a:gd name="T68" fmla="*/ 29 w 92"/>
                  <a:gd name="T69" fmla="*/ 5 h 183"/>
                  <a:gd name="T70" fmla="*/ 38 w 92"/>
                  <a:gd name="T71" fmla="*/ 26 h 183"/>
                  <a:gd name="T72" fmla="*/ 36 w 92"/>
                  <a:gd name="T73" fmla="*/ 42 h 183"/>
                  <a:gd name="T74" fmla="*/ 35 w 92"/>
                  <a:gd name="T75" fmla="*/ 65 h 183"/>
                  <a:gd name="T76" fmla="*/ 55 w 92"/>
                  <a:gd name="T77" fmla="*/ 67 h 183"/>
                  <a:gd name="T78" fmla="*/ 79 w 92"/>
                  <a:gd name="T79" fmla="*/ 70 h 183"/>
                  <a:gd name="T80" fmla="*/ 81 w 92"/>
                  <a:gd name="T81" fmla="*/ 84 h 183"/>
                  <a:gd name="T82" fmla="*/ 75 w 92"/>
                  <a:gd name="T83" fmla="*/ 90 h 183"/>
                  <a:gd name="T84" fmla="*/ 75 w 92"/>
                  <a:gd name="T85" fmla="*/ 90 h 183"/>
                  <a:gd name="T86" fmla="*/ 75 w 92"/>
                  <a:gd name="T87" fmla="*/ 91 h 183"/>
                  <a:gd name="T88" fmla="*/ 88 w 92"/>
                  <a:gd name="T89" fmla="*/ 106 h 183"/>
                  <a:gd name="T90" fmla="*/ 78 w 92"/>
                  <a:gd name="T91" fmla="*/ 120 h 183"/>
                  <a:gd name="T92" fmla="*/ 77 w 92"/>
                  <a:gd name="T93" fmla="*/ 121 h 183"/>
                  <a:gd name="T94" fmla="*/ 78 w 92"/>
                  <a:gd name="T95" fmla="*/ 122 h 183"/>
                  <a:gd name="T96" fmla="*/ 89 w 92"/>
                  <a:gd name="T97" fmla="*/ 135 h 183"/>
                  <a:gd name="T98" fmla="*/ 75 w 92"/>
                  <a:gd name="T99" fmla="*/ 149 h 183"/>
                  <a:gd name="T100" fmla="*/ 74 w 92"/>
                  <a:gd name="T101" fmla="*/ 150 h 183"/>
                  <a:gd name="T102" fmla="*/ 74 w 92"/>
                  <a:gd name="T103" fmla="*/ 151 h 183"/>
                  <a:gd name="T104" fmla="*/ 82 w 92"/>
                  <a:gd name="T105" fmla="*/ 165 h 183"/>
                  <a:gd name="T106" fmla="*/ 80 w 92"/>
                  <a:gd name="T107" fmla="*/ 169 h 183"/>
                  <a:gd name="T108" fmla="*/ 48 w 92"/>
                  <a:gd name="T109" fmla="*/ 17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83">
                    <a:moveTo>
                      <a:pt x="15" y="2"/>
                    </a:moveTo>
                    <a:cubicBezTo>
                      <a:pt x="3" y="7"/>
                      <a:pt x="1" y="64"/>
                      <a:pt x="1" y="72"/>
                    </a:cubicBezTo>
                    <a:cubicBezTo>
                      <a:pt x="0" y="73"/>
                      <a:pt x="0" y="73"/>
                      <a:pt x="0" y="73"/>
                    </a:cubicBezTo>
                    <a:cubicBezTo>
                      <a:pt x="0" y="73"/>
                      <a:pt x="0" y="74"/>
                      <a:pt x="0" y="74"/>
                    </a:cubicBezTo>
                    <a:cubicBezTo>
                      <a:pt x="0" y="76"/>
                      <a:pt x="2" y="79"/>
                      <a:pt x="8" y="84"/>
                    </a:cubicBezTo>
                    <a:cubicBezTo>
                      <a:pt x="16" y="93"/>
                      <a:pt x="29" y="106"/>
                      <a:pt x="35" y="121"/>
                    </a:cubicBezTo>
                    <a:cubicBezTo>
                      <a:pt x="42" y="137"/>
                      <a:pt x="43" y="155"/>
                      <a:pt x="44" y="167"/>
                    </a:cubicBezTo>
                    <a:cubicBezTo>
                      <a:pt x="45" y="175"/>
                      <a:pt x="45" y="179"/>
                      <a:pt x="47" y="180"/>
                    </a:cubicBezTo>
                    <a:cubicBezTo>
                      <a:pt x="51" y="183"/>
                      <a:pt x="74" y="177"/>
                      <a:pt x="81" y="171"/>
                    </a:cubicBezTo>
                    <a:cubicBezTo>
                      <a:pt x="83" y="169"/>
                      <a:pt x="84" y="168"/>
                      <a:pt x="84" y="165"/>
                    </a:cubicBezTo>
                    <a:cubicBezTo>
                      <a:pt x="84" y="165"/>
                      <a:pt x="84" y="165"/>
                      <a:pt x="84" y="165"/>
                    </a:cubicBezTo>
                    <a:cubicBezTo>
                      <a:pt x="84" y="159"/>
                      <a:pt x="79" y="153"/>
                      <a:pt x="77" y="150"/>
                    </a:cubicBezTo>
                    <a:cubicBezTo>
                      <a:pt x="81" y="149"/>
                      <a:pt x="91" y="144"/>
                      <a:pt x="92" y="136"/>
                    </a:cubicBezTo>
                    <a:cubicBezTo>
                      <a:pt x="92" y="135"/>
                      <a:pt x="92" y="135"/>
                      <a:pt x="92" y="135"/>
                    </a:cubicBezTo>
                    <a:cubicBezTo>
                      <a:pt x="92" y="127"/>
                      <a:pt x="85" y="123"/>
                      <a:pt x="81" y="121"/>
                    </a:cubicBezTo>
                    <a:cubicBezTo>
                      <a:pt x="84" y="119"/>
                      <a:pt x="90" y="116"/>
                      <a:pt x="90" y="108"/>
                    </a:cubicBezTo>
                    <a:cubicBezTo>
                      <a:pt x="90" y="107"/>
                      <a:pt x="90" y="107"/>
                      <a:pt x="90" y="106"/>
                    </a:cubicBezTo>
                    <a:cubicBezTo>
                      <a:pt x="89" y="97"/>
                      <a:pt x="81" y="92"/>
                      <a:pt x="78" y="90"/>
                    </a:cubicBezTo>
                    <a:cubicBezTo>
                      <a:pt x="80" y="89"/>
                      <a:pt x="82" y="87"/>
                      <a:pt x="83" y="85"/>
                    </a:cubicBezTo>
                    <a:cubicBezTo>
                      <a:pt x="83" y="83"/>
                      <a:pt x="84" y="81"/>
                      <a:pt x="84" y="79"/>
                    </a:cubicBezTo>
                    <a:cubicBezTo>
                      <a:pt x="84" y="76"/>
                      <a:pt x="83" y="72"/>
                      <a:pt x="81" y="69"/>
                    </a:cubicBezTo>
                    <a:cubicBezTo>
                      <a:pt x="78" y="62"/>
                      <a:pt x="66" y="64"/>
                      <a:pt x="55" y="65"/>
                    </a:cubicBezTo>
                    <a:cubicBezTo>
                      <a:pt x="47" y="65"/>
                      <a:pt x="39" y="66"/>
                      <a:pt x="36" y="64"/>
                    </a:cubicBezTo>
                    <a:cubicBezTo>
                      <a:pt x="33" y="60"/>
                      <a:pt x="36" y="51"/>
                      <a:pt x="38" y="42"/>
                    </a:cubicBezTo>
                    <a:cubicBezTo>
                      <a:pt x="39" y="36"/>
                      <a:pt x="41" y="30"/>
                      <a:pt x="41" y="26"/>
                    </a:cubicBezTo>
                    <a:cubicBezTo>
                      <a:pt x="40" y="16"/>
                      <a:pt x="36" y="7"/>
                      <a:pt x="30" y="3"/>
                    </a:cubicBezTo>
                    <a:cubicBezTo>
                      <a:pt x="25" y="1"/>
                      <a:pt x="20" y="0"/>
                      <a:pt x="15" y="2"/>
                    </a:cubicBezTo>
                    <a:close/>
                    <a:moveTo>
                      <a:pt x="48" y="178"/>
                    </a:moveTo>
                    <a:cubicBezTo>
                      <a:pt x="47" y="178"/>
                      <a:pt x="47" y="172"/>
                      <a:pt x="46" y="166"/>
                    </a:cubicBezTo>
                    <a:cubicBezTo>
                      <a:pt x="45" y="154"/>
                      <a:pt x="44" y="136"/>
                      <a:pt x="37" y="120"/>
                    </a:cubicBezTo>
                    <a:cubicBezTo>
                      <a:pt x="30" y="105"/>
                      <a:pt x="18" y="92"/>
                      <a:pt x="10" y="83"/>
                    </a:cubicBezTo>
                    <a:cubicBezTo>
                      <a:pt x="6" y="79"/>
                      <a:pt x="2" y="75"/>
                      <a:pt x="2" y="74"/>
                    </a:cubicBezTo>
                    <a:cubicBezTo>
                      <a:pt x="2" y="74"/>
                      <a:pt x="3" y="73"/>
                      <a:pt x="3" y="73"/>
                    </a:cubicBezTo>
                    <a:cubicBezTo>
                      <a:pt x="3" y="55"/>
                      <a:pt x="6" y="8"/>
                      <a:pt x="16" y="4"/>
                    </a:cubicBezTo>
                    <a:cubicBezTo>
                      <a:pt x="21" y="2"/>
                      <a:pt x="25" y="3"/>
                      <a:pt x="29" y="5"/>
                    </a:cubicBezTo>
                    <a:cubicBezTo>
                      <a:pt x="34" y="9"/>
                      <a:pt x="38" y="17"/>
                      <a:pt x="38" y="26"/>
                    </a:cubicBezTo>
                    <a:cubicBezTo>
                      <a:pt x="39" y="30"/>
                      <a:pt x="37" y="36"/>
                      <a:pt x="36" y="42"/>
                    </a:cubicBezTo>
                    <a:cubicBezTo>
                      <a:pt x="33" y="52"/>
                      <a:pt x="31" y="61"/>
                      <a:pt x="35" y="65"/>
                    </a:cubicBezTo>
                    <a:cubicBezTo>
                      <a:pt x="38" y="68"/>
                      <a:pt x="46" y="68"/>
                      <a:pt x="55" y="67"/>
                    </a:cubicBezTo>
                    <a:cubicBezTo>
                      <a:pt x="65" y="66"/>
                      <a:pt x="77" y="65"/>
                      <a:pt x="79" y="70"/>
                    </a:cubicBezTo>
                    <a:cubicBezTo>
                      <a:pt x="82" y="75"/>
                      <a:pt x="82" y="80"/>
                      <a:pt x="81" y="84"/>
                    </a:cubicBezTo>
                    <a:cubicBezTo>
                      <a:pt x="80" y="87"/>
                      <a:pt x="78" y="89"/>
                      <a:pt x="75" y="90"/>
                    </a:cubicBezTo>
                    <a:cubicBezTo>
                      <a:pt x="75" y="90"/>
                      <a:pt x="75" y="90"/>
                      <a:pt x="75" y="90"/>
                    </a:cubicBezTo>
                    <a:cubicBezTo>
                      <a:pt x="75" y="91"/>
                      <a:pt x="75" y="91"/>
                      <a:pt x="75" y="91"/>
                    </a:cubicBezTo>
                    <a:cubicBezTo>
                      <a:pt x="75" y="92"/>
                      <a:pt x="86" y="96"/>
                      <a:pt x="88" y="106"/>
                    </a:cubicBezTo>
                    <a:cubicBezTo>
                      <a:pt x="89" y="117"/>
                      <a:pt x="79" y="120"/>
                      <a:pt x="78" y="120"/>
                    </a:cubicBezTo>
                    <a:cubicBezTo>
                      <a:pt x="78" y="120"/>
                      <a:pt x="77" y="121"/>
                      <a:pt x="77" y="121"/>
                    </a:cubicBezTo>
                    <a:cubicBezTo>
                      <a:pt x="77" y="122"/>
                      <a:pt x="78" y="122"/>
                      <a:pt x="78" y="122"/>
                    </a:cubicBezTo>
                    <a:cubicBezTo>
                      <a:pt x="78" y="122"/>
                      <a:pt x="90" y="127"/>
                      <a:pt x="89" y="135"/>
                    </a:cubicBezTo>
                    <a:cubicBezTo>
                      <a:pt x="89" y="144"/>
                      <a:pt x="75" y="149"/>
                      <a:pt x="75" y="149"/>
                    </a:cubicBezTo>
                    <a:cubicBezTo>
                      <a:pt x="74" y="149"/>
                      <a:pt x="74" y="149"/>
                      <a:pt x="74" y="150"/>
                    </a:cubicBezTo>
                    <a:cubicBezTo>
                      <a:pt x="74" y="150"/>
                      <a:pt x="74" y="150"/>
                      <a:pt x="74" y="151"/>
                    </a:cubicBezTo>
                    <a:cubicBezTo>
                      <a:pt x="74" y="151"/>
                      <a:pt x="82" y="159"/>
                      <a:pt x="82" y="165"/>
                    </a:cubicBezTo>
                    <a:cubicBezTo>
                      <a:pt x="82" y="167"/>
                      <a:pt x="81" y="168"/>
                      <a:pt x="80" y="169"/>
                    </a:cubicBezTo>
                    <a:cubicBezTo>
                      <a:pt x="72" y="176"/>
                      <a:pt x="50" y="180"/>
                      <a:pt x="48" y="17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2" name="Freeform: Shape 98"/>
              <p:cNvSpPr/>
              <p:nvPr/>
            </p:nvSpPr>
            <p:spPr bwMode="auto">
              <a:xfrm>
                <a:off x="3206751" y="3994150"/>
                <a:ext cx="60325" cy="11113"/>
              </a:xfrm>
              <a:custGeom>
                <a:avLst/>
                <a:gdLst>
                  <a:gd name="T0" fmla="*/ 33 w 35"/>
                  <a:gd name="T1" fmla="*/ 0 h 7"/>
                  <a:gd name="T2" fmla="*/ 1 w 35"/>
                  <a:gd name="T3" fmla="*/ 5 h 7"/>
                  <a:gd name="T4" fmla="*/ 0 w 35"/>
                  <a:gd name="T5" fmla="*/ 6 h 7"/>
                  <a:gd name="T6" fmla="*/ 1 w 35"/>
                  <a:gd name="T7" fmla="*/ 7 h 7"/>
                  <a:gd name="T8" fmla="*/ 34 w 35"/>
                  <a:gd name="T9" fmla="*/ 2 h 7"/>
                  <a:gd name="T10" fmla="*/ 35 w 35"/>
                  <a:gd name="T11" fmla="*/ 1 h 7"/>
                  <a:gd name="T12" fmla="*/ 33 w 3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5" h="7">
                    <a:moveTo>
                      <a:pt x="33" y="0"/>
                    </a:moveTo>
                    <a:cubicBezTo>
                      <a:pt x="24" y="4"/>
                      <a:pt x="2" y="5"/>
                      <a:pt x="1" y="5"/>
                    </a:cubicBezTo>
                    <a:cubicBezTo>
                      <a:pt x="1" y="5"/>
                      <a:pt x="0" y="6"/>
                      <a:pt x="0" y="6"/>
                    </a:cubicBezTo>
                    <a:cubicBezTo>
                      <a:pt x="0" y="7"/>
                      <a:pt x="1" y="7"/>
                      <a:pt x="1" y="7"/>
                    </a:cubicBezTo>
                    <a:cubicBezTo>
                      <a:pt x="2" y="7"/>
                      <a:pt x="24" y="6"/>
                      <a:pt x="34" y="2"/>
                    </a:cubicBezTo>
                    <a:cubicBezTo>
                      <a:pt x="35" y="2"/>
                      <a:pt x="35" y="1"/>
                      <a:pt x="35" y="1"/>
                    </a:cubicBezTo>
                    <a:cubicBezTo>
                      <a:pt x="34" y="0"/>
                      <a:pt x="34" y="0"/>
                      <a:pt x="33" y="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3" name="Freeform: Shape 99"/>
              <p:cNvSpPr/>
              <p:nvPr/>
            </p:nvSpPr>
            <p:spPr bwMode="auto">
              <a:xfrm>
                <a:off x="3211514" y="4046537"/>
                <a:ext cx="60325" cy="12700"/>
              </a:xfrm>
              <a:custGeom>
                <a:avLst/>
                <a:gdLst>
                  <a:gd name="T0" fmla="*/ 33 w 35"/>
                  <a:gd name="T1" fmla="*/ 0 h 7"/>
                  <a:gd name="T2" fmla="*/ 1 w 35"/>
                  <a:gd name="T3" fmla="*/ 5 h 7"/>
                  <a:gd name="T4" fmla="*/ 0 w 35"/>
                  <a:gd name="T5" fmla="*/ 6 h 7"/>
                  <a:gd name="T6" fmla="*/ 1 w 35"/>
                  <a:gd name="T7" fmla="*/ 7 h 7"/>
                  <a:gd name="T8" fmla="*/ 34 w 35"/>
                  <a:gd name="T9" fmla="*/ 2 h 7"/>
                  <a:gd name="T10" fmla="*/ 34 w 35"/>
                  <a:gd name="T11" fmla="*/ 0 h 7"/>
                  <a:gd name="T12" fmla="*/ 33 w 3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5" h="7">
                    <a:moveTo>
                      <a:pt x="33" y="0"/>
                    </a:moveTo>
                    <a:cubicBezTo>
                      <a:pt x="24" y="4"/>
                      <a:pt x="1" y="5"/>
                      <a:pt x="1" y="5"/>
                    </a:cubicBezTo>
                    <a:cubicBezTo>
                      <a:pt x="1" y="5"/>
                      <a:pt x="0" y="5"/>
                      <a:pt x="0" y="6"/>
                    </a:cubicBezTo>
                    <a:cubicBezTo>
                      <a:pt x="0" y="6"/>
                      <a:pt x="1" y="7"/>
                      <a:pt x="1" y="7"/>
                    </a:cubicBezTo>
                    <a:cubicBezTo>
                      <a:pt x="2" y="7"/>
                      <a:pt x="24" y="6"/>
                      <a:pt x="34" y="2"/>
                    </a:cubicBezTo>
                    <a:cubicBezTo>
                      <a:pt x="34" y="2"/>
                      <a:pt x="35" y="1"/>
                      <a:pt x="34" y="0"/>
                    </a:cubicBezTo>
                    <a:cubicBezTo>
                      <a:pt x="34" y="0"/>
                      <a:pt x="34" y="0"/>
                      <a:pt x="33" y="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4" name="Freeform: Shape 100"/>
              <p:cNvSpPr/>
              <p:nvPr/>
            </p:nvSpPr>
            <p:spPr bwMode="auto">
              <a:xfrm>
                <a:off x="3206751" y="4097337"/>
                <a:ext cx="58738" cy="9525"/>
              </a:xfrm>
              <a:custGeom>
                <a:avLst/>
                <a:gdLst>
                  <a:gd name="T0" fmla="*/ 33 w 34"/>
                  <a:gd name="T1" fmla="*/ 0 h 6"/>
                  <a:gd name="T2" fmla="*/ 1 w 34"/>
                  <a:gd name="T3" fmla="*/ 4 h 6"/>
                  <a:gd name="T4" fmla="*/ 0 w 34"/>
                  <a:gd name="T5" fmla="*/ 5 h 6"/>
                  <a:gd name="T6" fmla="*/ 1 w 34"/>
                  <a:gd name="T7" fmla="*/ 6 h 6"/>
                  <a:gd name="T8" fmla="*/ 34 w 34"/>
                  <a:gd name="T9" fmla="*/ 2 h 6"/>
                  <a:gd name="T10" fmla="*/ 34 w 34"/>
                  <a:gd name="T11" fmla="*/ 0 h 6"/>
                  <a:gd name="T12" fmla="*/ 33 w 3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3" y="0"/>
                    </a:moveTo>
                    <a:cubicBezTo>
                      <a:pt x="23" y="3"/>
                      <a:pt x="1" y="4"/>
                      <a:pt x="1" y="4"/>
                    </a:cubicBezTo>
                    <a:cubicBezTo>
                      <a:pt x="0" y="4"/>
                      <a:pt x="0" y="4"/>
                      <a:pt x="0" y="5"/>
                    </a:cubicBezTo>
                    <a:cubicBezTo>
                      <a:pt x="0" y="5"/>
                      <a:pt x="0" y="6"/>
                      <a:pt x="1" y="6"/>
                    </a:cubicBezTo>
                    <a:cubicBezTo>
                      <a:pt x="2" y="6"/>
                      <a:pt x="24" y="6"/>
                      <a:pt x="34" y="2"/>
                    </a:cubicBezTo>
                    <a:cubicBezTo>
                      <a:pt x="34" y="1"/>
                      <a:pt x="34" y="1"/>
                      <a:pt x="34" y="0"/>
                    </a:cubicBezTo>
                    <a:cubicBezTo>
                      <a:pt x="34" y="0"/>
                      <a:pt x="33" y="0"/>
                      <a:pt x="33" y="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5" name="Freeform: Shape 101"/>
              <p:cNvSpPr/>
              <p:nvPr/>
            </p:nvSpPr>
            <p:spPr bwMode="auto">
              <a:xfrm>
                <a:off x="3089276" y="3946525"/>
                <a:ext cx="150813" cy="219075"/>
              </a:xfrm>
              <a:custGeom>
                <a:avLst/>
                <a:gdLst>
                  <a:gd name="T0" fmla="*/ 23 w 88"/>
                  <a:gd name="T1" fmla="*/ 103 h 127"/>
                  <a:gd name="T2" fmla="*/ 77 w 88"/>
                  <a:gd name="T3" fmla="*/ 118 h 127"/>
                  <a:gd name="T4" fmla="*/ 83 w 88"/>
                  <a:gd name="T5" fmla="*/ 65 h 127"/>
                  <a:gd name="T6" fmla="*/ 54 w 88"/>
                  <a:gd name="T7" fmla="*/ 1 h 127"/>
                  <a:gd name="T8" fmla="*/ 10 w 88"/>
                  <a:gd name="T9" fmla="*/ 16 h 127"/>
                  <a:gd name="T10" fmla="*/ 23 w 88"/>
                  <a:gd name="T11" fmla="*/ 103 h 127"/>
                </a:gdLst>
                <a:ahLst/>
                <a:cxnLst>
                  <a:cxn ang="0">
                    <a:pos x="T0" y="T1"/>
                  </a:cxn>
                  <a:cxn ang="0">
                    <a:pos x="T2" y="T3"/>
                  </a:cxn>
                  <a:cxn ang="0">
                    <a:pos x="T4" y="T5"/>
                  </a:cxn>
                  <a:cxn ang="0">
                    <a:pos x="T6" y="T7"/>
                  </a:cxn>
                  <a:cxn ang="0">
                    <a:pos x="T8" y="T9"/>
                  </a:cxn>
                  <a:cxn ang="0">
                    <a:pos x="T10" y="T11"/>
                  </a:cxn>
                </a:cxnLst>
                <a:rect l="0" t="0" r="r" b="b"/>
                <a:pathLst>
                  <a:path w="88" h="127">
                    <a:moveTo>
                      <a:pt x="23" y="103"/>
                    </a:moveTo>
                    <a:cubicBezTo>
                      <a:pt x="33" y="114"/>
                      <a:pt x="72" y="127"/>
                      <a:pt x="77" y="118"/>
                    </a:cubicBezTo>
                    <a:cubicBezTo>
                      <a:pt x="82" y="109"/>
                      <a:pt x="88" y="82"/>
                      <a:pt x="83" y="65"/>
                    </a:cubicBezTo>
                    <a:cubicBezTo>
                      <a:pt x="77" y="47"/>
                      <a:pt x="61" y="2"/>
                      <a:pt x="54" y="1"/>
                    </a:cubicBezTo>
                    <a:cubicBezTo>
                      <a:pt x="47" y="0"/>
                      <a:pt x="20" y="8"/>
                      <a:pt x="10" y="16"/>
                    </a:cubicBezTo>
                    <a:cubicBezTo>
                      <a:pt x="0" y="25"/>
                      <a:pt x="23" y="103"/>
                      <a:pt x="23" y="103"/>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6" name="Freeform: Shape 102"/>
              <p:cNvSpPr/>
              <p:nvPr/>
            </p:nvSpPr>
            <p:spPr bwMode="auto">
              <a:xfrm>
                <a:off x="3136901" y="3995737"/>
                <a:ext cx="88900" cy="138113"/>
              </a:xfrm>
              <a:custGeom>
                <a:avLst/>
                <a:gdLst>
                  <a:gd name="T0" fmla="*/ 13 w 51"/>
                  <a:gd name="T1" fmla="*/ 71 h 80"/>
                  <a:gd name="T2" fmla="*/ 46 w 51"/>
                  <a:gd name="T3" fmla="*/ 74 h 80"/>
                  <a:gd name="T4" fmla="*/ 45 w 51"/>
                  <a:gd name="T5" fmla="*/ 22 h 80"/>
                  <a:gd name="T6" fmla="*/ 35 w 51"/>
                  <a:gd name="T7" fmla="*/ 0 h 80"/>
                  <a:gd name="T8" fmla="*/ 0 w 51"/>
                  <a:gd name="T9" fmla="*/ 2 h 80"/>
                  <a:gd name="T10" fmla="*/ 13 w 51"/>
                  <a:gd name="T11" fmla="*/ 71 h 80"/>
                </a:gdLst>
                <a:ahLst/>
                <a:cxnLst>
                  <a:cxn ang="0">
                    <a:pos x="T0" y="T1"/>
                  </a:cxn>
                  <a:cxn ang="0">
                    <a:pos x="T2" y="T3"/>
                  </a:cxn>
                  <a:cxn ang="0">
                    <a:pos x="T4" y="T5"/>
                  </a:cxn>
                  <a:cxn ang="0">
                    <a:pos x="T6" y="T7"/>
                  </a:cxn>
                  <a:cxn ang="0">
                    <a:pos x="T8" y="T9"/>
                  </a:cxn>
                  <a:cxn ang="0">
                    <a:pos x="T10" y="T11"/>
                  </a:cxn>
                </a:cxnLst>
                <a:rect l="0" t="0" r="r" b="b"/>
                <a:pathLst>
                  <a:path w="51" h="80">
                    <a:moveTo>
                      <a:pt x="13" y="71"/>
                    </a:moveTo>
                    <a:cubicBezTo>
                      <a:pt x="27" y="76"/>
                      <a:pt x="44" y="80"/>
                      <a:pt x="46" y="74"/>
                    </a:cubicBezTo>
                    <a:cubicBezTo>
                      <a:pt x="49" y="65"/>
                      <a:pt x="51" y="37"/>
                      <a:pt x="45" y="22"/>
                    </a:cubicBezTo>
                    <a:cubicBezTo>
                      <a:pt x="43" y="17"/>
                      <a:pt x="39" y="9"/>
                      <a:pt x="35" y="0"/>
                    </a:cubicBezTo>
                    <a:cubicBezTo>
                      <a:pt x="24" y="4"/>
                      <a:pt x="11" y="3"/>
                      <a:pt x="0" y="2"/>
                    </a:cubicBezTo>
                    <a:cubicBezTo>
                      <a:pt x="9" y="23"/>
                      <a:pt x="21" y="48"/>
                      <a:pt x="13" y="71"/>
                    </a:cubicBezTo>
                    <a:close/>
                  </a:path>
                </a:pathLst>
              </a:custGeom>
              <a:solidFill>
                <a:srgbClr val="AA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7" name="Freeform: Shape 103"/>
              <p:cNvSpPr/>
              <p:nvPr/>
            </p:nvSpPr>
            <p:spPr bwMode="auto">
              <a:xfrm>
                <a:off x="3079751" y="3960812"/>
                <a:ext cx="77788" cy="193675"/>
              </a:xfrm>
              <a:custGeom>
                <a:avLst/>
                <a:gdLst>
                  <a:gd name="T0" fmla="*/ 0 w 45"/>
                  <a:gd name="T1" fmla="*/ 53 h 112"/>
                  <a:gd name="T2" fmla="*/ 13 w 45"/>
                  <a:gd name="T3" fmla="*/ 106 h 112"/>
                  <a:gd name="T4" fmla="*/ 43 w 45"/>
                  <a:gd name="T5" fmla="*/ 92 h 112"/>
                  <a:gd name="T6" fmla="*/ 29 w 45"/>
                  <a:gd name="T7" fmla="*/ 21 h 112"/>
                  <a:gd name="T8" fmla="*/ 10 w 45"/>
                  <a:gd name="T9" fmla="*/ 7 h 112"/>
                  <a:gd name="T10" fmla="*/ 0 w 45"/>
                  <a:gd name="T11" fmla="*/ 53 h 112"/>
                </a:gdLst>
                <a:ahLst/>
                <a:cxnLst>
                  <a:cxn ang="0">
                    <a:pos x="T0" y="T1"/>
                  </a:cxn>
                  <a:cxn ang="0">
                    <a:pos x="T2" y="T3"/>
                  </a:cxn>
                  <a:cxn ang="0">
                    <a:pos x="T4" y="T5"/>
                  </a:cxn>
                  <a:cxn ang="0">
                    <a:pos x="T6" y="T7"/>
                  </a:cxn>
                  <a:cxn ang="0">
                    <a:pos x="T8" y="T9"/>
                  </a:cxn>
                  <a:cxn ang="0">
                    <a:pos x="T10" y="T11"/>
                  </a:cxn>
                </a:cxnLst>
                <a:rect l="0" t="0" r="r" b="b"/>
                <a:pathLst>
                  <a:path w="45" h="112">
                    <a:moveTo>
                      <a:pt x="0" y="53"/>
                    </a:moveTo>
                    <a:cubicBezTo>
                      <a:pt x="0" y="69"/>
                      <a:pt x="5" y="102"/>
                      <a:pt x="13" y="106"/>
                    </a:cubicBezTo>
                    <a:cubicBezTo>
                      <a:pt x="22" y="112"/>
                      <a:pt x="45" y="110"/>
                      <a:pt x="43" y="92"/>
                    </a:cubicBezTo>
                    <a:cubicBezTo>
                      <a:pt x="40" y="74"/>
                      <a:pt x="33" y="32"/>
                      <a:pt x="29" y="21"/>
                    </a:cubicBezTo>
                    <a:cubicBezTo>
                      <a:pt x="25" y="10"/>
                      <a:pt x="18" y="0"/>
                      <a:pt x="10" y="7"/>
                    </a:cubicBezTo>
                    <a:cubicBezTo>
                      <a:pt x="1" y="14"/>
                      <a:pt x="0" y="39"/>
                      <a:pt x="0" y="53"/>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8" name="Freeform: Shape 104"/>
              <p:cNvSpPr/>
              <p:nvPr/>
            </p:nvSpPr>
            <p:spPr bwMode="auto">
              <a:xfrm>
                <a:off x="3087689" y="4075112"/>
                <a:ext cx="69850" cy="79375"/>
              </a:xfrm>
              <a:custGeom>
                <a:avLst/>
                <a:gdLst>
                  <a:gd name="T0" fmla="*/ 39 w 41"/>
                  <a:gd name="T1" fmla="*/ 26 h 46"/>
                  <a:gd name="T2" fmla="*/ 34 w 41"/>
                  <a:gd name="T3" fmla="*/ 0 h 46"/>
                  <a:gd name="T4" fmla="*/ 0 w 41"/>
                  <a:gd name="T5" fmla="*/ 19 h 46"/>
                  <a:gd name="T6" fmla="*/ 9 w 41"/>
                  <a:gd name="T7" fmla="*/ 40 h 46"/>
                  <a:gd name="T8" fmla="*/ 39 w 41"/>
                  <a:gd name="T9" fmla="*/ 26 h 46"/>
                </a:gdLst>
                <a:ahLst/>
                <a:cxnLst>
                  <a:cxn ang="0">
                    <a:pos x="T0" y="T1"/>
                  </a:cxn>
                  <a:cxn ang="0">
                    <a:pos x="T2" y="T3"/>
                  </a:cxn>
                  <a:cxn ang="0">
                    <a:pos x="T4" y="T5"/>
                  </a:cxn>
                  <a:cxn ang="0">
                    <a:pos x="T6" y="T7"/>
                  </a:cxn>
                  <a:cxn ang="0">
                    <a:pos x="T8" y="T9"/>
                  </a:cxn>
                </a:cxnLst>
                <a:rect l="0" t="0" r="r" b="b"/>
                <a:pathLst>
                  <a:path w="41" h="46">
                    <a:moveTo>
                      <a:pt x="39" y="26"/>
                    </a:moveTo>
                    <a:cubicBezTo>
                      <a:pt x="38" y="20"/>
                      <a:pt x="36" y="10"/>
                      <a:pt x="34" y="0"/>
                    </a:cubicBezTo>
                    <a:cubicBezTo>
                      <a:pt x="27" y="13"/>
                      <a:pt x="15" y="20"/>
                      <a:pt x="0" y="19"/>
                    </a:cubicBezTo>
                    <a:cubicBezTo>
                      <a:pt x="2" y="29"/>
                      <a:pt x="5" y="38"/>
                      <a:pt x="9" y="40"/>
                    </a:cubicBezTo>
                    <a:cubicBezTo>
                      <a:pt x="18" y="46"/>
                      <a:pt x="41" y="44"/>
                      <a:pt x="39" y="26"/>
                    </a:cubicBezTo>
                    <a:close/>
                  </a:path>
                </a:pathLst>
              </a:custGeom>
              <a:solidFill>
                <a:srgbClr val="5E6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89" name="Freeform: Shape 105"/>
              <p:cNvSpPr/>
              <p:nvPr/>
            </p:nvSpPr>
            <p:spPr bwMode="auto">
              <a:xfrm>
                <a:off x="3082926" y="3967162"/>
                <a:ext cx="47625" cy="69850"/>
              </a:xfrm>
              <a:custGeom>
                <a:avLst/>
                <a:gdLst>
                  <a:gd name="T0" fmla="*/ 8 w 27"/>
                  <a:gd name="T1" fmla="*/ 6 h 40"/>
                  <a:gd name="T2" fmla="*/ 0 w 27"/>
                  <a:gd name="T3" fmla="*/ 40 h 40"/>
                  <a:gd name="T4" fmla="*/ 13 w 27"/>
                  <a:gd name="T5" fmla="*/ 23 h 40"/>
                  <a:gd name="T6" fmla="*/ 27 w 27"/>
                  <a:gd name="T7" fmla="*/ 27 h 40"/>
                  <a:gd name="T8" fmla="*/ 24 w 27"/>
                  <a:gd name="T9" fmla="*/ 18 h 40"/>
                  <a:gd name="T10" fmla="*/ 8 w 27"/>
                  <a:gd name="T11" fmla="*/ 6 h 40"/>
                </a:gdLst>
                <a:ahLst/>
                <a:cxnLst>
                  <a:cxn ang="0">
                    <a:pos x="T0" y="T1"/>
                  </a:cxn>
                  <a:cxn ang="0">
                    <a:pos x="T2" y="T3"/>
                  </a:cxn>
                  <a:cxn ang="0">
                    <a:pos x="T4" y="T5"/>
                  </a:cxn>
                  <a:cxn ang="0">
                    <a:pos x="T6" y="T7"/>
                  </a:cxn>
                  <a:cxn ang="0">
                    <a:pos x="T8" y="T9"/>
                  </a:cxn>
                  <a:cxn ang="0">
                    <a:pos x="T10" y="T11"/>
                  </a:cxn>
                </a:cxnLst>
                <a:rect l="0" t="0" r="r" b="b"/>
                <a:pathLst>
                  <a:path w="27" h="40">
                    <a:moveTo>
                      <a:pt x="8" y="6"/>
                    </a:moveTo>
                    <a:cubicBezTo>
                      <a:pt x="2" y="11"/>
                      <a:pt x="0" y="28"/>
                      <a:pt x="0" y="40"/>
                    </a:cubicBezTo>
                    <a:cubicBezTo>
                      <a:pt x="1" y="32"/>
                      <a:pt x="4" y="25"/>
                      <a:pt x="13" y="23"/>
                    </a:cubicBezTo>
                    <a:cubicBezTo>
                      <a:pt x="17" y="21"/>
                      <a:pt x="22" y="24"/>
                      <a:pt x="27" y="27"/>
                    </a:cubicBezTo>
                    <a:cubicBezTo>
                      <a:pt x="26" y="23"/>
                      <a:pt x="25" y="20"/>
                      <a:pt x="24" y="18"/>
                    </a:cubicBezTo>
                    <a:cubicBezTo>
                      <a:pt x="20" y="8"/>
                      <a:pt x="15" y="0"/>
                      <a:pt x="8" y="6"/>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0" name="Freeform: Shape 106"/>
              <p:cNvSpPr/>
              <p:nvPr/>
            </p:nvSpPr>
            <p:spPr bwMode="auto">
              <a:xfrm>
                <a:off x="3416301" y="4335462"/>
                <a:ext cx="363538" cy="760413"/>
              </a:xfrm>
              <a:custGeom>
                <a:avLst/>
                <a:gdLst>
                  <a:gd name="T0" fmla="*/ 150 w 210"/>
                  <a:gd name="T1" fmla="*/ 0 h 440"/>
                  <a:gd name="T2" fmla="*/ 160 w 210"/>
                  <a:gd name="T3" fmla="*/ 196 h 440"/>
                  <a:gd name="T4" fmla="*/ 172 w 210"/>
                  <a:gd name="T5" fmla="*/ 338 h 440"/>
                  <a:gd name="T6" fmla="*/ 199 w 210"/>
                  <a:gd name="T7" fmla="*/ 405 h 440"/>
                  <a:gd name="T8" fmla="*/ 48 w 210"/>
                  <a:gd name="T9" fmla="*/ 405 h 440"/>
                  <a:gd name="T10" fmla="*/ 47 w 210"/>
                  <a:gd name="T11" fmla="*/ 335 h 440"/>
                  <a:gd name="T12" fmla="*/ 0 w 210"/>
                  <a:gd name="T13" fmla="*/ 70 h 440"/>
                  <a:gd name="T14" fmla="*/ 150 w 210"/>
                  <a:gd name="T15" fmla="*/ 0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440">
                    <a:moveTo>
                      <a:pt x="150" y="0"/>
                    </a:moveTo>
                    <a:cubicBezTo>
                      <a:pt x="150" y="0"/>
                      <a:pt x="159" y="68"/>
                      <a:pt x="160" y="196"/>
                    </a:cubicBezTo>
                    <a:cubicBezTo>
                      <a:pt x="162" y="325"/>
                      <a:pt x="172" y="338"/>
                      <a:pt x="172" y="338"/>
                    </a:cubicBezTo>
                    <a:cubicBezTo>
                      <a:pt x="172" y="338"/>
                      <a:pt x="210" y="372"/>
                      <a:pt x="199" y="405"/>
                    </a:cubicBezTo>
                    <a:cubicBezTo>
                      <a:pt x="189" y="439"/>
                      <a:pt x="70" y="440"/>
                      <a:pt x="48" y="405"/>
                    </a:cubicBezTo>
                    <a:cubicBezTo>
                      <a:pt x="26" y="369"/>
                      <a:pt x="45" y="342"/>
                      <a:pt x="47" y="335"/>
                    </a:cubicBezTo>
                    <a:cubicBezTo>
                      <a:pt x="49" y="327"/>
                      <a:pt x="38" y="183"/>
                      <a:pt x="0" y="70"/>
                    </a:cubicBezTo>
                    <a:lnTo>
                      <a:pt x="150" y="0"/>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1" name="Freeform: Shape 107"/>
              <p:cNvSpPr/>
              <p:nvPr/>
            </p:nvSpPr>
            <p:spPr bwMode="auto">
              <a:xfrm>
                <a:off x="3416301" y="4376737"/>
                <a:ext cx="171450" cy="695325"/>
              </a:xfrm>
              <a:custGeom>
                <a:avLst/>
                <a:gdLst>
                  <a:gd name="T0" fmla="*/ 92 w 99"/>
                  <a:gd name="T1" fmla="*/ 323 h 403"/>
                  <a:gd name="T2" fmla="*/ 67 w 99"/>
                  <a:gd name="T3" fmla="*/ 303 h 403"/>
                  <a:gd name="T4" fmla="*/ 79 w 99"/>
                  <a:gd name="T5" fmla="*/ 186 h 403"/>
                  <a:gd name="T6" fmla="*/ 54 w 99"/>
                  <a:gd name="T7" fmla="*/ 58 h 403"/>
                  <a:gd name="T8" fmla="*/ 99 w 99"/>
                  <a:gd name="T9" fmla="*/ 1 h 403"/>
                  <a:gd name="T10" fmla="*/ 99 w 99"/>
                  <a:gd name="T11" fmla="*/ 0 h 403"/>
                  <a:gd name="T12" fmla="*/ 0 w 99"/>
                  <a:gd name="T13" fmla="*/ 46 h 403"/>
                  <a:gd name="T14" fmla="*/ 47 w 99"/>
                  <a:gd name="T15" fmla="*/ 311 h 403"/>
                  <a:gd name="T16" fmla="*/ 48 w 99"/>
                  <a:gd name="T17" fmla="*/ 381 h 403"/>
                  <a:gd name="T18" fmla="*/ 92 w 99"/>
                  <a:gd name="T19" fmla="*/ 403 h 403"/>
                  <a:gd name="T20" fmla="*/ 64 w 99"/>
                  <a:gd name="T21" fmla="*/ 342 h 403"/>
                  <a:gd name="T22" fmla="*/ 92 w 99"/>
                  <a:gd name="T23" fmla="*/ 3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03">
                    <a:moveTo>
                      <a:pt x="92" y="323"/>
                    </a:moveTo>
                    <a:cubicBezTo>
                      <a:pt x="85" y="315"/>
                      <a:pt x="69" y="312"/>
                      <a:pt x="67" y="303"/>
                    </a:cubicBezTo>
                    <a:cubicBezTo>
                      <a:pt x="51" y="264"/>
                      <a:pt x="51" y="217"/>
                      <a:pt x="79" y="186"/>
                    </a:cubicBezTo>
                    <a:cubicBezTo>
                      <a:pt x="36" y="170"/>
                      <a:pt x="46" y="100"/>
                      <a:pt x="54" y="58"/>
                    </a:cubicBezTo>
                    <a:cubicBezTo>
                      <a:pt x="59" y="33"/>
                      <a:pt x="89" y="25"/>
                      <a:pt x="99" y="1"/>
                    </a:cubicBezTo>
                    <a:cubicBezTo>
                      <a:pt x="99" y="0"/>
                      <a:pt x="99" y="0"/>
                      <a:pt x="99" y="0"/>
                    </a:cubicBezTo>
                    <a:cubicBezTo>
                      <a:pt x="0" y="46"/>
                      <a:pt x="0" y="46"/>
                      <a:pt x="0" y="46"/>
                    </a:cubicBezTo>
                    <a:cubicBezTo>
                      <a:pt x="38" y="159"/>
                      <a:pt x="49" y="303"/>
                      <a:pt x="47" y="311"/>
                    </a:cubicBezTo>
                    <a:cubicBezTo>
                      <a:pt x="45" y="318"/>
                      <a:pt x="26" y="345"/>
                      <a:pt x="48" y="381"/>
                    </a:cubicBezTo>
                    <a:cubicBezTo>
                      <a:pt x="55" y="392"/>
                      <a:pt x="72" y="399"/>
                      <a:pt x="92" y="403"/>
                    </a:cubicBezTo>
                    <a:cubicBezTo>
                      <a:pt x="76" y="388"/>
                      <a:pt x="64" y="366"/>
                      <a:pt x="64" y="342"/>
                    </a:cubicBezTo>
                    <a:cubicBezTo>
                      <a:pt x="64" y="323"/>
                      <a:pt x="82" y="329"/>
                      <a:pt x="92" y="323"/>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2" name="Freeform: Shape 108"/>
              <p:cNvSpPr/>
              <p:nvPr/>
            </p:nvSpPr>
            <p:spPr bwMode="auto">
              <a:xfrm>
                <a:off x="3600451" y="4375150"/>
                <a:ext cx="1588" cy="3175"/>
              </a:xfrm>
              <a:custGeom>
                <a:avLst/>
                <a:gdLst>
                  <a:gd name="T0" fmla="*/ 1 w 1"/>
                  <a:gd name="T1" fmla="*/ 0 h 2"/>
                  <a:gd name="T2" fmla="*/ 0 w 1"/>
                  <a:gd name="T3" fmla="*/ 1 h 2"/>
                  <a:gd name="T4" fmla="*/ 1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1"/>
                      <a:pt x="0" y="1"/>
                      <a:pt x="0" y="1"/>
                    </a:cubicBezTo>
                    <a:cubicBezTo>
                      <a:pt x="0" y="1"/>
                      <a:pt x="0" y="1"/>
                      <a:pt x="1" y="2"/>
                    </a:cubicBezTo>
                    <a:cubicBezTo>
                      <a:pt x="1" y="1"/>
                      <a:pt x="1" y="1"/>
                      <a:pt x="1" y="1"/>
                    </a:cubicBezTo>
                    <a:cubicBezTo>
                      <a:pt x="1" y="0"/>
                      <a:pt x="1" y="0"/>
                      <a:pt x="1" y="0"/>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3" name="Freeform: Shape 109"/>
              <p:cNvSpPr/>
              <p:nvPr/>
            </p:nvSpPr>
            <p:spPr bwMode="auto">
              <a:xfrm>
                <a:off x="3575051" y="4340225"/>
                <a:ext cx="119063" cy="565150"/>
              </a:xfrm>
              <a:custGeom>
                <a:avLst/>
                <a:gdLst>
                  <a:gd name="T0" fmla="*/ 34 w 69"/>
                  <a:gd name="T1" fmla="*/ 283 h 327"/>
                  <a:gd name="T2" fmla="*/ 69 w 69"/>
                  <a:gd name="T3" fmla="*/ 327 h 327"/>
                  <a:gd name="T4" fmla="*/ 61 w 69"/>
                  <a:gd name="T5" fmla="*/ 197 h 327"/>
                  <a:gd name="T6" fmla="*/ 51 w 69"/>
                  <a:gd name="T7" fmla="*/ 0 h 327"/>
                  <a:gd name="T8" fmla="*/ 1 w 69"/>
                  <a:gd name="T9" fmla="*/ 23 h 327"/>
                  <a:gd name="T10" fmla="*/ 0 w 69"/>
                  <a:gd name="T11" fmla="*/ 24 h 327"/>
                  <a:gd name="T12" fmla="*/ 0 w 69"/>
                  <a:gd name="T13" fmla="*/ 25 h 327"/>
                  <a:gd name="T14" fmla="*/ 34 w 69"/>
                  <a:gd name="T15" fmla="*/ 28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27">
                    <a:moveTo>
                      <a:pt x="34" y="283"/>
                    </a:moveTo>
                    <a:cubicBezTo>
                      <a:pt x="40" y="302"/>
                      <a:pt x="52" y="321"/>
                      <a:pt x="69" y="327"/>
                    </a:cubicBezTo>
                    <a:cubicBezTo>
                      <a:pt x="66" y="313"/>
                      <a:pt x="62" y="277"/>
                      <a:pt x="61" y="197"/>
                    </a:cubicBezTo>
                    <a:cubicBezTo>
                      <a:pt x="59" y="69"/>
                      <a:pt x="51" y="0"/>
                      <a:pt x="51" y="0"/>
                    </a:cubicBezTo>
                    <a:cubicBezTo>
                      <a:pt x="1" y="23"/>
                      <a:pt x="1" y="23"/>
                      <a:pt x="1" y="23"/>
                    </a:cubicBezTo>
                    <a:cubicBezTo>
                      <a:pt x="0" y="24"/>
                      <a:pt x="0" y="24"/>
                      <a:pt x="0" y="24"/>
                    </a:cubicBezTo>
                    <a:cubicBezTo>
                      <a:pt x="0" y="24"/>
                      <a:pt x="0" y="25"/>
                      <a:pt x="0" y="25"/>
                    </a:cubicBezTo>
                    <a:cubicBezTo>
                      <a:pt x="49" y="95"/>
                      <a:pt x="9" y="202"/>
                      <a:pt x="34" y="28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4" name="Freeform: Shape 110"/>
              <p:cNvSpPr/>
              <p:nvPr/>
            </p:nvSpPr>
            <p:spPr bwMode="auto">
              <a:xfrm>
                <a:off x="3582989" y="4954587"/>
                <a:ext cx="158750" cy="74613"/>
              </a:xfrm>
              <a:custGeom>
                <a:avLst/>
                <a:gdLst>
                  <a:gd name="T0" fmla="*/ 0 w 92"/>
                  <a:gd name="T1" fmla="*/ 13 h 43"/>
                  <a:gd name="T2" fmla="*/ 53 w 92"/>
                  <a:gd name="T3" fmla="*/ 40 h 43"/>
                  <a:gd name="T4" fmla="*/ 86 w 92"/>
                  <a:gd name="T5" fmla="*/ 23 h 43"/>
                  <a:gd name="T6" fmla="*/ 86 w 92"/>
                  <a:gd name="T7" fmla="*/ 0 h 43"/>
                  <a:gd name="T8" fmla="*/ 0 w 92"/>
                  <a:gd name="T9" fmla="*/ 13 h 43"/>
                </a:gdLst>
                <a:ahLst/>
                <a:cxnLst>
                  <a:cxn ang="0">
                    <a:pos x="T0" y="T1"/>
                  </a:cxn>
                  <a:cxn ang="0">
                    <a:pos x="T2" y="T3"/>
                  </a:cxn>
                  <a:cxn ang="0">
                    <a:pos x="T4" y="T5"/>
                  </a:cxn>
                  <a:cxn ang="0">
                    <a:pos x="T6" y="T7"/>
                  </a:cxn>
                  <a:cxn ang="0">
                    <a:pos x="T8" y="T9"/>
                  </a:cxn>
                </a:cxnLst>
                <a:rect l="0" t="0" r="r" b="b"/>
                <a:pathLst>
                  <a:path w="92" h="43">
                    <a:moveTo>
                      <a:pt x="0" y="13"/>
                    </a:moveTo>
                    <a:cubicBezTo>
                      <a:pt x="15" y="28"/>
                      <a:pt x="33" y="35"/>
                      <a:pt x="53" y="40"/>
                    </a:cubicBezTo>
                    <a:cubicBezTo>
                      <a:pt x="69" y="43"/>
                      <a:pt x="81" y="35"/>
                      <a:pt x="86" y="23"/>
                    </a:cubicBezTo>
                    <a:cubicBezTo>
                      <a:pt x="92" y="16"/>
                      <a:pt x="90" y="8"/>
                      <a:pt x="86" y="0"/>
                    </a:cubicBezTo>
                    <a:cubicBezTo>
                      <a:pt x="65" y="21"/>
                      <a:pt x="28" y="24"/>
                      <a:pt x="0" y="1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5" name="Freeform: Shape 111"/>
              <p:cNvSpPr/>
              <p:nvPr/>
            </p:nvSpPr>
            <p:spPr bwMode="auto">
              <a:xfrm>
                <a:off x="3208339" y="4933950"/>
                <a:ext cx="114300" cy="168275"/>
              </a:xfrm>
              <a:custGeom>
                <a:avLst/>
                <a:gdLst>
                  <a:gd name="T0" fmla="*/ 45 w 66"/>
                  <a:gd name="T1" fmla="*/ 4 h 97"/>
                  <a:gd name="T2" fmla="*/ 44 w 66"/>
                  <a:gd name="T3" fmla="*/ 74 h 97"/>
                  <a:gd name="T4" fmla="*/ 0 w 66"/>
                  <a:gd name="T5" fmla="*/ 97 h 97"/>
                  <a:gd name="T6" fmla="*/ 28 w 66"/>
                  <a:gd name="T7" fmla="*/ 36 h 97"/>
                  <a:gd name="T8" fmla="*/ 0 w 66"/>
                  <a:gd name="T9" fmla="*/ 16 h 97"/>
                  <a:gd name="T10" fmla="*/ 14 w 66"/>
                  <a:gd name="T11" fmla="*/ 7 h 97"/>
                  <a:gd name="T12" fmla="*/ 45 w 66"/>
                  <a:gd name="T13" fmla="*/ 0 h 97"/>
                  <a:gd name="T14" fmla="*/ 45 w 66"/>
                  <a:gd name="T15" fmla="*/ 4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97">
                    <a:moveTo>
                      <a:pt x="45" y="4"/>
                    </a:moveTo>
                    <a:cubicBezTo>
                      <a:pt x="47" y="12"/>
                      <a:pt x="66" y="39"/>
                      <a:pt x="44" y="74"/>
                    </a:cubicBezTo>
                    <a:cubicBezTo>
                      <a:pt x="37" y="85"/>
                      <a:pt x="20" y="93"/>
                      <a:pt x="0" y="97"/>
                    </a:cubicBezTo>
                    <a:cubicBezTo>
                      <a:pt x="17" y="82"/>
                      <a:pt x="28" y="59"/>
                      <a:pt x="28" y="36"/>
                    </a:cubicBezTo>
                    <a:cubicBezTo>
                      <a:pt x="28" y="16"/>
                      <a:pt x="10" y="22"/>
                      <a:pt x="0" y="16"/>
                    </a:cubicBezTo>
                    <a:cubicBezTo>
                      <a:pt x="4" y="12"/>
                      <a:pt x="9" y="10"/>
                      <a:pt x="14" y="7"/>
                    </a:cubicBezTo>
                    <a:cubicBezTo>
                      <a:pt x="25" y="5"/>
                      <a:pt x="35" y="2"/>
                      <a:pt x="45" y="0"/>
                    </a:cubicBezTo>
                    <a:cubicBezTo>
                      <a:pt x="45" y="2"/>
                      <a:pt x="45" y="4"/>
                      <a:pt x="45" y="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6" name="Freeform: Shape 112"/>
              <p:cNvSpPr/>
              <p:nvPr/>
            </p:nvSpPr>
            <p:spPr bwMode="auto">
              <a:xfrm>
                <a:off x="3043239" y="4984750"/>
                <a:ext cx="160338" cy="73025"/>
              </a:xfrm>
              <a:custGeom>
                <a:avLst/>
                <a:gdLst>
                  <a:gd name="T0" fmla="*/ 92 w 92"/>
                  <a:gd name="T1" fmla="*/ 12 h 42"/>
                  <a:gd name="T2" fmla="*/ 38 w 92"/>
                  <a:gd name="T3" fmla="*/ 39 h 42"/>
                  <a:gd name="T4" fmla="*/ 5 w 92"/>
                  <a:gd name="T5" fmla="*/ 22 h 42"/>
                  <a:gd name="T6" fmla="*/ 5 w 92"/>
                  <a:gd name="T7" fmla="*/ 0 h 42"/>
                  <a:gd name="T8" fmla="*/ 92 w 92"/>
                  <a:gd name="T9" fmla="*/ 12 h 42"/>
                </a:gdLst>
                <a:ahLst/>
                <a:cxnLst>
                  <a:cxn ang="0">
                    <a:pos x="T0" y="T1"/>
                  </a:cxn>
                  <a:cxn ang="0">
                    <a:pos x="T2" y="T3"/>
                  </a:cxn>
                  <a:cxn ang="0">
                    <a:pos x="T4" y="T5"/>
                  </a:cxn>
                  <a:cxn ang="0">
                    <a:pos x="T6" y="T7"/>
                  </a:cxn>
                  <a:cxn ang="0">
                    <a:pos x="T8" y="T9"/>
                  </a:cxn>
                </a:cxnLst>
                <a:rect l="0" t="0" r="r" b="b"/>
                <a:pathLst>
                  <a:path w="92" h="42">
                    <a:moveTo>
                      <a:pt x="92" y="12"/>
                    </a:moveTo>
                    <a:cubicBezTo>
                      <a:pt x="76" y="27"/>
                      <a:pt x="58" y="34"/>
                      <a:pt x="38" y="39"/>
                    </a:cubicBezTo>
                    <a:cubicBezTo>
                      <a:pt x="23" y="42"/>
                      <a:pt x="10" y="34"/>
                      <a:pt x="5" y="22"/>
                    </a:cubicBezTo>
                    <a:cubicBezTo>
                      <a:pt x="0" y="15"/>
                      <a:pt x="2" y="7"/>
                      <a:pt x="5" y="0"/>
                    </a:cubicBezTo>
                    <a:cubicBezTo>
                      <a:pt x="26" y="20"/>
                      <a:pt x="64" y="24"/>
                      <a:pt x="92" y="12"/>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7" name="Freeform: Shape 113"/>
              <p:cNvSpPr/>
              <p:nvPr/>
            </p:nvSpPr>
            <p:spPr bwMode="auto">
              <a:xfrm>
                <a:off x="3070226" y="4379912"/>
                <a:ext cx="342900" cy="595313"/>
              </a:xfrm>
              <a:custGeom>
                <a:avLst/>
                <a:gdLst>
                  <a:gd name="T0" fmla="*/ 199 w 199"/>
                  <a:gd name="T1" fmla="*/ 43 h 345"/>
                  <a:gd name="T2" fmla="*/ 25 w 199"/>
                  <a:gd name="T3" fmla="*/ 0 h 345"/>
                  <a:gd name="T4" fmla="*/ 0 w 199"/>
                  <a:gd name="T5" fmla="*/ 315 h 345"/>
                  <a:gd name="T6" fmla="*/ 136 w 199"/>
                  <a:gd name="T7" fmla="*/ 313 h 345"/>
                  <a:gd name="T8" fmla="*/ 199 w 199"/>
                  <a:gd name="T9" fmla="*/ 43 h 345"/>
                </a:gdLst>
                <a:ahLst/>
                <a:cxnLst>
                  <a:cxn ang="0">
                    <a:pos x="T0" y="T1"/>
                  </a:cxn>
                  <a:cxn ang="0">
                    <a:pos x="T2" y="T3"/>
                  </a:cxn>
                  <a:cxn ang="0">
                    <a:pos x="T4" y="T5"/>
                  </a:cxn>
                  <a:cxn ang="0">
                    <a:pos x="T6" y="T7"/>
                  </a:cxn>
                  <a:cxn ang="0">
                    <a:pos x="T8" y="T9"/>
                  </a:cxn>
                </a:cxnLst>
                <a:rect l="0" t="0" r="r" b="b"/>
                <a:pathLst>
                  <a:path w="199" h="345">
                    <a:moveTo>
                      <a:pt x="199" y="43"/>
                    </a:moveTo>
                    <a:cubicBezTo>
                      <a:pt x="25" y="0"/>
                      <a:pt x="25" y="0"/>
                      <a:pt x="25" y="0"/>
                    </a:cubicBezTo>
                    <a:cubicBezTo>
                      <a:pt x="25" y="0"/>
                      <a:pt x="29" y="162"/>
                      <a:pt x="0" y="315"/>
                    </a:cubicBezTo>
                    <a:cubicBezTo>
                      <a:pt x="39" y="345"/>
                      <a:pt x="95" y="339"/>
                      <a:pt x="136" y="313"/>
                    </a:cubicBezTo>
                    <a:cubicBezTo>
                      <a:pt x="132" y="259"/>
                      <a:pt x="179" y="109"/>
                      <a:pt x="199" y="4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8" name="Freeform: Shape 114"/>
              <p:cNvSpPr/>
              <p:nvPr/>
            </p:nvSpPr>
            <p:spPr bwMode="auto">
              <a:xfrm>
                <a:off x="3074989" y="4383087"/>
                <a:ext cx="119063" cy="574675"/>
              </a:xfrm>
              <a:custGeom>
                <a:avLst/>
                <a:gdLst>
                  <a:gd name="T0" fmla="*/ 35 w 69"/>
                  <a:gd name="T1" fmla="*/ 265 h 332"/>
                  <a:gd name="T2" fmla="*/ 65 w 69"/>
                  <a:gd name="T3" fmla="*/ 14 h 332"/>
                  <a:gd name="T4" fmla="*/ 69 w 69"/>
                  <a:gd name="T5" fmla="*/ 9 h 332"/>
                  <a:gd name="T6" fmla="*/ 30 w 69"/>
                  <a:gd name="T7" fmla="*/ 0 h 332"/>
                  <a:gd name="T8" fmla="*/ 4 w 69"/>
                  <a:gd name="T9" fmla="*/ 321 h 332"/>
                  <a:gd name="T10" fmla="*/ 0 w 69"/>
                  <a:gd name="T11" fmla="*/ 332 h 332"/>
                  <a:gd name="T12" fmla="*/ 35 w 69"/>
                  <a:gd name="T13" fmla="*/ 265 h 332"/>
                </a:gdLst>
                <a:ahLst/>
                <a:cxnLst>
                  <a:cxn ang="0">
                    <a:pos x="T0" y="T1"/>
                  </a:cxn>
                  <a:cxn ang="0">
                    <a:pos x="T2" y="T3"/>
                  </a:cxn>
                  <a:cxn ang="0">
                    <a:pos x="T4" y="T5"/>
                  </a:cxn>
                  <a:cxn ang="0">
                    <a:pos x="T6" y="T7"/>
                  </a:cxn>
                  <a:cxn ang="0">
                    <a:pos x="T8" y="T9"/>
                  </a:cxn>
                  <a:cxn ang="0">
                    <a:pos x="T10" y="T11"/>
                  </a:cxn>
                  <a:cxn ang="0">
                    <a:pos x="T12" y="T13"/>
                  </a:cxn>
                </a:cxnLst>
                <a:rect l="0" t="0" r="r" b="b"/>
                <a:pathLst>
                  <a:path w="69" h="332">
                    <a:moveTo>
                      <a:pt x="35" y="265"/>
                    </a:moveTo>
                    <a:cubicBezTo>
                      <a:pt x="43" y="181"/>
                      <a:pt x="40" y="98"/>
                      <a:pt x="65" y="14"/>
                    </a:cubicBezTo>
                    <a:cubicBezTo>
                      <a:pt x="66" y="12"/>
                      <a:pt x="68" y="11"/>
                      <a:pt x="69" y="9"/>
                    </a:cubicBezTo>
                    <a:cubicBezTo>
                      <a:pt x="30" y="0"/>
                      <a:pt x="30" y="0"/>
                      <a:pt x="30" y="0"/>
                    </a:cubicBezTo>
                    <a:cubicBezTo>
                      <a:pt x="30" y="0"/>
                      <a:pt x="35" y="166"/>
                      <a:pt x="4" y="321"/>
                    </a:cubicBezTo>
                    <a:cubicBezTo>
                      <a:pt x="3" y="325"/>
                      <a:pt x="2" y="329"/>
                      <a:pt x="0" y="332"/>
                    </a:cubicBezTo>
                    <a:cubicBezTo>
                      <a:pt x="21" y="316"/>
                      <a:pt x="33" y="295"/>
                      <a:pt x="35" y="265"/>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99" name="Freeform: Shape 115"/>
              <p:cNvSpPr/>
              <p:nvPr/>
            </p:nvSpPr>
            <p:spPr bwMode="auto">
              <a:xfrm>
                <a:off x="3254376" y="4419600"/>
                <a:ext cx="158750" cy="515938"/>
              </a:xfrm>
              <a:custGeom>
                <a:avLst/>
                <a:gdLst>
                  <a:gd name="T0" fmla="*/ 92 w 92"/>
                  <a:gd name="T1" fmla="*/ 20 h 299"/>
                  <a:gd name="T2" fmla="*/ 11 w 92"/>
                  <a:gd name="T3" fmla="*/ 0 h 299"/>
                  <a:gd name="T4" fmla="*/ 20 w 92"/>
                  <a:gd name="T5" fmla="*/ 186 h 299"/>
                  <a:gd name="T6" fmla="*/ 0 w 92"/>
                  <a:gd name="T7" fmla="*/ 295 h 299"/>
                  <a:gd name="T8" fmla="*/ 13 w 92"/>
                  <a:gd name="T9" fmla="*/ 299 h 299"/>
                  <a:gd name="T10" fmla="*/ 29 w 92"/>
                  <a:gd name="T11" fmla="*/ 290 h 299"/>
                  <a:gd name="T12" fmla="*/ 92 w 92"/>
                  <a:gd name="T13" fmla="*/ 20 h 299"/>
                </a:gdLst>
                <a:ahLst/>
                <a:cxnLst>
                  <a:cxn ang="0">
                    <a:pos x="T0" y="T1"/>
                  </a:cxn>
                  <a:cxn ang="0">
                    <a:pos x="T2" y="T3"/>
                  </a:cxn>
                  <a:cxn ang="0">
                    <a:pos x="T4" y="T5"/>
                  </a:cxn>
                  <a:cxn ang="0">
                    <a:pos x="T6" y="T7"/>
                  </a:cxn>
                  <a:cxn ang="0">
                    <a:pos x="T8" y="T9"/>
                  </a:cxn>
                  <a:cxn ang="0">
                    <a:pos x="T10" y="T11"/>
                  </a:cxn>
                  <a:cxn ang="0">
                    <a:pos x="T12" y="T13"/>
                  </a:cxn>
                </a:cxnLst>
                <a:rect l="0" t="0" r="r" b="b"/>
                <a:pathLst>
                  <a:path w="92" h="299">
                    <a:moveTo>
                      <a:pt x="92" y="20"/>
                    </a:moveTo>
                    <a:cubicBezTo>
                      <a:pt x="11" y="0"/>
                      <a:pt x="11" y="0"/>
                      <a:pt x="11" y="0"/>
                    </a:cubicBezTo>
                    <a:cubicBezTo>
                      <a:pt x="62" y="46"/>
                      <a:pt x="38" y="129"/>
                      <a:pt x="20" y="186"/>
                    </a:cubicBezTo>
                    <a:cubicBezTo>
                      <a:pt x="12" y="217"/>
                      <a:pt x="14" y="262"/>
                      <a:pt x="0" y="295"/>
                    </a:cubicBezTo>
                    <a:cubicBezTo>
                      <a:pt x="5" y="296"/>
                      <a:pt x="9" y="297"/>
                      <a:pt x="13" y="299"/>
                    </a:cubicBezTo>
                    <a:cubicBezTo>
                      <a:pt x="19" y="296"/>
                      <a:pt x="24" y="293"/>
                      <a:pt x="29" y="290"/>
                    </a:cubicBezTo>
                    <a:cubicBezTo>
                      <a:pt x="25" y="236"/>
                      <a:pt x="72" y="86"/>
                      <a:pt x="92" y="20"/>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0" name="Freeform: Shape 116"/>
              <p:cNvSpPr/>
              <p:nvPr/>
            </p:nvSpPr>
            <p:spPr bwMode="auto">
              <a:xfrm>
                <a:off x="3408364" y="4308475"/>
                <a:ext cx="311150" cy="192088"/>
              </a:xfrm>
              <a:custGeom>
                <a:avLst/>
                <a:gdLst>
                  <a:gd name="T0" fmla="*/ 168 w 180"/>
                  <a:gd name="T1" fmla="*/ 0 h 112"/>
                  <a:gd name="T2" fmla="*/ 80 w 180"/>
                  <a:gd name="T3" fmla="*/ 51 h 112"/>
                  <a:gd name="T4" fmla="*/ 5 w 180"/>
                  <a:gd name="T5" fmla="*/ 81 h 112"/>
                  <a:gd name="T6" fmla="*/ 61 w 180"/>
                  <a:gd name="T7" fmla="*/ 97 h 112"/>
                  <a:gd name="T8" fmla="*/ 155 w 180"/>
                  <a:gd name="T9" fmla="*/ 54 h 112"/>
                  <a:gd name="T10" fmla="*/ 168 w 180"/>
                  <a:gd name="T11" fmla="*/ 0 h 112"/>
                </a:gdLst>
                <a:ahLst/>
                <a:cxnLst>
                  <a:cxn ang="0">
                    <a:pos x="T0" y="T1"/>
                  </a:cxn>
                  <a:cxn ang="0">
                    <a:pos x="T2" y="T3"/>
                  </a:cxn>
                  <a:cxn ang="0">
                    <a:pos x="T4" y="T5"/>
                  </a:cxn>
                  <a:cxn ang="0">
                    <a:pos x="T6" y="T7"/>
                  </a:cxn>
                  <a:cxn ang="0">
                    <a:pos x="T8" y="T9"/>
                  </a:cxn>
                  <a:cxn ang="0">
                    <a:pos x="T10" y="T11"/>
                  </a:cxn>
                </a:cxnLst>
                <a:rect l="0" t="0" r="r" b="b"/>
                <a:pathLst>
                  <a:path w="180" h="112">
                    <a:moveTo>
                      <a:pt x="168" y="0"/>
                    </a:moveTo>
                    <a:cubicBezTo>
                      <a:pt x="168" y="0"/>
                      <a:pt x="115" y="36"/>
                      <a:pt x="80" y="51"/>
                    </a:cubicBezTo>
                    <a:cubicBezTo>
                      <a:pt x="46" y="66"/>
                      <a:pt x="10" y="72"/>
                      <a:pt x="5" y="81"/>
                    </a:cubicBezTo>
                    <a:cubicBezTo>
                      <a:pt x="0" y="91"/>
                      <a:pt x="4" y="112"/>
                      <a:pt x="61" y="97"/>
                    </a:cubicBezTo>
                    <a:cubicBezTo>
                      <a:pt x="118" y="82"/>
                      <a:pt x="140" y="69"/>
                      <a:pt x="155" y="54"/>
                    </a:cubicBezTo>
                    <a:cubicBezTo>
                      <a:pt x="167" y="41"/>
                      <a:pt x="180" y="22"/>
                      <a:pt x="168"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1" name="Freeform: Shape 117"/>
              <p:cNvSpPr/>
              <p:nvPr/>
            </p:nvSpPr>
            <p:spPr bwMode="auto">
              <a:xfrm>
                <a:off x="3598864" y="4319587"/>
                <a:ext cx="104775" cy="66675"/>
              </a:xfrm>
              <a:custGeom>
                <a:avLst/>
                <a:gdLst>
                  <a:gd name="T0" fmla="*/ 55 w 61"/>
                  <a:gd name="T1" fmla="*/ 0 h 38"/>
                  <a:gd name="T2" fmla="*/ 0 w 61"/>
                  <a:gd name="T3" fmla="*/ 36 h 38"/>
                  <a:gd name="T4" fmla="*/ 32 w 61"/>
                  <a:gd name="T5" fmla="*/ 23 h 38"/>
                  <a:gd name="T6" fmla="*/ 47 w 61"/>
                  <a:gd name="T7" fmla="*/ 26 h 38"/>
                  <a:gd name="T8" fmla="*/ 51 w 61"/>
                  <a:gd name="T9" fmla="*/ 38 h 38"/>
                  <a:gd name="T10" fmla="*/ 55 w 61"/>
                  <a:gd name="T11" fmla="*/ 0 h 38"/>
                </a:gdLst>
                <a:ahLst/>
                <a:cxnLst>
                  <a:cxn ang="0">
                    <a:pos x="T0" y="T1"/>
                  </a:cxn>
                  <a:cxn ang="0">
                    <a:pos x="T2" y="T3"/>
                  </a:cxn>
                  <a:cxn ang="0">
                    <a:pos x="T4" y="T5"/>
                  </a:cxn>
                  <a:cxn ang="0">
                    <a:pos x="T6" y="T7"/>
                  </a:cxn>
                  <a:cxn ang="0">
                    <a:pos x="T8" y="T9"/>
                  </a:cxn>
                  <a:cxn ang="0">
                    <a:pos x="T10" y="T11"/>
                  </a:cxn>
                </a:cxnLst>
                <a:rect l="0" t="0" r="r" b="b"/>
                <a:pathLst>
                  <a:path w="61" h="38">
                    <a:moveTo>
                      <a:pt x="55" y="0"/>
                    </a:moveTo>
                    <a:cubicBezTo>
                      <a:pt x="55" y="0"/>
                      <a:pt x="25" y="23"/>
                      <a:pt x="0" y="36"/>
                    </a:cubicBezTo>
                    <a:cubicBezTo>
                      <a:pt x="11" y="31"/>
                      <a:pt x="21" y="27"/>
                      <a:pt x="32" y="23"/>
                    </a:cubicBezTo>
                    <a:cubicBezTo>
                      <a:pt x="38" y="23"/>
                      <a:pt x="43" y="22"/>
                      <a:pt x="47" y="26"/>
                    </a:cubicBezTo>
                    <a:cubicBezTo>
                      <a:pt x="51" y="30"/>
                      <a:pt x="51" y="34"/>
                      <a:pt x="51" y="38"/>
                    </a:cubicBezTo>
                    <a:cubicBezTo>
                      <a:pt x="58" y="28"/>
                      <a:pt x="61" y="14"/>
                      <a:pt x="55"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2" name="Freeform: Shape 118"/>
              <p:cNvSpPr/>
              <p:nvPr/>
            </p:nvSpPr>
            <p:spPr bwMode="auto">
              <a:xfrm>
                <a:off x="3086101" y="4352925"/>
                <a:ext cx="336550" cy="147638"/>
              </a:xfrm>
              <a:custGeom>
                <a:avLst/>
                <a:gdLst>
                  <a:gd name="T0" fmla="*/ 7 w 195"/>
                  <a:gd name="T1" fmla="*/ 0 h 86"/>
                  <a:gd name="T2" fmla="*/ 106 w 195"/>
                  <a:gd name="T3" fmla="*/ 38 h 86"/>
                  <a:gd name="T4" fmla="*/ 188 w 195"/>
                  <a:gd name="T5" fmla="*/ 57 h 86"/>
                  <a:gd name="T6" fmla="*/ 133 w 195"/>
                  <a:gd name="T7" fmla="*/ 80 h 86"/>
                  <a:gd name="T8" fmla="*/ 30 w 195"/>
                  <a:gd name="T9" fmla="*/ 52 h 86"/>
                  <a:gd name="T10" fmla="*/ 7 w 195"/>
                  <a:gd name="T11" fmla="*/ 0 h 86"/>
                </a:gdLst>
                <a:ahLst/>
                <a:cxnLst>
                  <a:cxn ang="0">
                    <a:pos x="T0" y="T1"/>
                  </a:cxn>
                  <a:cxn ang="0">
                    <a:pos x="T2" y="T3"/>
                  </a:cxn>
                  <a:cxn ang="0">
                    <a:pos x="T4" y="T5"/>
                  </a:cxn>
                  <a:cxn ang="0">
                    <a:pos x="T6" y="T7"/>
                  </a:cxn>
                  <a:cxn ang="0">
                    <a:pos x="T8" y="T9"/>
                  </a:cxn>
                  <a:cxn ang="0">
                    <a:pos x="T10" y="T11"/>
                  </a:cxn>
                </a:cxnLst>
                <a:rect l="0" t="0" r="r" b="b"/>
                <a:pathLst>
                  <a:path w="195" h="86">
                    <a:moveTo>
                      <a:pt x="7" y="0"/>
                    </a:moveTo>
                    <a:cubicBezTo>
                      <a:pt x="7" y="0"/>
                      <a:pt x="68" y="28"/>
                      <a:pt x="106" y="38"/>
                    </a:cubicBezTo>
                    <a:cubicBezTo>
                      <a:pt x="144" y="48"/>
                      <a:pt x="181" y="48"/>
                      <a:pt x="188" y="57"/>
                    </a:cubicBezTo>
                    <a:cubicBezTo>
                      <a:pt x="195" y="65"/>
                      <a:pt x="194" y="86"/>
                      <a:pt x="133" y="80"/>
                    </a:cubicBezTo>
                    <a:cubicBezTo>
                      <a:pt x="73" y="74"/>
                      <a:pt x="48" y="65"/>
                      <a:pt x="30" y="52"/>
                    </a:cubicBezTo>
                    <a:cubicBezTo>
                      <a:pt x="15" y="40"/>
                      <a:pt x="0" y="23"/>
                      <a:pt x="7"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3" name="Freeform: Shape 119"/>
              <p:cNvSpPr/>
              <p:nvPr/>
            </p:nvSpPr>
            <p:spPr bwMode="auto">
              <a:xfrm>
                <a:off x="3098801" y="4362450"/>
                <a:ext cx="114300" cy="65088"/>
              </a:xfrm>
              <a:custGeom>
                <a:avLst/>
                <a:gdLst>
                  <a:gd name="T0" fmla="*/ 4 w 66"/>
                  <a:gd name="T1" fmla="*/ 0 h 37"/>
                  <a:gd name="T2" fmla="*/ 66 w 66"/>
                  <a:gd name="T3" fmla="*/ 28 h 37"/>
                  <a:gd name="T4" fmla="*/ 31 w 66"/>
                  <a:gd name="T5" fmla="*/ 20 h 37"/>
                  <a:gd name="T6" fmla="*/ 16 w 66"/>
                  <a:gd name="T7" fmla="*/ 25 h 37"/>
                  <a:gd name="T8" fmla="*/ 15 w 66"/>
                  <a:gd name="T9" fmla="*/ 37 h 37"/>
                  <a:gd name="T10" fmla="*/ 4 w 66"/>
                  <a:gd name="T11" fmla="*/ 0 h 37"/>
                </a:gdLst>
                <a:ahLst/>
                <a:cxnLst>
                  <a:cxn ang="0">
                    <a:pos x="T0" y="T1"/>
                  </a:cxn>
                  <a:cxn ang="0">
                    <a:pos x="T2" y="T3"/>
                  </a:cxn>
                  <a:cxn ang="0">
                    <a:pos x="T4" y="T5"/>
                  </a:cxn>
                  <a:cxn ang="0">
                    <a:pos x="T6" y="T7"/>
                  </a:cxn>
                  <a:cxn ang="0">
                    <a:pos x="T8" y="T9"/>
                  </a:cxn>
                  <a:cxn ang="0">
                    <a:pos x="T10" y="T11"/>
                  </a:cxn>
                </a:cxnLst>
                <a:rect l="0" t="0" r="r" b="b"/>
                <a:pathLst>
                  <a:path w="66" h="37">
                    <a:moveTo>
                      <a:pt x="4" y="0"/>
                    </a:moveTo>
                    <a:cubicBezTo>
                      <a:pt x="4" y="0"/>
                      <a:pt x="38" y="19"/>
                      <a:pt x="66" y="28"/>
                    </a:cubicBezTo>
                    <a:cubicBezTo>
                      <a:pt x="54" y="25"/>
                      <a:pt x="43" y="22"/>
                      <a:pt x="31" y="20"/>
                    </a:cubicBezTo>
                    <a:cubicBezTo>
                      <a:pt x="26" y="20"/>
                      <a:pt x="20" y="21"/>
                      <a:pt x="16" y="25"/>
                    </a:cubicBezTo>
                    <a:cubicBezTo>
                      <a:pt x="14" y="29"/>
                      <a:pt x="14" y="33"/>
                      <a:pt x="15" y="37"/>
                    </a:cubicBezTo>
                    <a:cubicBezTo>
                      <a:pt x="6" y="29"/>
                      <a:pt x="0" y="15"/>
                      <a:pt x="4"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4" name="Freeform: Shape 120"/>
              <p:cNvSpPr/>
              <p:nvPr/>
            </p:nvSpPr>
            <p:spPr bwMode="auto">
              <a:xfrm>
                <a:off x="3478214" y="4879975"/>
                <a:ext cx="274638" cy="95250"/>
              </a:xfrm>
              <a:custGeom>
                <a:avLst/>
                <a:gdLst>
                  <a:gd name="T0" fmla="*/ 68 w 159"/>
                  <a:gd name="T1" fmla="*/ 21 h 56"/>
                  <a:gd name="T2" fmla="*/ 132 w 159"/>
                  <a:gd name="T3" fmla="*/ 0 h 56"/>
                  <a:gd name="T4" fmla="*/ 143 w 159"/>
                  <a:gd name="T5" fmla="*/ 34 h 56"/>
                  <a:gd name="T6" fmla="*/ 27 w 159"/>
                  <a:gd name="T7" fmla="*/ 40 h 56"/>
                  <a:gd name="T8" fmla="*/ 12 w 159"/>
                  <a:gd name="T9" fmla="*/ 2 h 56"/>
                  <a:gd name="T10" fmla="*/ 68 w 159"/>
                  <a:gd name="T11" fmla="*/ 21 h 56"/>
                </a:gdLst>
                <a:ahLst/>
                <a:cxnLst>
                  <a:cxn ang="0">
                    <a:pos x="T0" y="T1"/>
                  </a:cxn>
                  <a:cxn ang="0">
                    <a:pos x="T2" y="T3"/>
                  </a:cxn>
                  <a:cxn ang="0">
                    <a:pos x="T4" y="T5"/>
                  </a:cxn>
                  <a:cxn ang="0">
                    <a:pos x="T6" y="T7"/>
                  </a:cxn>
                  <a:cxn ang="0">
                    <a:pos x="T8" y="T9"/>
                  </a:cxn>
                  <a:cxn ang="0">
                    <a:pos x="T10" y="T11"/>
                  </a:cxn>
                </a:cxnLst>
                <a:rect l="0" t="0" r="r" b="b"/>
                <a:pathLst>
                  <a:path w="159" h="56">
                    <a:moveTo>
                      <a:pt x="68" y="21"/>
                    </a:moveTo>
                    <a:cubicBezTo>
                      <a:pt x="97" y="23"/>
                      <a:pt x="128" y="9"/>
                      <a:pt x="132" y="0"/>
                    </a:cubicBezTo>
                    <a:cubicBezTo>
                      <a:pt x="132" y="0"/>
                      <a:pt x="159" y="18"/>
                      <a:pt x="143" y="34"/>
                    </a:cubicBezTo>
                    <a:cubicBezTo>
                      <a:pt x="127" y="50"/>
                      <a:pt x="53" y="56"/>
                      <a:pt x="27" y="40"/>
                    </a:cubicBezTo>
                    <a:cubicBezTo>
                      <a:pt x="0" y="24"/>
                      <a:pt x="6" y="6"/>
                      <a:pt x="12" y="2"/>
                    </a:cubicBezTo>
                    <a:cubicBezTo>
                      <a:pt x="12" y="2"/>
                      <a:pt x="34" y="19"/>
                      <a:pt x="68" y="21"/>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5" name="Freeform: Shape 121"/>
              <p:cNvSpPr/>
              <p:nvPr/>
            </p:nvSpPr>
            <p:spPr bwMode="auto">
              <a:xfrm>
                <a:off x="3694114" y="4889500"/>
                <a:ext cx="44450" cy="42863"/>
              </a:xfrm>
              <a:custGeom>
                <a:avLst/>
                <a:gdLst>
                  <a:gd name="T0" fmla="*/ 8 w 26"/>
                  <a:gd name="T1" fmla="*/ 0 h 25"/>
                  <a:gd name="T2" fmla="*/ 0 w 26"/>
                  <a:gd name="T3" fmla="*/ 7 h 25"/>
                  <a:gd name="T4" fmla="*/ 12 w 26"/>
                  <a:gd name="T5" fmla="*/ 25 h 25"/>
                  <a:gd name="T6" fmla="*/ 15 w 26"/>
                  <a:gd name="T7" fmla="*/ 23 h 25"/>
                  <a:gd name="T8" fmla="*/ 8 w 26"/>
                  <a:gd name="T9" fmla="*/ 0 h 25"/>
                </a:gdLst>
                <a:ahLst/>
                <a:cxnLst>
                  <a:cxn ang="0">
                    <a:pos x="T0" y="T1"/>
                  </a:cxn>
                  <a:cxn ang="0">
                    <a:pos x="T2" y="T3"/>
                  </a:cxn>
                  <a:cxn ang="0">
                    <a:pos x="T4" y="T5"/>
                  </a:cxn>
                  <a:cxn ang="0">
                    <a:pos x="T6" y="T7"/>
                  </a:cxn>
                  <a:cxn ang="0">
                    <a:pos x="T8" y="T9"/>
                  </a:cxn>
                </a:cxnLst>
                <a:rect l="0" t="0" r="r" b="b"/>
                <a:pathLst>
                  <a:path w="26" h="25">
                    <a:moveTo>
                      <a:pt x="8" y="0"/>
                    </a:moveTo>
                    <a:cubicBezTo>
                      <a:pt x="7" y="2"/>
                      <a:pt x="4" y="4"/>
                      <a:pt x="0" y="7"/>
                    </a:cubicBezTo>
                    <a:cubicBezTo>
                      <a:pt x="7" y="10"/>
                      <a:pt x="12" y="17"/>
                      <a:pt x="12" y="25"/>
                    </a:cubicBezTo>
                    <a:cubicBezTo>
                      <a:pt x="13" y="25"/>
                      <a:pt x="14" y="24"/>
                      <a:pt x="15" y="23"/>
                    </a:cubicBezTo>
                    <a:cubicBezTo>
                      <a:pt x="26" y="12"/>
                      <a:pt x="8" y="0"/>
                      <a:pt x="8"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6" name="Freeform: Shape 122"/>
              <p:cNvSpPr/>
              <p:nvPr/>
            </p:nvSpPr>
            <p:spPr bwMode="auto">
              <a:xfrm>
                <a:off x="3027364" y="4892675"/>
                <a:ext cx="298450" cy="98425"/>
              </a:xfrm>
              <a:custGeom>
                <a:avLst/>
                <a:gdLst>
                  <a:gd name="T0" fmla="*/ 99 w 173"/>
                  <a:gd name="T1" fmla="*/ 22 h 57"/>
                  <a:gd name="T2" fmla="*/ 28 w 173"/>
                  <a:gd name="T3" fmla="*/ 0 h 57"/>
                  <a:gd name="T4" fmla="*/ 17 w 173"/>
                  <a:gd name="T5" fmla="*/ 34 h 57"/>
                  <a:gd name="T6" fmla="*/ 144 w 173"/>
                  <a:gd name="T7" fmla="*/ 41 h 57"/>
                  <a:gd name="T8" fmla="*/ 160 w 173"/>
                  <a:gd name="T9" fmla="*/ 4 h 57"/>
                  <a:gd name="T10" fmla="*/ 99 w 173"/>
                  <a:gd name="T11" fmla="*/ 22 h 57"/>
                </a:gdLst>
                <a:ahLst/>
                <a:cxnLst>
                  <a:cxn ang="0">
                    <a:pos x="T0" y="T1"/>
                  </a:cxn>
                  <a:cxn ang="0">
                    <a:pos x="T2" y="T3"/>
                  </a:cxn>
                  <a:cxn ang="0">
                    <a:pos x="T4" y="T5"/>
                  </a:cxn>
                  <a:cxn ang="0">
                    <a:pos x="T6" y="T7"/>
                  </a:cxn>
                  <a:cxn ang="0">
                    <a:pos x="T8" y="T9"/>
                  </a:cxn>
                  <a:cxn ang="0">
                    <a:pos x="T10" y="T11"/>
                  </a:cxn>
                </a:cxnLst>
                <a:rect l="0" t="0" r="r" b="b"/>
                <a:pathLst>
                  <a:path w="173" h="57">
                    <a:moveTo>
                      <a:pt x="99" y="22"/>
                    </a:moveTo>
                    <a:cubicBezTo>
                      <a:pt x="68" y="23"/>
                      <a:pt x="33" y="9"/>
                      <a:pt x="28" y="0"/>
                    </a:cubicBezTo>
                    <a:cubicBezTo>
                      <a:pt x="28" y="0"/>
                      <a:pt x="0" y="17"/>
                      <a:pt x="17" y="34"/>
                    </a:cubicBezTo>
                    <a:cubicBezTo>
                      <a:pt x="34" y="51"/>
                      <a:pt x="114" y="57"/>
                      <a:pt x="144" y="41"/>
                    </a:cubicBezTo>
                    <a:cubicBezTo>
                      <a:pt x="173" y="26"/>
                      <a:pt x="166" y="8"/>
                      <a:pt x="160" y="4"/>
                    </a:cubicBezTo>
                    <a:cubicBezTo>
                      <a:pt x="160" y="4"/>
                      <a:pt x="136" y="20"/>
                      <a:pt x="99" y="22"/>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7" name="Freeform: Shape 123"/>
              <p:cNvSpPr/>
              <p:nvPr/>
            </p:nvSpPr>
            <p:spPr bwMode="auto">
              <a:xfrm>
                <a:off x="3043239" y="4903787"/>
                <a:ext cx="49213" cy="42863"/>
              </a:xfrm>
              <a:custGeom>
                <a:avLst/>
                <a:gdLst>
                  <a:gd name="T0" fmla="*/ 20 w 28"/>
                  <a:gd name="T1" fmla="*/ 0 h 25"/>
                  <a:gd name="T2" fmla="*/ 28 w 28"/>
                  <a:gd name="T3" fmla="*/ 6 h 25"/>
                  <a:gd name="T4" fmla="*/ 14 w 28"/>
                  <a:gd name="T5" fmla="*/ 25 h 25"/>
                  <a:gd name="T6" fmla="*/ 11 w 28"/>
                  <a:gd name="T7" fmla="*/ 23 h 25"/>
                  <a:gd name="T8" fmla="*/ 20 w 28"/>
                  <a:gd name="T9" fmla="*/ 0 h 25"/>
                </a:gdLst>
                <a:ahLst/>
                <a:cxnLst>
                  <a:cxn ang="0">
                    <a:pos x="T0" y="T1"/>
                  </a:cxn>
                  <a:cxn ang="0">
                    <a:pos x="T2" y="T3"/>
                  </a:cxn>
                  <a:cxn ang="0">
                    <a:pos x="T4" y="T5"/>
                  </a:cxn>
                  <a:cxn ang="0">
                    <a:pos x="T6" y="T7"/>
                  </a:cxn>
                  <a:cxn ang="0">
                    <a:pos x="T8" y="T9"/>
                  </a:cxn>
                </a:cxnLst>
                <a:rect l="0" t="0" r="r" b="b"/>
                <a:pathLst>
                  <a:path w="28" h="25">
                    <a:moveTo>
                      <a:pt x="20" y="0"/>
                    </a:moveTo>
                    <a:cubicBezTo>
                      <a:pt x="21" y="2"/>
                      <a:pt x="24" y="4"/>
                      <a:pt x="28" y="6"/>
                    </a:cubicBezTo>
                    <a:cubicBezTo>
                      <a:pt x="20" y="10"/>
                      <a:pt x="14" y="17"/>
                      <a:pt x="14" y="25"/>
                    </a:cubicBezTo>
                    <a:cubicBezTo>
                      <a:pt x="13" y="24"/>
                      <a:pt x="12" y="24"/>
                      <a:pt x="11" y="23"/>
                    </a:cubicBezTo>
                    <a:cubicBezTo>
                      <a:pt x="0" y="12"/>
                      <a:pt x="20" y="0"/>
                      <a:pt x="20"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8" name="Freeform: Shape 124"/>
              <p:cNvSpPr/>
              <p:nvPr/>
            </p:nvSpPr>
            <p:spPr bwMode="auto">
              <a:xfrm>
                <a:off x="3752851" y="3865562"/>
                <a:ext cx="185738" cy="212725"/>
              </a:xfrm>
              <a:custGeom>
                <a:avLst/>
                <a:gdLst>
                  <a:gd name="T0" fmla="*/ 98 w 108"/>
                  <a:gd name="T1" fmla="*/ 45 h 123"/>
                  <a:gd name="T2" fmla="*/ 72 w 108"/>
                  <a:gd name="T3" fmla="*/ 114 h 123"/>
                  <a:gd name="T4" fmla="*/ 10 w 108"/>
                  <a:gd name="T5" fmla="*/ 78 h 123"/>
                  <a:gd name="T6" fmla="*/ 36 w 108"/>
                  <a:gd name="T7" fmla="*/ 9 h 123"/>
                  <a:gd name="T8" fmla="*/ 98 w 108"/>
                  <a:gd name="T9" fmla="*/ 45 h 123"/>
                </a:gdLst>
                <a:ahLst/>
                <a:cxnLst>
                  <a:cxn ang="0">
                    <a:pos x="T0" y="T1"/>
                  </a:cxn>
                  <a:cxn ang="0">
                    <a:pos x="T2" y="T3"/>
                  </a:cxn>
                  <a:cxn ang="0">
                    <a:pos x="T4" y="T5"/>
                  </a:cxn>
                  <a:cxn ang="0">
                    <a:pos x="T6" y="T7"/>
                  </a:cxn>
                  <a:cxn ang="0">
                    <a:pos x="T8" y="T9"/>
                  </a:cxn>
                </a:cxnLst>
                <a:rect l="0" t="0" r="r" b="b"/>
                <a:pathLst>
                  <a:path w="108" h="123">
                    <a:moveTo>
                      <a:pt x="98" y="45"/>
                    </a:moveTo>
                    <a:cubicBezTo>
                      <a:pt x="108" y="74"/>
                      <a:pt x="96" y="105"/>
                      <a:pt x="72" y="114"/>
                    </a:cubicBezTo>
                    <a:cubicBezTo>
                      <a:pt x="48" y="123"/>
                      <a:pt x="20" y="107"/>
                      <a:pt x="10" y="78"/>
                    </a:cubicBezTo>
                    <a:cubicBezTo>
                      <a:pt x="0" y="49"/>
                      <a:pt x="11" y="18"/>
                      <a:pt x="36" y="9"/>
                    </a:cubicBezTo>
                    <a:cubicBezTo>
                      <a:pt x="60" y="0"/>
                      <a:pt x="88" y="16"/>
                      <a:pt x="98" y="4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09" name="Freeform: Shape 125"/>
              <p:cNvSpPr/>
              <p:nvPr/>
            </p:nvSpPr>
            <p:spPr bwMode="auto">
              <a:xfrm>
                <a:off x="3767139" y="3808412"/>
                <a:ext cx="180975" cy="217488"/>
              </a:xfrm>
              <a:custGeom>
                <a:avLst/>
                <a:gdLst>
                  <a:gd name="T0" fmla="*/ 100 w 104"/>
                  <a:gd name="T1" fmla="*/ 57 h 126"/>
                  <a:gd name="T2" fmla="*/ 59 w 104"/>
                  <a:gd name="T3" fmla="*/ 123 h 126"/>
                  <a:gd name="T4" fmla="*/ 4 w 104"/>
                  <a:gd name="T5" fmla="*/ 68 h 126"/>
                  <a:gd name="T6" fmla="*/ 45 w 104"/>
                  <a:gd name="T7" fmla="*/ 3 h 126"/>
                  <a:gd name="T8" fmla="*/ 100 w 104"/>
                  <a:gd name="T9" fmla="*/ 57 h 126"/>
                </a:gdLst>
                <a:ahLst/>
                <a:cxnLst>
                  <a:cxn ang="0">
                    <a:pos x="T0" y="T1"/>
                  </a:cxn>
                  <a:cxn ang="0">
                    <a:pos x="T2" y="T3"/>
                  </a:cxn>
                  <a:cxn ang="0">
                    <a:pos x="T4" y="T5"/>
                  </a:cxn>
                  <a:cxn ang="0">
                    <a:pos x="T6" y="T7"/>
                  </a:cxn>
                  <a:cxn ang="0">
                    <a:pos x="T8" y="T9"/>
                  </a:cxn>
                </a:cxnLst>
                <a:rect l="0" t="0" r="r" b="b"/>
                <a:pathLst>
                  <a:path w="104" h="126">
                    <a:moveTo>
                      <a:pt x="100" y="57"/>
                    </a:moveTo>
                    <a:cubicBezTo>
                      <a:pt x="104" y="91"/>
                      <a:pt x="85" y="120"/>
                      <a:pt x="59" y="123"/>
                    </a:cubicBezTo>
                    <a:cubicBezTo>
                      <a:pt x="32" y="126"/>
                      <a:pt x="8" y="101"/>
                      <a:pt x="4" y="68"/>
                    </a:cubicBezTo>
                    <a:cubicBezTo>
                      <a:pt x="0" y="35"/>
                      <a:pt x="19" y="6"/>
                      <a:pt x="45" y="3"/>
                    </a:cubicBezTo>
                    <a:cubicBezTo>
                      <a:pt x="72" y="0"/>
                      <a:pt x="96" y="24"/>
                      <a:pt x="100" y="57"/>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0" name="Freeform: Shape 126"/>
              <p:cNvSpPr/>
              <p:nvPr/>
            </p:nvSpPr>
            <p:spPr bwMode="auto">
              <a:xfrm>
                <a:off x="3790951" y="3808412"/>
                <a:ext cx="157163" cy="214313"/>
              </a:xfrm>
              <a:custGeom>
                <a:avLst/>
                <a:gdLst>
                  <a:gd name="T0" fmla="*/ 87 w 91"/>
                  <a:gd name="T1" fmla="*/ 57 h 124"/>
                  <a:gd name="T2" fmla="*/ 32 w 91"/>
                  <a:gd name="T3" fmla="*/ 3 h 124"/>
                  <a:gd name="T4" fmla="*/ 0 w 91"/>
                  <a:gd name="T5" fmla="*/ 25 h 124"/>
                  <a:gd name="T6" fmla="*/ 26 w 91"/>
                  <a:gd name="T7" fmla="*/ 50 h 124"/>
                  <a:gd name="T8" fmla="*/ 20 w 91"/>
                  <a:gd name="T9" fmla="*/ 117 h 124"/>
                  <a:gd name="T10" fmla="*/ 46 w 91"/>
                  <a:gd name="T11" fmla="*/ 123 h 124"/>
                  <a:gd name="T12" fmla="*/ 87 w 91"/>
                  <a:gd name="T13" fmla="*/ 57 h 124"/>
                </a:gdLst>
                <a:ahLst/>
                <a:cxnLst>
                  <a:cxn ang="0">
                    <a:pos x="T0" y="T1"/>
                  </a:cxn>
                  <a:cxn ang="0">
                    <a:pos x="T2" y="T3"/>
                  </a:cxn>
                  <a:cxn ang="0">
                    <a:pos x="T4" y="T5"/>
                  </a:cxn>
                  <a:cxn ang="0">
                    <a:pos x="T6" y="T7"/>
                  </a:cxn>
                  <a:cxn ang="0">
                    <a:pos x="T8" y="T9"/>
                  </a:cxn>
                  <a:cxn ang="0">
                    <a:pos x="T10" y="T11"/>
                  </a:cxn>
                  <a:cxn ang="0">
                    <a:pos x="T12" y="T13"/>
                  </a:cxn>
                </a:cxnLst>
                <a:rect l="0" t="0" r="r" b="b"/>
                <a:pathLst>
                  <a:path w="91" h="124">
                    <a:moveTo>
                      <a:pt x="87" y="57"/>
                    </a:moveTo>
                    <a:cubicBezTo>
                      <a:pt x="83" y="24"/>
                      <a:pt x="59" y="0"/>
                      <a:pt x="32" y="3"/>
                    </a:cubicBezTo>
                    <a:cubicBezTo>
                      <a:pt x="19" y="4"/>
                      <a:pt x="7" y="13"/>
                      <a:pt x="0" y="25"/>
                    </a:cubicBezTo>
                    <a:cubicBezTo>
                      <a:pt x="4" y="36"/>
                      <a:pt x="14" y="46"/>
                      <a:pt x="26" y="50"/>
                    </a:cubicBezTo>
                    <a:cubicBezTo>
                      <a:pt x="12" y="72"/>
                      <a:pt x="27" y="95"/>
                      <a:pt x="20" y="117"/>
                    </a:cubicBezTo>
                    <a:cubicBezTo>
                      <a:pt x="28" y="122"/>
                      <a:pt x="37" y="124"/>
                      <a:pt x="46" y="123"/>
                    </a:cubicBezTo>
                    <a:cubicBezTo>
                      <a:pt x="72" y="120"/>
                      <a:pt x="91" y="91"/>
                      <a:pt x="87" y="57"/>
                    </a:cubicBezTo>
                    <a:close/>
                  </a:path>
                </a:pathLst>
              </a:custGeom>
              <a:solidFill>
                <a:srgbClr val="8488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1" name="Freeform: Shape 127"/>
              <p:cNvSpPr/>
              <p:nvPr/>
            </p:nvSpPr>
            <p:spPr bwMode="auto">
              <a:xfrm>
                <a:off x="3448051" y="4600575"/>
                <a:ext cx="265113" cy="141288"/>
              </a:xfrm>
              <a:custGeom>
                <a:avLst/>
                <a:gdLst>
                  <a:gd name="T0" fmla="*/ 12 w 153"/>
                  <a:gd name="T1" fmla="*/ 35 h 81"/>
                  <a:gd name="T2" fmla="*/ 101 w 153"/>
                  <a:gd name="T3" fmla="*/ 24 h 81"/>
                  <a:gd name="T4" fmla="*/ 150 w 153"/>
                  <a:gd name="T5" fmla="*/ 26 h 81"/>
                  <a:gd name="T6" fmla="*/ 129 w 153"/>
                  <a:gd name="T7" fmla="*/ 64 h 81"/>
                  <a:gd name="T8" fmla="*/ 28 w 153"/>
                  <a:gd name="T9" fmla="*/ 69 h 81"/>
                  <a:gd name="T10" fmla="*/ 12 w 153"/>
                  <a:gd name="T11" fmla="*/ 35 h 81"/>
                </a:gdLst>
                <a:ahLst/>
                <a:cxnLst>
                  <a:cxn ang="0">
                    <a:pos x="T0" y="T1"/>
                  </a:cxn>
                  <a:cxn ang="0">
                    <a:pos x="T2" y="T3"/>
                  </a:cxn>
                  <a:cxn ang="0">
                    <a:pos x="T4" y="T5"/>
                  </a:cxn>
                  <a:cxn ang="0">
                    <a:pos x="T6" y="T7"/>
                  </a:cxn>
                  <a:cxn ang="0">
                    <a:pos x="T8" y="T9"/>
                  </a:cxn>
                  <a:cxn ang="0">
                    <a:pos x="T10" y="T11"/>
                  </a:cxn>
                </a:cxnLst>
                <a:rect l="0" t="0" r="r" b="b"/>
                <a:pathLst>
                  <a:path w="153" h="81">
                    <a:moveTo>
                      <a:pt x="12" y="35"/>
                    </a:moveTo>
                    <a:cubicBezTo>
                      <a:pt x="25" y="42"/>
                      <a:pt x="63" y="39"/>
                      <a:pt x="101" y="24"/>
                    </a:cubicBezTo>
                    <a:cubicBezTo>
                      <a:pt x="138" y="9"/>
                      <a:pt x="146" y="0"/>
                      <a:pt x="150" y="26"/>
                    </a:cubicBezTo>
                    <a:cubicBezTo>
                      <a:pt x="153" y="42"/>
                      <a:pt x="148" y="59"/>
                      <a:pt x="129" y="64"/>
                    </a:cubicBezTo>
                    <a:cubicBezTo>
                      <a:pt x="110" y="69"/>
                      <a:pt x="56" y="81"/>
                      <a:pt x="28" y="69"/>
                    </a:cubicBezTo>
                    <a:cubicBezTo>
                      <a:pt x="0" y="56"/>
                      <a:pt x="12" y="35"/>
                      <a:pt x="12" y="3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2" name="Freeform: Shape 128"/>
              <p:cNvSpPr/>
              <p:nvPr/>
            </p:nvSpPr>
            <p:spPr bwMode="auto">
              <a:xfrm>
                <a:off x="3670301" y="4624387"/>
                <a:ext cx="36513" cy="73025"/>
              </a:xfrm>
              <a:custGeom>
                <a:avLst/>
                <a:gdLst>
                  <a:gd name="T0" fmla="*/ 19 w 21"/>
                  <a:gd name="T1" fmla="*/ 15 h 43"/>
                  <a:gd name="T2" fmla="*/ 0 w 21"/>
                  <a:gd name="T3" fmla="*/ 5 h 43"/>
                  <a:gd name="T4" fmla="*/ 6 w 21"/>
                  <a:gd name="T5" fmla="*/ 43 h 43"/>
                  <a:gd name="T6" fmla="*/ 19 w 21"/>
                  <a:gd name="T7" fmla="*/ 15 h 43"/>
                </a:gdLst>
                <a:ahLst/>
                <a:cxnLst>
                  <a:cxn ang="0">
                    <a:pos x="T0" y="T1"/>
                  </a:cxn>
                  <a:cxn ang="0">
                    <a:pos x="T2" y="T3"/>
                  </a:cxn>
                  <a:cxn ang="0">
                    <a:pos x="T4" y="T5"/>
                  </a:cxn>
                  <a:cxn ang="0">
                    <a:pos x="T6" y="T7"/>
                  </a:cxn>
                </a:cxnLst>
                <a:rect l="0" t="0" r="r" b="b"/>
                <a:pathLst>
                  <a:path w="21" h="43">
                    <a:moveTo>
                      <a:pt x="19" y="15"/>
                    </a:moveTo>
                    <a:cubicBezTo>
                      <a:pt x="16" y="1"/>
                      <a:pt x="12" y="0"/>
                      <a:pt x="0" y="5"/>
                    </a:cubicBezTo>
                    <a:cubicBezTo>
                      <a:pt x="8" y="16"/>
                      <a:pt x="10" y="31"/>
                      <a:pt x="6" y="43"/>
                    </a:cubicBezTo>
                    <a:cubicBezTo>
                      <a:pt x="17" y="38"/>
                      <a:pt x="21" y="26"/>
                      <a:pt x="19" y="15"/>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3" name="Freeform: Shape 129"/>
              <p:cNvSpPr/>
              <p:nvPr/>
            </p:nvSpPr>
            <p:spPr bwMode="auto">
              <a:xfrm>
                <a:off x="3086101" y="4606925"/>
                <a:ext cx="282575" cy="144463"/>
              </a:xfrm>
              <a:custGeom>
                <a:avLst/>
                <a:gdLst>
                  <a:gd name="T0" fmla="*/ 152 w 164"/>
                  <a:gd name="T1" fmla="*/ 39 h 84"/>
                  <a:gd name="T2" fmla="*/ 56 w 164"/>
                  <a:gd name="T3" fmla="*/ 25 h 84"/>
                  <a:gd name="T4" fmla="*/ 3 w 164"/>
                  <a:gd name="T5" fmla="*/ 25 h 84"/>
                  <a:gd name="T6" fmla="*/ 25 w 164"/>
                  <a:gd name="T7" fmla="*/ 64 h 84"/>
                  <a:gd name="T8" fmla="*/ 133 w 164"/>
                  <a:gd name="T9" fmla="*/ 72 h 84"/>
                  <a:gd name="T10" fmla="*/ 152 w 164"/>
                  <a:gd name="T11" fmla="*/ 39 h 84"/>
                </a:gdLst>
                <a:ahLst/>
                <a:cxnLst>
                  <a:cxn ang="0">
                    <a:pos x="T0" y="T1"/>
                  </a:cxn>
                  <a:cxn ang="0">
                    <a:pos x="T2" y="T3"/>
                  </a:cxn>
                  <a:cxn ang="0">
                    <a:pos x="T4" y="T5"/>
                  </a:cxn>
                  <a:cxn ang="0">
                    <a:pos x="T6" y="T7"/>
                  </a:cxn>
                  <a:cxn ang="0">
                    <a:pos x="T8" y="T9"/>
                  </a:cxn>
                  <a:cxn ang="0">
                    <a:pos x="T10" y="T11"/>
                  </a:cxn>
                </a:cxnLst>
                <a:rect l="0" t="0" r="r" b="b"/>
                <a:pathLst>
                  <a:path w="164" h="84">
                    <a:moveTo>
                      <a:pt x="152" y="39"/>
                    </a:moveTo>
                    <a:cubicBezTo>
                      <a:pt x="137" y="46"/>
                      <a:pt x="96" y="41"/>
                      <a:pt x="56" y="25"/>
                    </a:cubicBezTo>
                    <a:cubicBezTo>
                      <a:pt x="17" y="9"/>
                      <a:pt x="8" y="0"/>
                      <a:pt x="3" y="25"/>
                    </a:cubicBezTo>
                    <a:cubicBezTo>
                      <a:pt x="0" y="41"/>
                      <a:pt x="5" y="58"/>
                      <a:pt x="25" y="64"/>
                    </a:cubicBezTo>
                    <a:cubicBezTo>
                      <a:pt x="45" y="69"/>
                      <a:pt x="103" y="84"/>
                      <a:pt x="133" y="72"/>
                    </a:cubicBezTo>
                    <a:cubicBezTo>
                      <a:pt x="164" y="61"/>
                      <a:pt x="152" y="39"/>
                      <a:pt x="152" y="39"/>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4" name="Freeform: Shape 130"/>
              <p:cNvSpPr/>
              <p:nvPr/>
            </p:nvSpPr>
            <p:spPr bwMode="auto">
              <a:xfrm>
                <a:off x="2597151" y="2125662"/>
                <a:ext cx="1257300" cy="1103313"/>
              </a:xfrm>
              <a:custGeom>
                <a:avLst/>
                <a:gdLst>
                  <a:gd name="T0" fmla="*/ 728 w 728"/>
                  <a:gd name="T1" fmla="*/ 483 h 639"/>
                  <a:gd name="T2" fmla="*/ 526 w 728"/>
                  <a:gd name="T3" fmla="*/ 479 h 639"/>
                  <a:gd name="T4" fmla="*/ 380 w 728"/>
                  <a:gd name="T5" fmla="*/ 495 h 639"/>
                  <a:gd name="T6" fmla="*/ 316 w 728"/>
                  <a:gd name="T7" fmla="*/ 548 h 639"/>
                  <a:gd name="T8" fmla="*/ 162 w 728"/>
                  <a:gd name="T9" fmla="*/ 545 h 639"/>
                  <a:gd name="T10" fmla="*/ 218 w 728"/>
                  <a:gd name="T11" fmla="*/ 610 h 639"/>
                  <a:gd name="T12" fmla="*/ 132 w 728"/>
                  <a:gd name="T13" fmla="*/ 639 h 639"/>
                  <a:gd name="T14" fmla="*/ 17 w 728"/>
                  <a:gd name="T15" fmla="*/ 350 h 639"/>
                  <a:gd name="T16" fmla="*/ 47 w 728"/>
                  <a:gd name="T17" fmla="*/ 342 h 639"/>
                  <a:gd name="T18" fmla="*/ 5 w 728"/>
                  <a:gd name="T19" fmla="*/ 288 h 639"/>
                  <a:gd name="T20" fmla="*/ 92 w 728"/>
                  <a:gd name="T21" fmla="*/ 249 h 639"/>
                  <a:gd name="T22" fmla="*/ 87 w 728"/>
                  <a:gd name="T23" fmla="*/ 149 h 639"/>
                  <a:gd name="T24" fmla="*/ 235 w 728"/>
                  <a:gd name="T25" fmla="*/ 112 h 639"/>
                  <a:gd name="T26" fmla="*/ 240 w 728"/>
                  <a:gd name="T27" fmla="*/ 25 h 639"/>
                  <a:gd name="T28" fmla="*/ 727 w 728"/>
                  <a:gd name="T29" fmla="*/ 24 h 639"/>
                  <a:gd name="T30" fmla="*/ 728 w 728"/>
                  <a:gd name="T31" fmla="*/ 48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8" h="639">
                    <a:moveTo>
                      <a:pt x="728" y="483"/>
                    </a:moveTo>
                    <a:cubicBezTo>
                      <a:pt x="728" y="483"/>
                      <a:pt x="657" y="514"/>
                      <a:pt x="526" y="479"/>
                    </a:cubicBezTo>
                    <a:cubicBezTo>
                      <a:pt x="396" y="445"/>
                      <a:pt x="370" y="453"/>
                      <a:pt x="380" y="495"/>
                    </a:cubicBezTo>
                    <a:cubicBezTo>
                      <a:pt x="391" y="538"/>
                      <a:pt x="403" y="561"/>
                      <a:pt x="316" y="548"/>
                    </a:cubicBezTo>
                    <a:cubicBezTo>
                      <a:pt x="229" y="534"/>
                      <a:pt x="158" y="530"/>
                      <a:pt x="162" y="545"/>
                    </a:cubicBezTo>
                    <a:cubicBezTo>
                      <a:pt x="165" y="560"/>
                      <a:pt x="293" y="591"/>
                      <a:pt x="218" y="610"/>
                    </a:cubicBezTo>
                    <a:cubicBezTo>
                      <a:pt x="185" y="618"/>
                      <a:pt x="142" y="616"/>
                      <a:pt x="132" y="639"/>
                    </a:cubicBezTo>
                    <a:cubicBezTo>
                      <a:pt x="132" y="639"/>
                      <a:pt x="111" y="449"/>
                      <a:pt x="17" y="350"/>
                    </a:cubicBezTo>
                    <a:cubicBezTo>
                      <a:pt x="47" y="342"/>
                      <a:pt x="47" y="342"/>
                      <a:pt x="47" y="342"/>
                    </a:cubicBezTo>
                    <a:cubicBezTo>
                      <a:pt x="47" y="342"/>
                      <a:pt x="0" y="310"/>
                      <a:pt x="5" y="288"/>
                    </a:cubicBezTo>
                    <a:cubicBezTo>
                      <a:pt x="11" y="266"/>
                      <a:pt x="70" y="283"/>
                      <a:pt x="92" y="249"/>
                    </a:cubicBezTo>
                    <a:cubicBezTo>
                      <a:pt x="114" y="216"/>
                      <a:pt x="63" y="178"/>
                      <a:pt x="87" y="149"/>
                    </a:cubicBezTo>
                    <a:cubicBezTo>
                      <a:pt x="112" y="121"/>
                      <a:pt x="205" y="147"/>
                      <a:pt x="235" y="112"/>
                    </a:cubicBezTo>
                    <a:cubicBezTo>
                      <a:pt x="265" y="77"/>
                      <a:pt x="210" y="50"/>
                      <a:pt x="240" y="25"/>
                    </a:cubicBezTo>
                    <a:cubicBezTo>
                      <a:pt x="271" y="0"/>
                      <a:pt x="629" y="60"/>
                      <a:pt x="727" y="24"/>
                    </a:cubicBezTo>
                    <a:cubicBezTo>
                      <a:pt x="727" y="24"/>
                      <a:pt x="657" y="166"/>
                      <a:pt x="728" y="483"/>
                    </a:cubicBezTo>
                    <a:close/>
                  </a:path>
                </a:pathLst>
              </a:custGeom>
              <a:solidFill>
                <a:srgbClr val="909D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5" name="Freeform: Shape 131"/>
              <p:cNvSpPr/>
              <p:nvPr/>
            </p:nvSpPr>
            <p:spPr bwMode="auto">
              <a:xfrm>
                <a:off x="2805114" y="2203450"/>
                <a:ext cx="1049338" cy="1025525"/>
              </a:xfrm>
              <a:custGeom>
                <a:avLst/>
                <a:gdLst>
                  <a:gd name="T0" fmla="*/ 34 w 607"/>
                  <a:gd name="T1" fmla="*/ 527 h 594"/>
                  <a:gd name="T2" fmla="*/ 21 w 607"/>
                  <a:gd name="T3" fmla="*/ 421 h 594"/>
                  <a:gd name="T4" fmla="*/ 16 w 607"/>
                  <a:gd name="T5" fmla="*/ 387 h 594"/>
                  <a:gd name="T6" fmla="*/ 55 w 607"/>
                  <a:gd name="T7" fmla="*/ 435 h 594"/>
                  <a:gd name="T8" fmla="*/ 67 w 607"/>
                  <a:gd name="T9" fmla="*/ 441 h 594"/>
                  <a:gd name="T10" fmla="*/ 99 w 607"/>
                  <a:gd name="T11" fmla="*/ 423 h 594"/>
                  <a:gd name="T12" fmla="*/ 129 w 607"/>
                  <a:gd name="T13" fmla="*/ 440 h 594"/>
                  <a:gd name="T14" fmla="*/ 176 w 607"/>
                  <a:gd name="T15" fmla="*/ 430 h 594"/>
                  <a:gd name="T16" fmla="*/ 179 w 607"/>
                  <a:gd name="T17" fmla="*/ 335 h 594"/>
                  <a:gd name="T18" fmla="*/ 174 w 607"/>
                  <a:gd name="T19" fmla="*/ 252 h 594"/>
                  <a:gd name="T20" fmla="*/ 269 w 607"/>
                  <a:gd name="T21" fmla="*/ 354 h 594"/>
                  <a:gd name="T22" fmla="*/ 360 w 607"/>
                  <a:gd name="T23" fmla="*/ 328 h 594"/>
                  <a:gd name="T24" fmla="*/ 449 w 607"/>
                  <a:gd name="T25" fmla="*/ 364 h 594"/>
                  <a:gd name="T26" fmla="*/ 530 w 607"/>
                  <a:gd name="T27" fmla="*/ 121 h 594"/>
                  <a:gd name="T28" fmla="*/ 598 w 607"/>
                  <a:gd name="T29" fmla="*/ 0 h 594"/>
                  <a:gd name="T30" fmla="*/ 607 w 607"/>
                  <a:gd name="T31" fmla="*/ 438 h 594"/>
                  <a:gd name="T32" fmla="*/ 405 w 607"/>
                  <a:gd name="T33" fmla="*/ 434 h 594"/>
                  <a:gd name="T34" fmla="*/ 259 w 607"/>
                  <a:gd name="T35" fmla="*/ 450 h 594"/>
                  <a:gd name="T36" fmla="*/ 195 w 607"/>
                  <a:gd name="T37" fmla="*/ 503 h 594"/>
                  <a:gd name="T38" fmla="*/ 41 w 607"/>
                  <a:gd name="T39" fmla="*/ 500 h 594"/>
                  <a:gd name="T40" fmla="*/ 97 w 607"/>
                  <a:gd name="T41" fmla="*/ 565 h 594"/>
                  <a:gd name="T42" fmla="*/ 11 w 607"/>
                  <a:gd name="T43" fmla="*/ 594 h 594"/>
                  <a:gd name="T44" fmla="*/ 5 w 607"/>
                  <a:gd name="T45" fmla="*/ 554 h 594"/>
                  <a:gd name="T46" fmla="*/ 34 w 607"/>
                  <a:gd name="T47" fmla="*/ 52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7" h="594">
                    <a:moveTo>
                      <a:pt x="34" y="527"/>
                    </a:moveTo>
                    <a:cubicBezTo>
                      <a:pt x="38" y="497"/>
                      <a:pt x="0" y="462"/>
                      <a:pt x="21" y="421"/>
                    </a:cubicBezTo>
                    <a:cubicBezTo>
                      <a:pt x="26" y="413"/>
                      <a:pt x="19" y="400"/>
                      <a:pt x="16" y="387"/>
                    </a:cubicBezTo>
                    <a:cubicBezTo>
                      <a:pt x="30" y="402"/>
                      <a:pt x="46" y="415"/>
                      <a:pt x="55" y="435"/>
                    </a:cubicBezTo>
                    <a:cubicBezTo>
                      <a:pt x="55" y="437"/>
                      <a:pt x="59" y="447"/>
                      <a:pt x="67" y="441"/>
                    </a:cubicBezTo>
                    <a:cubicBezTo>
                      <a:pt x="77" y="430"/>
                      <a:pt x="85" y="417"/>
                      <a:pt x="99" y="423"/>
                    </a:cubicBezTo>
                    <a:cubicBezTo>
                      <a:pt x="108" y="425"/>
                      <a:pt x="120" y="429"/>
                      <a:pt x="129" y="440"/>
                    </a:cubicBezTo>
                    <a:cubicBezTo>
                      <a:pt x="143" y="454"/>
                      <a:pt x="164" y="443"/>
                      <a:pt x="176" y="430"/>
                    </a:cubicBezTo>
                    <a:cubicBezTo>
                      <a:pt x="196" y="402"/>
                      <a:pt x="181" y="366"/>
                      <a:pt x="179" y="335"/>
                    </a:cubicBezTo>
                    <a:cubicBezTo>
                      <a:pt x="179" y="307"/>
                      <a:pt x="180" y="279"/>
                      <a:pt x="174" y="252"/>
                    </a:cubicBezTo>
                    <a:cubicBezTo>
                      <a:pt x="184" y="301"/>
                      <a:pt x="215" y="353"/>
                      <a:pt x="269" y="354"/>
                    </a:cubicBezTo>
                    <a:cubicBezTo>
                      <a:pt x="303" y="353"/>
                      <a:pt x="328" y="311"/>
                      <a:pt x="360" y="328"/>
                    </a:cubicBezTo>
                    <a:cubicBezTo>
                      <a:pt x="390" y="347"/>
                      <a:pt x="419" y="373"/>
                      <a:pt x="449" y="364"/>
                    </a:cubicBezTo>
                    <a:cubicBezTo>
                      <a:pt x="548" y="342"/>
                      <a:pt x="527" y="207"/>
                      <a:pt x="530" y="121"/>
                    </a:cubicBezTo>
                    <a:cubicBezTo>
                      <a:pt x="529" y="71"/>
                      <a:pt x="549" y="23"/>
                      <a:pt x="598" y="0"/>
                    </a:cubicBezTo>
                    <a:cubicBezTo>
                      <a:pt x="582" y="50"/>
                      <a:pt x="552" y="190"/>
                      <a:pt x="607" y="438"/>
                    </a:cubicBezTo>
                    <a:cubicBezTo>
                      <a:pt x="607" y="438"/>
                      <a:pt x="536" y="469"/>
                      <a:pt x="405" y="434"/>
                    </a:cubicBezTo>
                    <a:cubicBezTo>
                      <a:pt x="275" y="400"/>
                      <a:pt x="249" y="408"/>
                      <a:pt x="259" y="450"/>
                    </a:cubicBezTo>
                    <a:cubicBezTo>
                      <a:pt x="270" y="493"/>
                      <a:pt x="282" y="516"/>
                      <a:pt x="195" y="503"/>
                    </a:cubicBezTo>
                    <a:cubicBezTo>
                      <a:pt x="108" y="489"/>
                      <a:pt x="37" y="485"/>
                      <a:pt x="41" y="500"/>
                    </a:cubicBezTo>
                    <a:cubicBezTo>
                      <a:pt x="44" y="515"/>
                      <a:pt x="172" y="546"/>
                      <a:pt x="97" y="565"/>
                    </a:cubicBezTo>
                    <a:cubicBezTo>
                      <a:pt x="64" y="573"/>
                      <a:pt x="21" y="571"/>
                      <a:pt x="11" y="594"/>
                    </a:cubicBezTo>
                    <a:cubicBezTo>
                      <a:pt x="11" y="594"/>
                      <a:pt x="10" y="579"/>
                      <a:pt x="5" y="554"/>
                    </a:cubicBezTo>
                    <a:cubicBezTo>
                      <a:pt x="20" y="547"/>
                      <a:pt x="33" y="539"/>
                      <a:pt x="34" y="527"/>
                    </a:cubicBezTo>
                    <a:close/>
                  </a:path>
                </a:pathLst>
              </a:custGeom>
              <a:solidFill>
                <a:srgbClr val="8390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6" name="Freeform: Shape 132"/>
              <p:cNvSpPr/>
              <p:nvPr/>
            </p:nvSpPr>
            <p:spPr bwMode="auto">
              <a:xfrm>
                <a:off x="2619376" y="2606675"/>
                <a:ext cx="103188" cy="90488"/>
              </a:xfrm>
              <a:custGeom>
                <a:avLst/>
                <a:gdLst>
                  <a:gd name="T0" fmla="*/ 60 w 60"/>
                  <a:gd name="T1" fmla="*/ 52 h 52"/>
                  <a:gd name="T2" fmla="*/ 2 w 60"/>
                  <a:gd name="T3" fmla="*/ 16 h 52"/>
                  <a:gd name="T4" fmla="*/ 0 w 60"/>
                  <a:gd name="T5" fmla="*/ 13 h 52"/>
                  <a:gd name="T6" fmla="*/ 45 w 60"/>
                  <a:gd name="T7" fmla="*/ 0 h 52"/>
                  <a:gd name="T8" fmla="*/ 37 w 60"/>
                  <a:gd name="T9" fmla="*/ 8 h 52"/>
                  <a:gd name="T10" fmla="*/ 60 w 60"/>
                  <a:gd name="T11" fmla="*/ 52 h 52"/>
                </a:gdLst>
                <a:ahLst/>
                <a:cxnLst>
                  <a:cxn ang="0">
                    <a:pos x="T0" y="T1"/>
                  </a:cxn>
                  <a:cxn ang="0">
                    <a:pos x="T2" y="T3"/>
                  </a:cxn>
                  <a:cxn ang="0">
                    <a:pos x="T4" y="T5"/>
                  </a:cxn>
                  <a:cxn ang="0">
                    <a:pos x="T6" y="T7"/>
                  </a:cxn>
                  <a:cxn ang="0">
                    <a:pos x="T8" y="T9"/>
                  </a:cxn>
                  <a:cxn ang="0">
                    <a:pos x="T10" y="T11"/>
                  </a:cxn>
                </a:cxnLst>
                <a:rect l="0" t="0" r="r" b="b"/>
                <a:pathLst>
                  <a:path w="60" h="52">
                    <a:moveTo>
                      <a:pt x="60" y="52"/>
                    </a:moveTo>
                    <a:cubicBezTo>
                      <a:pt x="39" y="43"/>
                      <a:pt x="18" y="35"/>
                      <a:pt x="2" y="16"/>
                    </a:cubicBezTo>
                    <a:cubicBezTo>
                      <a:pt x="1" y="15"/>
                      <a:pt x="0" y="14"/>
                      <a:pt x="0" y="13"/>
                    </a:cubicBezTo>
                    <a:cubicBezTo>
                      <a:pt x="6" y="3"/>
                      <a:pt x="25" y="3"/>
                      <a:pt x="45" y="0"/>
                    </a:cubicBezTo>
                    <a:cubicBezTo>
                      <a:pt x="42" y="2"/>
                      <a:pt x="38" y="5"/>
                      <a:pt x="37" y="8"/>
                    </a:cubicBezTo>
                    <a:cubicBezTo>
                      <a:pt x="29" y="24"/>
                      <a:pt x="43" y="41"/>
                      <a:pt x="60" y="52"/>
                    </a:cubicBezTo>
                    <a:close/>
                  </a:path>
                </a:pathLst>
              </a:custGeom>
              <a:solidFill>
                <a:srgbClr val="9EAA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7" name="Freeform: Shape 133"/>
              <p:cNvSpPr/>
              <p:nvPr/>
            </p:nvSpPr>
            <p:spPr bwMode="auto">
              <a:xfrm>
                <a:off x="2760664" y="2366962"/>
                <a:ext cx="180975" cy="195263"/>
              </a:xfrm>
              <a:custGeom>
                <a:avLst/>
                <a:gdLst>
                  <a:gd name="T0" fmla="*/ 37 w 105"/>
                  <a:gd name="T1" fmla="*/ 27 h 113"/>
                  <a:gd name="T2" fmla="*/ 54 w 105"/>
                  <a:gd name="T3" fmla="*/ 113 h 113"/>
                  <a:gd name="T4" fmla="*/ 14 w 105"/>
                  <a:gd name="T5" fmla="*/ 61 h 113"/>
                  <a:gd name="T6" fmla="*/ 0 w 105"/>
                  <a:gd name="T7" fmla="*/ 21 h 113"/>
                  <a:gd name="T8" fmla="*/ 2 w 105"/>
                  <a:gd name="T9" fmla="*/ 19 h 113"/>
                  <a:gd name="T10" fmla="*/ 105 w 105"/>
                  <a:gd name="T11" fmla="*/ 1 h 113"/>
                  <a:gd name="T12" fmla="*/ 37 w 105"/>
                  <a:gd name="T13" fmla="*/ 27 h 113"/>
                </a:gdLst>
                <a:ahLst/>
                <a:cxnLst>
                  <a:cxn ang="0">
                    <a:pos x="T0" y="T1"/>
                  </a:cxn>
                  <a:cxn ang="0">
                    <a:pos x="T2" y="T3"/>
                  </a:cxn>
                  <a:cxn ang="0">
                    <a:pos x="T4" y="T5"/>
                  </a:cxn>
                  <a:cxn ang="0">
                    <a:pos x="T6" y="T7"/>
                  </a:cxn>
                  <a:cxn ang="0">
                    <a:pos x="T8" y="T9"/>
                  </a:cxn>
                  <a:cxn ang="0">
                    <a:pos x="T10" y="T11"/>
                  </a:cxn>
                  <a:cxn ang="0">
                    <a:pos x="T12" y="T13"/>
                  </a:cxn>
                </a:cxnLst>
                <a:rect l="0" t="0" r="r" b="b"/>
                <a:pathLst>
                  <a:path w="105" h="113">
                    <a:moveTo>
                      <a:pt x="37" y="27"/>
                    </a:moveTo>
                    <a:cubicBezTo>
                      <a:pt x="21" y="52"/>
                      <a:pt x="44" y="83"/>
                      <a:pt x="54" y="113"/>
                    </a:cubicBezTo>
                    <a:cubicBezTo>
                      <a:pt x="36" y="100"/>
                      <a:pt x="21" y="84"/>
                      <a:pt x="14" y="61"/>
                    </a:cubicBezTo>
                    <a:cubicBezTo>
                      <a:pt x="10" y="49"/>
                      <a:pt x="2" y="35"/>
                      <a:pt x="0" y="21"/>
                    </a:cubicBezTo>
                    <a:cubicBezTo>
                      <a:pt x="1" y="21"/>
                      <a:pt x="1" y="20"/>
                      <a:pt x="2" y="19"/>
                    </a:cubicBezTo>
                    <a:cubicBezTo>
                      <a:pt x="18" y="0"/>
                      <a:pt x="66" y="6"/>
                      <a:pt x="105" y="1"/>
                    </a:cubicBezTo>
                    <a:cubicBezTo>
                      <a:pt x="82" y="10"/>
                      <a:pt x="52" y="7"/>
                      <a:pt x="37" y="27"/>
                    </a:cubicBezTo>
                    <a:close/>
                  </a:path>
                </a:pathLst>
              </a:custGeom>
              <a:solidFill>
                <a:srgbClr val="9EAA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8" name="Freeform: Shape 134"/>
              <p:cNvSpPr/>
              <p:nvPr/>
            </p:nvSpPr>
            <p:spPr bwMode="auto">
              <a:xfrm>
                <a:off x="3013076" y="2154237"/>
                <a:ext cx="741363" cy="242888"/>
              </a:xfrm>
              <a:custGeom>
                <a:avLst/>
                <a:gdLst>
                  <a:gd name="T0" fmla="*/ 376 w 429"/>
                  <a:gd name="T1" fmla="*/ 40 h 140"/>
                  <a:gd name="T2" fmla="*/ 43 w 429"/>
                  <a:gd name="T3" fmla="*/ 33 h 140"/>
                  <a:gd name="T4" fmla="*/ 51 w 429"/>
                  <a:gd name="T5" fmla="*/ 140 h 140"/>
                  <a:gd name="T6" fmla="*/ 12 w 429"/>
                  <a:gd name="T7" fmla="*/ 80 h 140"/>
                  <a:gd name="T8" fmla="*/ 7 w 429"/>
                  <a:gd name="T9" fmla="*/ 62 h 140"/>
                  <a:gd name="T10" fmla="*/ 0 w 429"/>
                  <a:gd name="T11" fmla="*/ 34 h 140"/>
                  <a:gd name="T12" fmla="*/ 9 w 429"/>
                  <a:gd name="T13" fmla="*/ 20 h 140"/>
                  <a:gd name="T14" fmla="*/ 429 w 429"/>
                  <a:gd name="T15" fmla="*/ 30 h 140"/>
                  <a:gd name="T16" fmla="*/ 376 w 429"/>
                  <a:gd name="T17" fmla="*/ 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140">
                    <a:moveTo>
                      <a:pt x="376" y="40"/>
                    </a:moveTo>
                    <a:cubicBezTo>
                      <a:pt x="263" y="43"/>
                      <a:pt x="154" y="18"/>
                      <a:pt x="43" y="33"/>
                    </a:cubicBezTo>
                    <a:cubicBezTo>
                      <a:pt x="24" y="68"/>
                      <a:pt x="44" y="105"/>
                      <a:pt x="51" y="140"/>
                    </a:cubicBezTo>
                    <a:cubicBezTo>
                      <a:pt x="32" y="124"/>
                      <a:pt x="21" y="103"/>
                      <a:pt x="12" y="80"/>
                    </a:cubicBezTo>
                    <a:cubicBezTo>
                      <a:pt x="12" y="73"/>
                      <a:pt x="9" y="67"/>
                      <a:pt x="7" y="62"/>
                    </a:cubicBezTo>
                    <a:cubicBezTo>
                      <a:pt x="4" y="53"/>
                      <a:pt x="2" y="43"/>
                      <a:pt x="0" y="34"/>
                    </a:cubicBezTo>
                    <a:cubicBezTo>
                      <a:pt x="0" y="30"/>
                      <a:pt x="3" y="25"/>
                      <a:pt x="9" y="20"/>
                    </a:cubicBezTo>
                    <a:cubicBezTo>
                      <a:pt x="34" y="0"/>
                      <a:pt x="289" y="38"/>
                      <a:pt x="429" y="30"/>
                    </a:cubicBezTo>
                    <a:cubicBezTo>
                      <a:pt x="416" y="44"/>
                      <a:pt x="392" y="41"/>
                      <a:pt x="376" y="40"/>
                    </a:cubicBezTo>
                    <a:close/>
                  </a:path>
                </a:pathLst>
              </a:custGeom>
              <a:solidFill>
                <a:srgbClr val="9EAA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19" name="Freeform: Shape 135"/>
              <p:cNvSpPr/>
              <p:nvPr/>
            </p:nvSpPr>
            <p:spPr bwMode="auto">
              <a:xfrm>
                <a:off x="2943226" y="2281237"/>
                <a:ext cx="147638" cy="327025"/>
              </a:xfrm>
              <a:custGeom>
                <a:avLst/>
                <a:gdLst>
                  <a:gd name="T0" fmla="*/ 85 w 85"/>
                  <a:gd name="T1" fmla="*/ 190 h 190"/>
                  <a:gd name="T2" fmla="*/ 0 w 85"/>
                  <a:gd name="T3" fmla="*/ 39 h 190"/>
                  <a:gd name="T4" fmla="*/ 34 w 85"/>
                  <a:gd name="T5" fmla="*/ 22 h 190"/>
                  <a:gd name="T6" fmla="*/ 43 w 85"/>
                  <a:gd name="T7" fmla="*/ 0 h 190"/>
                  <a:gd name="T8" fmla="*/ 48 w 85"/>
                  <a:gd name="T9" fmla="*/ 12 h 190"/>
                  <a:gd name="T10" fmla="*/ 85 w 85"/>
                  <a:gd name="T11" fmla="*/ 190 h 190"/>
                </a:gdLst>
                <a:ahLst/>
                <a:cxnLst>
                  <a:cxn ang="0">
                    <a:pos x="T0" y="T1"/>
                  </a:cxn>
                  <a:cxn ang="0">
                    <a:pos x="T2" y="T3"/>
                  </a:cxn>
                  <a:cxn ang="0">
                    <a:pos x="T4" y="T5"/>
                  </a:cxn>
                  <a:cxn ang="0">
                    <a:pos x="T6" y="T7"/>
                  </a:cxn>
                  <a:cxn ang="0">
                    <a:pos x="T8" y="T9"/>
                  </a:cxn>
                  <a:cxn ang="0">
                    <a:pos x="T10" y="T11"/>
                  </a:cxn>
                </a:cxnLst>
                <a:rect l="0" t="0" r="r" b="b"/>
                <a:pathLst>
                  <a:path w="85" h="190">
                    <a:moveTo>
                      <a:pt x="85" y="190"/>
                    </a:moveTo>
                    <a:cubicBezTo>
                      <a:pt x="73" y="150"/>
                      <a:pt x="36" y="59"/>
                      <a:pt x="0" y="39"/>
                    </a:cubicBezTo>
                    <a:cubicBezTo>
                      <a:pt x="14" y="36"/>
                      <a:pt x="26" y="31"/>
                      <a:pt x="34" y="22"/>
                    </a:cubicBezTo>
                    <a:cubicBezTo>
                      <a:pt x="40" y="14"/>
                      <a:pt x="43" y="7"/>
                      <a:pt x="43" y="0"/>
                    </a:cubicBezTo>
                    <a:cubicBezTo>
                      <a:pt x="45" y="4"/>
                      <a:pt x="46" y="8"/>
                      <a:pt x="48" y="12"/>
                    </a:cubicBezTo>
                    <a:cubicBezTo>
                      <a:pt x="63" y="56"/>
                      <a:pt x="81" y="146"/>
                      <a:pt x="85" y="190"/>
                    </a:cubicBezTo>
                    <a:close/>
                  </a:path>
                </a:pathLst>
              </a:custGeom>
              <a:solidFill>
                <a:srgbClr val="8390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0" name="Freeform: Shape 136"/>
              <p:cNvSpPr/>
              <p:nvPr/>
            </p:nvSpPr>
            <p:spPr bwMode="auto">
              <a:xfrm>
                <a:off x="2684464" y="2514600"/>
                <a:ext cx="139700" cy="196850"/>
              </a:xfrm>
              <a:custGeom>
                <a:avLst/>
                <a:gdLst>
                  <a:gd name="T0" fmla="*/ 81 w 81"/>
                  <a:gd name="T1" fmla="*/ 114 h 114"/>
                  <a:gd name="T2" fmla="*/ 0 w 81"/>
                  <a:gd name="T3" fmla="*/ 46 h 114"/>
                  <a:gd name="T4" fmla="*/ 41 w 81"/>
                  <a:gd name="T5" fmla="*/ 24 h 114"/>
                  <a:gd name="T6" fmla="*/ 46 w 81"/>
                  <a:gd name="T7" fmla="*/ 0 h 114"/>
                  <a:gd name="T8" fmla="*/ 81 w 81"/>
                  <a:gd name="T9" fmla="*/ 114 h 114"/>
                </a:gdLst>
                <a:ahLst/>
                <a:cxnLst>
                  <a:cxn ang="0">
                    <a:pos x="T0" y="T1"/>
                  </a:cxn>
                  <a:cxn ang="0">
                    <a:pos x="T2" y="T3"/>
                  </a:cxn>
                  <a:cxn ang="0">
                    <a:pos x="T4" y="T5"/>
                  </a:cxn>
                  <a:cxn ang="0">
                    <a:pos x="T6" y="T7"/>
                  </a:cxn>
                  <a:cxn ang="0">
                    <a:pos x="T8" y="T9"/>
                  </a:cxn>
                </a:cxnLst>
                <a:rect l="0" t="0" r="r" b="b"/>
                <a:pathLst>
                  <a:path w="81" h="114">
                    <a:moveTo>
                      <a:pt x="81" y="114"/>
                    </a:moveTo>
                    <a:cubicBezTo>
                      <a:pt x="54" y="45"/>
                      <a:pt x="28" y="47"/>
                      <a:pt x="0" y="46"/>
                    </a:cubicBezTo>
                    <a:cubicBezTo>
                      <a:pt x="16" y="43"/>
                      <a:pt x="32" y="38"/>
                      <a:pt x="41" y="24"/>
                    </a:cubicBezTo>
                    <a:cubicBezTo>
                      <a:pt x="46" y="16"/>
                      <a:pt x="47" y="8"/>
                      <a:pt x="46" y="0"/>
                    </a:cubicBezTo>
                    <a:cubicBezTo>
                      <a:pt x="58" y="24"/>
                      <a:pt x="79" y="90"/>
                      <a:pt x="81" y="114"/>
                    </a:cubicBezTo>
                    <a:close/>
                  </a:path>
                </a:pathLst>
              </a:custGeom>
              <a:solidFill>
                <a:srgbClr val="8390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1" name="Freeform: Shape 137"/>
              <p:cNvSpPr/>
              <p:nvPr/>
            </p:nvSpPr>
            <p:spPr bwMode="auto">
              <a:xfrm>
                <a:off x="2651126" y="2717800"/>
                <a:ext cx="144463" cy="195263"/>
              </a:xfrm>
              <a:custGeom>
                <a:avLst/>
                <a:gdLst>
                  <a:gd name="T0" fmla="*/ 0 w 83"/>
                  <a:gd name="T1" fmla="*/ 3 h 113"/>
                  <a:gd name="T2" fmla="*/ 13 w 83"/>
                  <a:gd name="T3" fmla="*/ 0 h 113"/>
                  <a:gd name="T4" fmla="*/ 83 w 83"/>
                  <a:gd name="T5" fmla="*/ 113 h 113"/>
                  <a:gd name="T6" fmla="*/ 0 w 83"/>
                  <a:gd name="T7" fmla="*/ 3 h 113"/>
                </a:gdLst>
                <a:ahLst/>
                <a:cxnLst>
                  <a:cxn ang="0">
                    <a:pos x="T0" y="T1"/>
                  </a:cxn>
                  <a:cxn ang="0">
                    <a:pos x="T2" y="T3"/>
                  </a:cxn>
                  <a:cxn ang="0">
                    <a:pos x="T4" y="T5"/>
                  </a:cxn>
                  <a:cxn ang="0">
                    <a:pos x="T6" y="T7"/>
                  </a:cxn>
                </a:cxnLst>
                <a:rect l="0" t="0" r="r" b="b"/>
                <a:pathLst>
                  <a:path w="83" h="113">
                    <a:moveTo>
                      <a:pt x="0" y="3"/>
                    </a:moveTo>
                    <a:cubicBezTo>
                      <a:pt x="13" y="0"/>
                      <a:pt x="13" y="0"/>
                      <a:pt x="13" y="0"/>
                    </a:cubicBezTo>
                    <a:cubicBezTo>
                      <a:pt x="46" y="32"/>
                      <a:pt x="71" y="71"/>
                      <a:pt x="83" y="113"/>
                    </a:cubicBezTo>
                    <a:cubicBezTo>
                      <a:pt x="55" y="77"/>
                      <a:pt x="37" y="28"/>
                      <a:pt x="0" y="3"/>
                    </a:cubicBezTo>
                    <a:close/>
                  </a:path>
                </a:pathLst>
              </a:custGeom>
              <a:solidFill>
                <a:srgbClr val="8390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2" name="Freeform: Shape 139"/>
              <p:cNvSpPr/>
              <p:nvPr/>
            </p:nvSpPr>
            <p:spPr bwMode="auto">
              <a:xfrm>
                <a:off x="2819401" y="2166937"/>
                <a:ext cx="1035050" cy="1062038"/>
              </a:xfrm>
              <a:custGeom>
                <a:avLst/>
                <a:gdLst>
                  <a:gd name="T0" fmla="*/ 58 w 599"/>
                  <a:gd name="T1" fmla="*/ 562 h 615"/>
                  <a:gd name="T2" fmla="*/ 9 w 599"/>
                  <a:gd name="T3" fmla="*/ 466 h 615"/>
                  <a:gd name="T4" fmla="*/ 19 w 599"/>
                  <a:gd name="T5" fmla="*/ 496 h 615"/>
                  <a:gd name="T6" fmla="*/ 170 w 599"/>
                  <a:gd name="T7" fmla="*/ 481 h 615"/>
                  <a:gd name="T8" fmla="*/ 205 w 599"/>
                  <a:gd name="T9" fmla="*/ 470 h 615"/>
                  <a:gd name="T10" fmla="*/ 184 w 599"/>
                  <a:gd name="T11" fmla="*/ 335 h 615"/>
                  <a:gd name="T12" fmla="*/ 252 w 599"/>
                  <a:gd name="T13" fmla="*/ 414 h 615"/>
                  <a:gd name="T14" fmla="*/ 332 w 599"/>
                  <a:gd name="T15" fmla="*/ 400 h 615"/>
                  <a:gd name="T16" fmla="*/ 533 w 599"/>
                  <a:gd name="T17" fmla="*/ 454 h 615"/>
                  <a:gd name="T18" fmla="*/ 552 w 599"/>
                  <a:gd name="T19" fmla="*/ 426 h 615"/>
                  <a:gd name="T20" fmla="*/ 533 w 599"/>
                  <a:gd name="T21" fmla="*/ 379 h 615"/>
                  <a:gd name="T22" fmla="*/ 568 w 599"/>
                  <a:gd name="T23" fmla="*/ 380 h 615"/>
                  <a:gd name="T24" fmla="*/ 576 w 599"/>
                  <a:gd name="T25" fmla="*/ 53 h 615"/>
                  <a:gd name="T26" fmla="*/ 573 w 599"/>
                  <a:gd name="T27" fmla="*/ 21 h 615"/>
                  <a:gd name="T28" fmla="*/ 543 w 599"/>
                  <a:gd name="T29" fmla="*/ 52 h 615"/>
                  <a:gd name="T30" fmla="*/ 534 w 599"/>
                  <a:gd name="T31" fmla="*/ 54 h 615"/>
                  <a:gd name="T32" fmla="*/ 563 w 599"/>
                  <a:gd name="T33" fmla="*/ 9 h 615"/>
                  <a:gd name="T34" fmla="*/ 552 w 599"/>
                  <a:gd name="T35" fmla="*/ 9 h 615"/>
                  <a:gd name="T36" fmla="*/ 598 w 599"/>
                  <a:gd name="T37" fmla="*/ 0 h 615"/>
                  <a:gd name="T38" fmla="*/ 599 w 599"/>
                  <a:gd name="T39" fmla="*/ 459 h 615"/>
                  <a:gd name="T40" fmla="*/ 397 w 599"/>
                  <a:gd name="T41" fmla="*/ 462 h 615"/>
                  <a:gd name="T42" fmla="*/ 256 w 599"/>
                  <a:gd name="T43" fmla="*/ 474 h 615"/>
                  <a:gd name="T44" fmla="*/ 189 w 599"/>
                  <a:gd name="T45" fmla="*/ 528 h 615"/>
                  <a:gd name="T46" fmla="*/ 40 w 599"/>
                  <a:gd name="T47" fmla="*/ 522 h 615"/>
                  <a:gd name="T48" fmla="*/ 92 w 599"/>
                  <a:gd name="T49" fmla="*/ 587 h 615"/>
                  <a:gd name="T50" fmla="*/ 3 w 599"/>
                  <a:gd name="T51" fmla="*/ 615 h 615"/>
                  <a:gd name="T52" fmla="*/ 0 w 599"/>
                  <a:gd name="T53" fmla="*/ 593 h 615"/>
                  <a:gd name="T54" fmla="*/ 58 w 599"/>
                  <a:gd name="T55" fmla="*/ 56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9" h="615">
                    <a:moveTo>
                      <a:pt x="58" y="562"/>
                    </a:moveTo>
                    <a:cubicBezTo>
                      <a:pt x="35" y="532"/>
                      <a:pt x="5" y="507"/>
                      <a:pt x="9" y="466"/>
                    </a:cubicBezTo>
                    <a:cubicBezTo>
                      <a:pt x="14" y="476"/>
                      <a:pt x="17" y="485"/>
                      <a:pt x="19" y="496"/>
                    </a:cubicBezTo>
                    <a:cubicBezTo>
                      <a:pt x="48" y="452"/>
                      <a:pt x="124" y="473"/>
                      <a:pt x="170" y="481"/>
                    </a:cubicBezTo>
                    <a:cubicBezTo>
                      <a:pt x="182" y="483"/>
                      <a:pt x="201" y="483"/>
                      <a:pt x="205" y="470"/>
                    </a:cubicBezTo>
                    <a:cubicBezTo>
                      <a:pt x="219" y="425"/>
                      <a:pt x="190" y="380"/>
                      <a:pt x="184" y="335"/>
                    </a:cubicBezTo>
                    <a:cubicBezTo>
                      <a:pt x="206" y="362"/>
                      <a:pt x="212" y="412"/>
                      <a:pt x="252" y="414"/>
                    </a:cubicBezTo>
                    <a:cubicBezTo>
                      <a:pt x="280" y="415"/>
                      <a:pt x="306" y="397"/>
                      <a:pt x="332" y="400"/>
                    </a:cubicBezTo>
                    <a:cubicBezTo>
                      <a:pt x="400" y="409"/>
                      <a:pt x="458" y="456"/>
                      <a:pt x="533" y="454"/>
                    </a:cubicBezTo>
                    <a:cubicBezTo>
                      <a:pt x="551" y="454"/>
                      <a:pt x="563" y="444"/>
                      <a:pt x="552" y="426"/>
                    </a:cubicBezTo>
                    <a:cubicBezTo>
                      <a:pt x="541" y="412"/>
                      <a:pt x="537" y="397"/>
                      <a:pt x="533" y="379"/>
                    </a:cubicBezTo>
                    <a:cubicBezTo>
                      <a:pt x="546" y="383"/>
                      <a:pt x="573" y="400"/>
                      <a:pt x="568" y="380"/>
                    </a:cubicBezTo>
                    <a:cubicBezTo>
                      <a:pt x="542" y="272"/>
                      <a:pt x="515" y="159"/>
                      <a:pt x="576" y="53"/>
                    </a:cubicBezTo>
                    <a:cubicBezTo>
                      <a:pt x="580" y="43"/>
                      <a:pt x="576" y="32"/>
                      <a:pt x="573" y="21"/>
                    </a:cubicBezTo>
                    <a:cubicBezTo>
                      <a:pt x="557" y="25"/>
                      <a:pt x="546" y="37"/>
                      <a:pt x="543" y="52"/>
                    </a:cubicBezTo>
                    <a:cubicBezTo>
                      <a:pt x="541" y="52"/>
                      <a:pt x="536" y="53"/>
                      <a:pt x="534" y="54"/>
                    </a:cubicBezTo>
                    <a:cubicBezTo>
                      <a:pt x="529" y="32"/>
                      <a:pt x="556" y="28"/>
                      <a:pt x="563" y="9"/>
                    </a:cubicBezTo>
                    <a:cubicBezTo>
                      <a:pt x="559" y="9"/>
                      <a:pt x="556" y="9"/>
                      <a:pt x="552" y="9"/>
                    </a:cubicBezTo>
                    <a:cubicBezTo>
                      <a:pt x="571" y="7"/>
                      <a:pt x="586" y="5"/>
                      <a:pt x="598" y="0"/>
                    </a:cubicBezTo>
                    <a:cubicBezTo>
                      <a:pt x="598" y="0"/>
                      <a:pt x="528" y="142"/>
                      <a:pt x="599" y="459"/>
                    </a:cubicBezTo>
                    <a:cubicBezTo>
                      <a:pt x="599" y="459"/>
                      <a:pt x="528" y="496"/>
                      <a:pt x="397" y="462"/>
                    </a:cubicBezTo>
                    <a:cubicBezTo>
                      <a:pt x="267" y="427"/>
                      <a:pt x="245" y="431"/>
                      <a:pt x="256" y="474"/>
                    </a:cubicBezTo>
                    <a:cubicBezTo>
                      <a:pt x="266" y="517"/>
                      <a:pt x="276" y="541"/>
                      <a:pt x="189" y="528"/>
                    </a:cubicBezTo>
                    <a:cubicBezTo>
                      <a:pt x="102" y="514"/>
                      <a:pt x="37" y="507"/>
                      <a:pt x="40" y="522"/>
                    </a:cubicBezTo>
                    <a:cubicBezTo>
                      <a:pt x="44" y="537"/>
                      <a:pt x="168" y="568"/>
                      <a:pt x="92" y="587"/>
                    </a:cubicBezTo>
                    <a:cubicBezTo>
                      <a:pt x="59" y="595"/>
                      <a:pt x="13" y="592"/>
                      <a:pt x="3" y="615"/>
                    </a:cubicBezTo>
                    <a:cubicBezTo>
                      <a:pt x="3" y="615"/>
                      <a:pt x="2" y="607"/>
                      <a:pt x="0" y="593"/>
                    </a:cubicBezTo>
                    <a:cubicBezTo>
                      <a:pt x="15" y="579"/>
                      <a:pt x="38" y="569"/>
                      <a:pt x="58" y="562"/>
                    </a:cubicBezTo>
                    <a:close/>
                  </a:path>
                </a:pathLst>
              </a:custGeom>
              <a:solidFill>
                <a:srgbClr val="778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3" name="Freeform: Shape 140"/>
              <p:cNvSpPr/>
              <p:nvPr/>
            </p:nvSpPr>
            <p:spPr bwMode="auto">
              <a:xfrm>
                <a:off x="3830639" y="2125662"/>
                <a:ext cx="63500" cy="2978150"/>
              </a:xfrm>
              <a:custGeom>
                <a:avLst/>
                <a:gdLst>
                  <a:gd name="T0" fmla="*/ 20 w 37"/>
                  <a:gd name="T1" fmla="*/ 1714 h 1725"/>
                  <a:gd name="T2" fmla="*/ 29 w 37"/>
                  <a:gd name="T3" fmla="*/ 1725 h 1725"/>
                  <a:gd name="T4" fmla="*/ 29 w 37"/>
                  <a:gd name="T5" fmla="*/ 1725 h 1725"/>
                  <a:gd name="T6" fmla="*/ 37 w 37"/>
                  <a:gd name="T7" fmla="*/ 1713 h 1725"/>
                  <a:gd name="T8" fmla="*/ 18 w 37"/>
                  <a:gd name="T9" fmla="*/ 11 h 1725"/>
                  <a:gd name="T10" fmla="*/ 9 w 37"/>
                  <a:gd name="T11" fmla="*/ 0 h 1725"/>
                  <a:gd name="T12" fmla="*/ 9 w 37"/>
                  <a:gd name="T13" fmla="*/ 0 h 1725"/>
                  <a:gd name="T14" fmla="*/ 1 w 37"/>
                  <a:gd name="T15" fmla="*/ 11 h 1725"/>
                  <a:gd name="T16" fmla="*/ 20 w 37"/>
                  <a:gd name="T17" fmla="*/ 1714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725">
                    <a:moveTo>
                      <a:pt x="20" y="1714"/>
                    </a:moveTo>
                    <a:cubicBezTo>
                      <a:pt x="20" y="1720"/>
                      <a:pt x="24" y="1725"/>
                      <a:pt x="29" y="1725"/>
                    </a:cubicBezTo>
                    <a:cubicBezTo>
                      <a:pt x="29" y="1725"/>
                      <a:pt x="29" y="1725"/>
                      <a:pt x="29" y="1725"/>
                    </a:cubicBezTo>
                    <a:cubicBezTo>
                      <a:pt x="33" y="1724"/>
                      <a:pt x="37" y="1719"/>
                      <a:pt x="37" y="1713"/>
                    </a:cubicBezTo>
                    <a:cubicBezTo>
                      <a:pt x="18" y="11"/>
                      <a:pt x="18" y="11"/>
                      <a:pt x="18" y="11"/>
                    </a:cubicBezTo>
                    <a:cubicBezTo>
                      <a:pt x="17" y="5"/>
                      <a:pt x="14" y="0"/>
                      <a:pt x="9" y="0"/>
                    </a:cubicBezTo>
                    <a:cubicBezTo>
                      <a:pt x="9" y="0"/>
                      <a:pt x="9" y="0"/>
                      <a:pt x="9" y="0"/>
                    </a:cubicBezTo>
                    <a:cubicBezTo>
                      <a:pt x="4" y="0"/>
                      <a:pt x="0" y="5"/>
                      <a:pt x="1" y="11"/>
                    </a:cubicBezTo>
                    <a:lnTo>
                      <a:pt x="20" y="1714"/>
                    </a:lnTo>
                    <a:close/>
                  </a:path>
                </a:pathLst>
              </a:custGeom>
              <a:solidFill>
                <a:srgbClr val="51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4" name="Freeform: Shape 141"/>
              <p:cNvSpPr/>
              <p:nvPr/>
            </p:nvSpPr>
            <p:spPr bwMode="auto">
              <a:xfrm>
                <a:off x="3840164" y="2146300"/>
                <a:ext cx="34925" cy="2938463"/>
              </a:xfrm>
              <a:custGeom>
                <a:avLst/>
                <a:gdLst>
                  <a:gd name="T0" fmla="*/ 20 w 20"/>
                  <a:gd name="T1" fmla="*/ 1702 h 1702"/>
                  <a:gd name="T2" fmla="*/ 5 w 20"/>
                  <a:gd name="T3" fmla="*/ 599 h 1702"/>
                  <a:gd name="T4" fmla="*/ 0 w 20"/>
                  <a:gd name="T5" fmla="*/ 0 h 1702"/>
                  <a:gd name="T6" fmla="*/ 9 w 20"/>
                  <a:gd name="T7" fmla="*/ 599 h 1702"/>
                  <a:gd name="T8" fmla="*/ 20 w 20"/>
                  <a:gd name="T9" fmla="*/ 1702 h 1702"/>
                </a:gdLst>
                <a:ahLst/>
                <a:cxnLst>
                  <a:cxn ang="0">
                    <a:pos x="T0" y="T1"/>
                  </a:cxn>
                  <a:cxn ang="0">
                    <a:pos x="T2" y="T3"/>
                  </a:cxn>
                  <a:cxn ang="0">
                    <a:pos x="T4" y="T5"/>
                  </a:cxn>
                  <a:cxn ang="0">
                    <a:pos x="T6" y="T7"/>
                  </a:cxn>
                  <a:cxn ang="0">
                    <a:pos x="T8" y="T9"/>
                  </a:cxn>
                </a:cxnLst>
                <a:rect l="0" t="0" r="r" b="b"/>
                <a:pathLst>
                  <a:path w="20" h="1702">
                    <a:moveTo>
                      <a:pt x="20" y="1702"/>
                    </a:moveTo>
                    <a:cubicBezTo>
                      <a:pt x="19" y="1702"/>
                      <a:pt x="8" y="930"/>
                      <a:pt x="5" y="599"/>
                    </a:cubicBezTo>
                    <a:cubicBezTo>
                      <a:pt x="1" y="268"/>
                      <a:pt x="0" y="0"/>
                      <a:pt x="0" y="0"/>
                    </a:cubicBezTo>
                    <a:cubicBezTo>
                      <a:pt x="1" y="0"/>
                      <a:pt x="5" y="268"/>
                      <a:pt x="9" y="599"/>
                    </a:cubicBezTo>
                    <a:cubicBezTo>
                      <a:pt x="13" y="930"/>
                      <a:pt x="20" y="1702"/>
                      <a:pt x="20" y="1702"/>
                    </a:cubicBezTo>
                    <a:close/>
                  </a:path>
                </a:pathLst>
              </a:custGeom>
              <a:solidFill>
                <a:srgbClr val="9797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5" name="Freeform: Shape 142"/>
              <p:cNvSpPr/>
              <p:nvPr/>
            </p:nvSpPr>
            <p:spPr bwMode="auto">
              <a:xfrm>
                <a:off x="3830639" y="2166937"/>
                <a:ext cx="31750" cy="46038"/>
              </a:xfrm>
              <a:custGeom>
                <a:avLst/>
                <a:gdLst>
                  <a:gd name="T0" fmla="*/ 0 w 19"/>
                  <a:gd name="T1" fmla="*/ 1 h 27"/>
                  <a:gd name="T2" fmla="*/ 18 w 19"/>
                  <a:gd name="T3" fmla="*/ 0 h 27"/>
                  <a:gd name="T4" fmla="*/ 19 w 19"/>
                  <a:gd name="T5" fmla="*/ 27 h 27"/>
                  <a:gd name="T6" fmla="*/ 0 w 19"/>
                  <a:gd name="T7" fmla="*/ 27 h 27"/>
                  <a:gd name="T8" fmla="*/ 0 w 19"/>
                  <a:gd name="T9" fmla="*/ 1 h 27"/>
                </a:gdLst>
                <a:ahLst/>
                <a:cxnLst>
                  <a:cxn ang="0">
                    <a:pos x="T0" y="T1"/>
                  </a:cxn>
                  <a:cxn ang="0">
                    <a:pos x="T2" y="T3"/>
                  </a:cxn>
                  <a:cxn ang="0">
                    <a:pos x="T4" y="T5"/>
                  </a:cxn>
                  <a:cxn ang="0">
                    <a:pos x="T6" y="T7"/>
                  </a:cxn>
                  <a:cxn ang="0">
                    <a:pos x="T8" y="T9"/>
                  </a:cxn>
                </a:cxnLst>
                <a:rect l="0" t="0" r="r" b="b"/>
                <a:pathLst>
                  <a:path w="19" h="27">
                    <a:moveTo>
                      <a:pt x="0" y="1"/>
                    </a:moveTo>
                    <a:cubicBezTo>
                      <a:pt x="6" y="1"/>
                      <a:pt x="13" y="0"/>
                      <a:pt x="18" y="0"/>
                    </a:cubicBezTo>
                    <a:cubicBezTo>
                      <a:pt x="19" y="27"/>
                      <a:pt x="19" y="27"/>
                      <a:pt x="19" y="27"/>
                    </a:cubicBezTo>
                    <a:cubicBezTo>
                      <a:pt x="13" y="25"/>
                      <a:pt x="7" y="26"/>
                      <a:pt x="0" y="27"/>
                    </a:cubicBezTo>
                    <a:lnTo>
                      <a:pt x="0" y="1"/>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6" name="Freeform: Shape 143"/>
              <p:cNvSpPr/>
              <p:nvPr/>
            </p:nvSpPr>
            <p:spPr bwMode="auto">
              <a:xfrm>
                <a:off x="3836989" y="2916237"/>
                <a:ext cx="34925" cy="58738"/>
              </a:xfrm>
              <a:custGeom>
                <a:avLst/>
                <a:gdLst>
                  <a:gd name="T0" fmla="*/ 0 w 20"/>
                  <a:gd name="T1" fmla="*/ 5 h 34"/>
                  <a:gd name="T2" fmla="*/ 20 w 20"/>
                  <a:gd name="T3" fmla="*/ 3 h 34"/>
                  <a:gd name="T4" fmla="*/ 20 w 20"/>
                  <a:gd name="T5" fmla="*/ 33 h 34"/>
                  <a:gd name="T6" fmla="*/ 1 w 20"/>
                  <a:gd name="T7" fmla="*/ 31 h 34"/>
                  <a:gd name="T8" fmla="*/ 0 w 20"/>
                  <a:gd name="T9" fmla="*/ 5 h 34"/>
                </a:gdLst>
                <a:ahLst/>
                <a:cxnLst>
                  <a:cxn ang="0">
                    <a:pos x="T0" y="T1"/>
                  </a:cxn>
                  <a:cxn ang="0">
                    <a:pos x="T2" y="T3"/>
                  </a:cxn>
                  <a:cxn ang="0">
                    <a:pos x="T4" y="T5"/>
                  </a:cxn>
                  <a:cxn ang="0">
                    <a:pos x="T6" y="T7"/>
                  </a:cxn>
                  <a:cxn ang="0">
                    <a:pos x="T8" y="T9"/>
                  </a:cxn>
                </a:cxnLst>
                <a:rect l="0" t="0" r="r" b="b"/>
                <a:pathLst>
                  <a:path w="20" h="34">
                    <a:moveTo>
                      <a:pt x="0" y="5"/>
                    </a:moveTo>
                    <a:cubicBezTo>
                      <a:pt x="7" y="2"/>
                      <a:pt x="13" y="0"/>
                      <a:pt x="20" y="3"/>
                    </a:cubicBezTo>
                    <a:cubicBezTo>
                      <a:pt x="20" y="33"/>
                      <a:pt x="20" y="33"/>
                      <a:pt x="20" y="33"/>
                    </a:cubicBezTo>
                    <a:cubicBezTo>
                      <a:pt x="14" y="34"/>
                      <a:pt x="7" y="33"/>
                      <a:pt x="1" y="31"/>
                    </a:cubicBezTo>
                    <a:lnTo>
                      <a:pt x="0" y="5"/>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7" name="Freeform: Shape 144"/>
              <p:cNvSpPr/>
              <p:nvPr/>
            </p:nvSpPr>
            <p:spPr bwMode="auto">
              <a:xfrm>
                <a:off x="3092451" y="4627562"/>
                <a:ext cx="38100" cy="76200"/>
              </a:xfrm>
              <a:custGeom>
                <a:avLst/>
                <a:gdLst>
                  <a:gd name="T0" fmla="*/ 2 w 22"/>
                  <a:gd name="T1" fmla="*/ 15 h 44"/>
                  <a:gd name="T2" fmla="*/ 22 w 22"/>
                  <a:gd name="T3" fmla="*/ 6 h 44"/>
                  <a:gd name="T4" fmla="*/ 15 w 22"/>
                  <a:gd name="T5" fmla="*/ 44 h 44"/>
                  <a:gd name="T6" fmla="*/ 2 w 22"/>
                  <a:gd name="T7" fmla="*/ 15 h 44"/>
                </a:gdLst>
                <a:ahLst/>
                <a:cxnLst>
                  <a:cxn ang="0">
                    <a:pos x="T0" y="T1"/>
                  </a:cxn>
                  <a:cxn ang="0">
                    <a:pos x="T2" y="T3"/>
                  </a:cxn>
                  <a:cxn ang="0">
                    <a:pos x="T4" y="T5"/>
                  </a:cxn>
                  <a:cxn ang="0">
                    <a:pos x="T6" y="T7"/>
                  </a:cxn>
                </a:cxnLst>
                <a:rect l="0" t="0" r="r" b="b"/>
                <a:pathLst>
                  <a:path w="22" h="44">
                    <a:moveTo>
                      <a:pt x="2" y="15"/>
                    </a:moveTo>
                    <a:cubicBezTo>
                      <a:pt x="4" y="1"/>
                      <a:pt x="9" y="0"/>
                      <a:pt x="22" y="6"/>
                    </a:cubicBezTo>
                    <a:cubicBezTo>
                      <a:pt x="13" y="17"/>
                      <a:pt x="11" y="31"/>
                      <a:pt x="15" y="44"/>
                    </a:cubicBezTo>
                    <a:cubicBezTo>
                      <a:pt x="3" y="39"/>
                      <a:pt x="0" y="27"/>
                      <a:pt x="2" y="15"/>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8" name="Freeform: Shape 145"/>
              <p:cNvSpPr/>
              <p:nvPr/>
            </p:nvSpPr>
            <p:spPr bwMode="auto">
              <a:xfrm>
                <a:off x="3835401" y="3914775"/>
                <a:ext cx="114300" cy="66675"/>
              </a:xfrm>
              <a:custGeom>
                <a:avLst/>
                <a:gdLst>
                  <a:gd name="T0" fmla="*/ 33 w 66"/>
                  <a:gd name="T1" fmla="*/ 1 h 39"/>
                  <a:gd name="T2" fmla="*/ 2 w 66"/>
                  <a:gd name="T3" fmla="*/ 16 h 39"/>
                  <a:gd name="T4" fmla="*/ 15 w 66"/>
                  <a:gd name="T5" fmla="*/ 34 h 39"/>
                  <a:gd name="T6" fmla="*/ 38 w 66"/>
                  <a:gd name="T7" fmla="*/ 37 h 39"/>
                  <a:gd name="T8" fmla="*/ 59 w 66"/>
                  <a:gd name="T9" fmla="*/ 30 h 39"/>
                  <a:gd name="T10" fmla="*/ 57 w 66"/>
                  <a:gd name="T11" fmla="*/ 6 h 39"/>
                  <a:gd name="T12" fmla="*/ 33 w 66"/>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66" h="39">
                    <a:moveTo>
                      <a:pt x="33" y="1"/>
                    </a:moveTo>
                    <a:cubicBezTo>
                      <a:pt x="24" y="1"/>
                      <a:pt x="4" y="6"/>
                      <a:pt x="2" y="16"/>
                    </a:cubicBezTo>
                    <a:cubicBezTo>
                      <a:pt x="0" y="27"/>
                      <a:pt x="7" y="33"/>
                      <a:pt x="15" y="34"/>
                    </a:cubicBezTo>
                    <a:cubicBezTo>
                      <a:pt x="24" y="34"/>
                      <a:pt x="31" y="36"/>
                      <a:pt x="38" y="37"/>
                    </a:cubicBezTo>
                    <a:cubicBezTo>
                      <a:pt x="46" y="39"/>
                      <a:pt x="56" y="38"/>
                      <a:pt x="59" y="30"/>
                    </a:cubicBezTo>
                    <a:cubicBezTo>
                      <a:pt x="62" y="23"/>
                      <a:pt x="66" y="10"/>
                      <a:pt x="57" y="6"/>
                    </a:cubicBezTo>
                    <a:cubicBezTo>
                      <a:pt x="48" y="2"/>
                      <a:pt x="41" y="0"/>
                      <a:pt x="33" y="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29" name="Freeform: Shape 146"/>
              <p:cNvSpPr/>
              <p:nvPr/>
            </p:nvSpPr>
            <p:spPr bwMode="auto">
              <a:xfrm>
                <a:off x="3835401" y="3914775"/>
                <a:ext cx="112713" cy="68263"/>
              </a:xfrm>
              <a:custGeom>
                <a:avLst/>
                <a:gdLst>
                  <a:gd name="T0" fmla="*/ 33 w 65"/>
                  <a:gd name="T1" fmla="*/ 0 h 40"/>
                  <a:gd name="T2" fmla="*/ 1 w 65"/>
                  <a:gd name="T3" fmla="*/ 16 h 40"/>
                  <a:gd name="T4" fmla="*/ 1 w 65"/>
                  <a:gd name="T5" fmla="*/ 16 h 40"/>
                  <a:gd name="T6" fmla="*/ 4 w 65"/>
                  <a:gd name="T7" fmla="*/ 29 h 40"/>
                  <a:gd name="T8" fmla="*/ 15 w 65"/>
                  <a:gd name="T9" fmla="*/ 34 h 40"/>
                  <a:gd name="T10" fmla="*/ 32 w 65"/>
                  <a:gd name="T11" fmla="*/ 37 h 40"/>
                  <a:gd name="T12" fmla="*/ 38 w 65"/>
                  <a:gd name="T13" fmla="*/ 38 h 40"/>
                  <a:gd name="T14" fmla="*/ 60 w 65"/>
                  <a:gd name="T15" fmla="*/ 30 h 40"/>
                  <a:gd name="T16" fmla="*/ 62 w 65"/>
                  <a:gd name="T17" fmla="*/ 11 h 40"/>
                  <a:gd name="T18" fmla="*/ 57 w 65"/>
                  <a:gd name="T19" fmla="*/ 5 h 40"/>
                  <a:gd name="T20" fmla="*/ 33 w 65"/>
                  <a:gd name="T21" fmla="*/ 0 h 40"/>
                  <a:gd name="T22" fmla="*/ 5 w 65"/>
                  <a:gd name="T23" fmla="*/ 28 h 40"/>
                  <a:gd name="T24" fmla="*/ 3 w 65"/>
                  <a:gd name="T25" fmla="*/ 16 h 40"/>
                  <a:gd name="T26" fmla="*/ 33 w 65"/>
                  <a:gd name="T27" fmla="*/ 1 h 40"/>
                  <a:gd name="T28" fmla="*/ 33 w 65"/>
                  <a:gd name="T29" fmla="*/ 1 h 40"/>
                  <a:gd name="T30" fmla="*/ 56 w 65"/>
                  <a:gd name="T31" fmla="*/ 7 h 40"/>
                  <a:gd name="T32" fmla="*/ 61 w 65"/>
                  <a:gd name="T33" fmla="*/ 11 h 40"/>
                  <a:gd name="T34" fmla="*/ 58 w 65"/>
                  <a:gd name="T35" fmla="*/ 30 h 40"/>
                  <a:gd name="T36" fmla="*/ 38 w 65"/>
                  <a:gd name="T37" fmla="*/ 36 h 40"/>
                  <a:gd name="T38" fmla="*/ 33 w 65"/>
                  <a:gd name="T39" fmla="*/ 35 h 40"/>
                  <a:gd name="T40" fmla="*/ 15 w 65"/>
                  <a:gd name="T41" fmla="*/ 33 h 40"/>
                  <a:gd name="T42" fmla="*/ 5 w 65"/>
                  <a:gd name="T43" fmla="*/ 28 h 40"/>
                  <a:gd name="T44" fmla="*/ 33 w 65"/>
                  <a:gd name="T45" fmla="*/ 0 h 40"/>
                  <a:gd name="T46" fmla="*/ 33 w 65"/>
                  <a:gd name="T4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40">
                    <a:moveTo>
                      <a:pt x="33" y="0"/>
                    </a:moveTo>
                    <a:cubicBezTo>
                      <a:pt x="25" y="0"/>
                      <a:pt x="3" y="5"/>
                      <a:pt x="1" y="16"/>
                    </a:cubicBezTo>
                    <a:cubicBezTo>
                      <a:pt x="1" y="16"/>
                      <a:pt x="1" y="16"/>
                      <a:pt x="1" y="16"/>
                    </a:cubicBezTo>
                    <a:cubicBezTo>
                      <a:pt x="0" y="22"/>
                      <a:pt x="2" y="26"/>
                      <a:pt x="4" y="29"/>
                    </a:cubicBezTo>
                    <a:cubicBezTo>
                      <a:pt x="6" y="32"/>
                      <a:pt x="11" y="34"/>
                      <a:pt x="15" y="34"/>
                    </a:cubicBezTo>
                    <a:cubicBezTo>
                      <a:pt x="21" y="35"/>
                      <a:pt x="27" y="36"/>
                      <a:pt x="32" y="37"/>
                    </a:cubicBezTo>
                    <a:cubicBezTo>
                      <a:pt x="38" y="38"/>
                      <a:pt x="38" y="38"/>
                      <a:pt x="38" y="38"/>
                    </a:cubicBezTo>
                    <a:cubicBezTo>
                      <a:pt x="46" y="40"/>
                      <a:pt x="56" y="38"/>
                      <a:pt x="60" y="30"/>
                    </a:cubicBezTo>
                    <a:cubicBezTo>
                      <a:pt x="61" y="28"/>
                      <a:pt x="65" y="18"/>
                      <a:pt x="62" y="11"/>
                    </a:cubicBezTo>
                    <a:cubicBezTo>
                      <a:pt x="61" y="8"/>
                      <a:pt x="60" y="6"/>
                      <a:pt x="57" y="5"/>
                    </a:cubicBezTo>
                    <a:cubicBezTo>
                      <a:pt x="48" y="1"/>
                      <a:pt x="41" y="0"/>
                      <a:pt x="33" y="0"/>
                    </a:cubicBezTo>
                    <a:close/>
                    <a:moveTo>
                      <a:pt x="5" y="28"/>
                    </a:moveTo>
                    <a:cubicBezTo>
                      <a:pt x="3" y="25"/>
                      <a:pt x="2" y="21"/>
                      <a:pt x="3" y="16"/>
                    </a:cubicBezTo>
                    <a:cubicBezTo>
                      <a:pt x="5" y="7"/>
                      <a:pt x="24" y="2"/>
                      <a:pt x="33" y="1"/>
                    </a:cubicBezTo>
                    <a:cubicBezTo>
                      <a:pt x="33" y="1"/>
                      <a:pt x="33" y="1"/>
                      <a:pt x="33" y="1"/>
                    </a:cubicBezTo>
                    <a:cubicBezTo>
                      <a:pt x="40" y="1"/>
                      <a:pt x="47" y="3"/>
                      <a:pt x="56" y="7"/>
                    </a:cubicBezTo>
                    <a:cubicBezTo>
                      <a:pt x="58" y="8"/>
                      <a:pt x="60" y="9"/>
                      <a:pt x="61" y="11"/>
                    </a:cubicBezTo>
                    <a:cubicBezTo>
                      <a:pt x="63" y="18"/>
                      <a:pt x="60" y="27"/>
                      <a:pt x="58" y="30"/>
                    </a:cubicBezTo>
                    <a:cubicBezTo>
                      <a:pt x="55" y="37"/>
                      <a:pt x="46" y="38"/>
                      <a:pt x="38" y="36"/>
                    </a:cubicBezTo>
                    <a:cubicBezTo>
                      <a:pt x="33" y="35"/>
                      <a:pt x="33" y="35"/>
                      <a:pt x="33" y="35"/>
                    </a:cubicBezTo>
                    <a:cubicBezTo>
                      <a:pt x="27" y="34"/>
                      <a:pt x="22" y="33"/>
                      <a:pt x="15" y="33"/>
                    </a:cubicBezTo>
                    <a:cubicBezTo>
                      <a:pt x="11" y="33"/>
                      <a:pt x="7" y="31"/>
                      <a:pt x="5" y="28"/>
                    </a:cubicBezTo>
                    <a:close/>
                    <a:moveTo>
                      <a:pt x="33" y="0"/>
                    </a:moveTo>
                    <a:cubicBezTo>
                      <a:pt x="33" y="0"/>
                      <a:pt x="33" y="0"/>
                      <a:pt x="33" y="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0" name="Freeform: Shape 147"/>
              <p:cNvSpPr/>
              <p:nvPr/>
            </p:nvSpPr>
            <p:spPr bwMode="auto">
              <a:xfrm>
                <a:off x="3838576" y="3787775"/>
                <a:ext cx="98425" cy="76200"/>
              </a:xfrm>
              <a:custGeom>
                <a:avLst/>
                <a:gdLst>
                  <a:gd name="T0" fmla="*/ 30 w 57"/>
                  <a:gd name="T1" fmla="*/ 1 h 44"/>
                  <a:gd name="T2" fmla="*/ 3 w 57"/>
                  <a:gd name="T3" fmla="*/ 25 h 44"/>
                  <a:gd name="T4" fmla="*/ 32 w 57"/>
                  <a:gd name="T5" fmla="*/ 32 h 44"/>
                  <a:gd name="T6" fmla="*/ 56 w 57"/>
                  <a:gd name="T7" fmla="*/ 23 h 44"/>
                  <a:gd name="T8" fmla="*/ 30 w 57"/>
                  <a:gd name="T9" fmla="*/ 1 h 44"/>
                </a:gdLst>
                <a:ahLst/>
                <a:cxnLst>
                  <a:cxn ang="0">
                    <a:pos x="T0" y="T1"/>
                  </a:cxn>
                  <a:cxn ang="0">
                    <a:pos x="T2" y="T3"/>
                  </a:cxn>
                  <a:cxn ang="0">
                    <a:pos x="T4" y="T5"/>
                  </a:cxn>
                  <a:cxn ang="0">
                    <a:pos x="T6" y="T7"/>
                  </a:cxn>
                  <a:cxn ang="0">
                    <a:pos x="T8" y="T9"/>
                  </a:cxn>
                </a:cxnLst>
                <a:rect l="0" t="0" r="r" b="b"/>
                <a:pathLst>
                  <a:path w="57" h="44">
                    <a:moveTo>
                      <a:pt x="30" y="1"/>
                    </a:moveTo>
                    <a:cubicBezTo>
                      <a:pt x="21" y="2"/>
                      <a:pt x="6" y="5"/>
                      <a:pt x="3" y="25"/>
                    </a:cubicBezTo>
                    <a:cubicBezTo>
                      <a:pt x="0" y="44"/>
                      <a:pt x="21" y="35"/>
                      <a:pt x="32" y="32"/>
                    </a:cubicBezTo>
                    <a:cubicBezTo>
                      <a:pt x="44" y="29"/>
                      <a:pt x="55" y="31"/>
                      <a:pt x="56" y="23"/>
                    </a:cubicBezTo>
                    <a:cubicBezTo>
                      <a:pt x="57" y="15"/>
                      <a:pt x="47" y="0"/>
                      <a:pt x="30" y="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1" name="Freeform: Shape 148"/>
              <p:cNvSpPr/>
              <p:nvPr/>
            </p:nvSpPr>
            <p:spPr bwMode="auto">
              <a:xfrm>
                <a:off x="3840164" y="3787775"/>
                <a:ext cx="96838" cy="69850"/>
              </a:xfrm>
              <a:custGeom>
                <a:avLst/>
                <a:gdLst>
                  <a:gd name="T0" fmla="*/ 29 w 56"/>
                  <a:gd name="T1" fmla="*/ 1 h 40"/>
                  <a:gd name="T2" fmla="*/ 29 w 56"/>
                  <a:gd name="T3" fmla="*/ 1 h 40"/>
                  <a:gd name="T4" fmla="*/ 1 w 56"/>
                  <a:gd name="T5" fmla="*/ 25 h 40"/>
                  <a:gd name="T6" fmla="*/ 3 w 56"/>
                  <a:gd name="T7" fmla="*/ 36 h 40"/>
                  <a:gd name="T8" fmla="*/ 25 w 56"/>
                  <a:gd name="T9" fmla="*/ 35 h 40"/>
                  <a:gd name="T10" fmla="*/ 32 w 56"/>
                  <a:gd name="T11" fmla="*/ 33 h 40"/>
                  <a:gd name="T12" fmla="*/ 41 w 56"/>
                  <a:gd name="T13" fmla="*/ 31 h 40"/>
                  <a:gd name="T14" fmla="*/ 56 w 56"/>
                  <a:gd name="T15" fmla="*/ 23 h 40"/>
                  <a:gd name="T16" fmla="*/ 49 w 56"/>
                  <a:gd name="T17" fmla="*/ 9 h 40"/>
                  <a:gd name="T18" fmla="*/ 29 w 56"/>
                  <a:gd name="T19" fmla="*/ 1 h 40"/>
                  <a:gd name="T20" fmla="*/ 48 w 56"/>
                  <a:gd name="T21" fmla="*/ 10 h 40"/>
                  <a:gd name="T22" fmla="*/ 54 w 56"/>
                  <a:gd name="T23" fmla="*/ 23 h 40"/>
                  <a:gd name="T24" fmla="*/ 40 w 56"/>
                  <a:gd name="T25" fmla="*/ 30 h 40"/>
                  <a:gd name="T26" fmla="*/ 31 w 56"/>
                  <a:gd name="T27" fmla="*/ 31 h 40"/>
                  <a:gd name="T28" fmla="*/ 25 w 56"/>
                  <a:gd name="T29" fmla="*/ 33 h 40"/>
                  <a:gd name="T30" fmla="*/ 5 w 56"/>
                  <a:gd name="T31" fmla="*/ 34 h 40"/>
                  <a:gd name="T32" fmla="*/ 3 w 56"/>
                  <a:gd name="T33" fmla="*/ 25 h 40"/>
                  <a:gd name="T34" fmla="*/ 3 w 56"/>
                  <a:gd name="T35" fmla="*/ 23 h 40"/>
                  <a:gd name="T36" fmla="*/ 29 w 56"/>
                  <a:gd name="T37" fmla="*/ 2 h 40"/>
                  <a:gd name="T38" fmla="*/ 48 w 56"/>
                  <a:gd name="T3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40">
                    <a:moveTo>
                      <a:pt x="29" y="1"/>
                    </a:moveTo>
                    <a:cubicBezTo>
                      <a:pt x="29" y="1"/>
                      <a:pt x="29" y="1"/>
                      <a:pt x="29" y="1"/>
                    </a:cubicBezTo>
                    <a:cubicBezTo>
                      <a:pt x="12" y="2"/>
                      <a:pt x="3" y="10"/>
                      <a:pt x="1" y="25"/>
                    </a:cubicBezTo>
                    <a:cubicBezTo>
                      <a:pt x="0" y="30"/>
                      <a:pt x="1" y="33"/>
                      <a:pt x="3" y="36"/>
                    </a:cubicBezTo>
                    <a:cubicBezTo>
                      <a:pt x="8" y="40"/>
                      <a:pt x="17" y="37"/>
                      <a:pt x="25" y="35"/>
                    </a:cubicBezTo>
                    <a:cubicBezTo>
                      <a:pt x="32" y="33"/>
                      <a:pt x="32" y="33"/>
                      <a:pt x="32" y="33"/>
                    </a:cubicBezTo>
                    <a:cubicBezTo>
                      <a:pt x="41" y="31"/>
                      <a:pt x="41" y="31"/>
                      <a:pt x="41" y="31"/>
                    </a:cubicBezTo>
                    <a:cubicBezTo>
                      <a:pt x="48" y="30"/>
                      <a:pt x="55" y="30"/>
                      <a:pt x="56" y="23"/>
                    </a:cubicBezTo>
                    <a:cubicBezTo>
                      <a:pt x="56" y="19"/>
                      <a:pt x="54" y="13"/>
                      <a:pt x="49" y="9"/>
                    </a:cubicBezTo>
                    <a:cubicBezTo>
                      <a:pt x="46" y="5"/>
                      <a:pt x="39" y="0"/>
                      <a:pt x="29" y="1"/>
                    </a:cubicBezTo>
                    <a:close/>
                    <a:moveTo>
                      <a:pt x="48" y="10"/>
                    </a:moveTo>
                    <a:cubicBezTo>
                      <a:pt x="52" y="14"/>
                      <a:pt x="54" y="19"/>
                      <a:pt x="54" y="23"/>
                    </a:cubicBezTo>
                    <a:cubicBezTo>
                      <a:pt x="53" y="28"/>
                      <a:pt x="49" y="29"/>
                      <a:pt x="40" y="30"/>
                    </a:cubicBezTo>
                    <a:cubicBezTo>
                      <a:pt x="31" y="31"/>
                      <a:pt x="31" y="31"/>
                      <a:pt x="31" y="31"/>
                    </a:cubicBezTo>
                    <a:cubicBezTo>
                      <a:pt x="25" y="33"/>
                      <a:pt x="25" y="33"/>
                      <a:pt x="25" y="33"/>
                    </a:cubicBezTo>
                    <a:cubicBezTo>
                      <a:pt x="18" y="35"/>
                      <a:pt x="8" y="38"/>
                      <a:pt x="5" y="34"/>
                    </a:cubicBezTo>
                    <a:cubicBezTo>
                      <a:pt x="3" y="33"/>
                      <a:pt x="2" y="29"/>
                      <a:pt x="3" y="25"/>
                    </a:cubicBezTo>
                    <a:cubicBezTo>
                      <a:pt x="3" y="24"/>
                      <a:pt x="3" y="24"/>
                      <a:pt x="3" y="23"/>
                    </a:cubicBezTo>
                    <a:cubicBezTo>
                      <a:pt x="5" y="10"/>
                      <a:pt x="14" y="4"/>
                      <a:pt x="29" y="2"/>
                    </a:cubicBezTo>
                    <a:cubicBezTo>
                      <a:pt x="39" y="2"/>
                      <a:pt x="45" y="7"/>
                      <a:pt x="48" y="1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2" name="Freeform: Shape 149"/>
              <p:cNvSpPr/>
              <p:nvPr/>
            </p:nvSpPr>
            <p:spPr bwMode="auto">
              <a:xfrm>
                <a:off x="3843339" y="3832225"/>
                <a:ext cx="104775" cy="65088"/>
              </a:xfrm>
              <a:custGeom>
                <a:avLst/>
                <a:gdLst>
                  <a:gd name="T0" fmla="*/ 50 w 60"/>
                  <a:gd name="T1" fmla="*/ 6 h 37"/>
                  <a:gd name="T2" fmla="*/ 23 w 60"/>
                  <a:gd name="T3" fmla="*/ 3 h 37"/>
                  <a:gd name="T4" fmla="*/ 0 w 60"/>
                  <a:gd name="T5" fmla="*/ 20 h 37"/>
                  <a:gd name="T6" fmla="*/ 29 w 60"/>
                  <a:gd name="T7" fmla="*/ 30 h 37"/>
                  <a:gd name="T8" fmla="*/ 53 w 60"/>
                  <a:gd name="T9" fmla="*/ 36 h 37"/>
                  <a:gd name="T10" fmla="*/ 50 w 60"/>
                  <a:gd name="T11" fmla="*/ 6 h 37"/>
                </a:gdLst>
                <a:ahLst/>
                <a:cxnLst>
                  <a:cxn ang="0">
                    <a:pos x="T0" y="T1"/>
                  </a:cxn>
                  <a:cxn ang="0">
                    <a:pos x="T2" y="T3"/>
                  </a:cxn>
                  <a:cxn ang="0">
                    <a:pos x="T4" y="T5"/>
                  </a:cxn>
                  <a:cxn ang="0">
                    <a:pos x="T6" y="T7"/>
                  </a:cxn>
                  <a:cxn ang="0">
                    <a:pos x="T8" y="T9"/>
                  </a:cxn>
                  <a:cxn ang="0">
                    <a:pos x="T10" y="T11"/>
                  </a:cxn>
                </a:cxnLst>
                <a:rect l="0" t="0" r="r" b="b"/>
                <a:pathLst>
                  <a:path w="60" h="37">
                    <a:moveTo>
                      <a:pt x="50" y="6"/>
                    </a:moveTo>
                    <a:cubicBezTo>
                      <a:pt x="45" y="3"/>
                      <a:pt x="32" y="0"/>
                      <a:pt x="23" y="3"/>
                    </a:cubicBezTo>
                    <a:cubicBezTo>
                      <a:pt x="14" y="6"/>
                      <a:pt x="0" y="10"/>
                      <a:pt x="0" y="20"/>
                    </a:cubicBezTo>
                    <a:cubicBezTo>
                      <a:pt x="0" y="36"/>
                      <a:pt x="19" y="31"/>
                      <a:pt x="29" y="30"/>
                    </a:cubicBezTo>
                    <a:cubicBezTo>
                      <a:pt x="39" y="28"/>
                      <a:pt x="48" y="37"/>
                      <a:pt x="53" y="36"/>
                    </a:cubicBezTo>
                    <a:cubicBezTo>
                      <a:pt x="57" y="34"/>
                      <a:pt x="60" y="14"/>
                      <a:pt x="50" y="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3" name="Freeform: Shape 150"/>
              <p:cNvSpPr/>
              <p:nvPr/>
            </p:nvSpPr>
            <p:spPr bwMode="auto">
              <a:xfrm>
                <a:off x="3841751" y="3830637"/>
                <a:ext cx="101600" cy="66675"/>
              </a:xfrm>
              <a:custGeom>
                <a:avLst/>
                <a:gdLst>
                  <a:gd name="T0" fmla="*/ 24 w 59"/>
                  <a:gd name="T1" fmla="*/ 3 h 38"/>
                  <a:gd name="T2" fmla="*/ 23 w 59"/>
                  <a:gd name="T3" fmla="*/ 3 h 38"/>
                  <a:gd name="T4" fmla="*/ 0 w 59"/>
                  <a:gd name="T5" fmla="*/ 21 h 38"/>
                  <a:gd name="T6" fmla="*/ 4 w 59"/>
                  <a:gd name="T7" fmla="*/ 30 h 38"/>
                  <a:gd name="T8" fmla="*/ 26 w 59"/>
                  <a:gd name="T9" fmla="*/ 32 h 38"/>
                  <a:gd name="T10" fmla="*/ 30 w 59"/>
                  <a:gd name="T11" fmla="*/ 32 h 38"/>
                  <a:gd name="T12" fmla="*/ 45 w 59"/>
                  <a:gd name="T13" fmla="*/ 35 h 38"/>
                  <a:gd name="T14" fmla="*/ 54 w 59"/>
                  <a:gd name="T15" fmla="*/ 37 h 38"/>
                  <a:gd name="T16" fmla="*/ 58 w 59"/>
                  <a:gd name="T17" fmla="*/ 29 h 38"/>
                  <a:gd name="T18" fmla="*/ 51 w 59"/>
                  <a:gd name="T19" fmla="*/ 6 h 38"/>
                  <a:gd name="T20" fmla="*/ 51 w 59"/>
                  <a:gd name="T21" fmla="*/ 6 h 38"/>
                  <a:gd name="T22" fmla="*/ 24 w 59"/>
                  <a:gd name="T23" fmla="*/ 3 h 38"/>
                  <a:gd name="T24" fmla="*/ 5 w 59"/>
                  <a:gd name="T25" fmla="*/ 29 h 38"/>
                  <a:gd name="T26" fmla="*/ 2 w 59"/>
                  <a:gd name="T27" fmla="*/ 21 h 38"/>
                  <a:gd name="T28" fmla="*/ 24 w 59"/>
                  <a:gd name="T29" fmla="*/ 5 h 38"/>
                  <a:gd name="T30" fmla="*/ 24 w 59"/>
                  <a:gd name="T31" fmla="*/ 5 h 38"/>
                  <a:gd name="T32" fmla="*/ 50 w 59"/>
                  <a:gd name="T33" fmla="*/ 8 h 38"/>
                  <a:gd name="T34" fmla="*/ 57 w 59"/>
                  <a:gd name="T35" fmla="*/ 28 h 38"/>
                  <a:gd name="T36" fmla="*/ 56 w 59"/>
                  <a:gd name="T37" fmla="*/ 29 h 38"/>
                  <a:gd name="T38" fmla="*/ 53 w 59"/>
                  <a:gd name="T39" fmla="*/ 36 h 38"/>
                  <a:gd name="T40" fmla="*/ 46 w 59"/>
                  <a:gd name="T41" fmla="*/ 34 h 38"/>
                  <a:gd name="T42" fmla="*/ 30 w 59"/>
                  <a:gd name="T43" fmla="*/ 30 h 38"/>
                  <a:gd name="T44" fmla="*/ 26 w 59"/>
                  <a:gd name="T45" fmla="*/ 30 h 38"/>
                  <a:gd name="T46" fmla="*/ 5 w 59"/>
                  <a:gd name="T4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8">
                    <a:moveTo>
                      <a:pt x="24" y="3"/>
                    </a:moveTo>
                    <a:cubicBezTo>
                      <a:pt x="23" y="3"/>
                      <a:pt x="23" y="3"/>
                      <a:pt x="23" y="3"/>
                    </a:cubicBezTo>
                    <a:cubicBezTo>
                      <a:pt x="14" y="6"/>
                      <a:pt x="1" y="10"/>
                      <a:pt x="0" y="21"/>
                    </a:cubicBezTo>
                    <a:cubicBezTo>
                      <a:pt x="0" y="25"/>
                      <a:pt x="1" y="28"/>
                      <a:pt x="4" y="30"/>
                    </a:cubicBezTo>
                    <a:cubicBezTo>
                      <a:pt x="9" y="35"/>
                      <a:pt x="19" y="33"/>
                      <a:pt x="26" y="32"/>
                    </a:cubicBezTo>
                    <a:cubicBezTo>
                      <a:pt x="30" y="32"/>
                      <a:pt x="30" y="32"/>
                      <a:pt x="30" y="32"/>
                    </a:cubicBezTo>
                    <a:cubicBezTo>
                      <a:pt x="36" y="31"/>
                      <a:pt x="41" y="33"/>
                      <a:pt x="45" y="35"/>
                    </a:cubicBezTo>
                    <a:cubicBezTo>
                      <a:pt x="48" y="37"/>
                      <a:pt x="51" y="38"/>
                      <a:pt x="54" y="37"/>
                    </a:cubicBezTo>
                    <a:cubicBezTo>
                      <a:pt x="56" y="36"/>
                      <a:pt x="58" y="32"/>
                      <a:pt x="58" y="29"/>
                    </a:cubicBezTo>
                    <a:cubicBezTo>
                      <a:pt x="59" y="22"/>
                      <a:pt x="58" y="12"/>
                      <a:pt x="51" y="6"/>
                    </a:cubicBezTo>
                    <a:cubicBezTo>
                      <a:pt x="51" y="6"/>
                      <a:pt x="51" y="6"/>
                      <a:pt x="51" y="6"/>
                    </a:cubicBezTo>
                    <a:cubicBezTo>
                      <a:pt x="47" y="3"/>
                      <a:pt x="33" y="0"/>
                      <a:pt x="24" y="3"/>
                    </a:cubicBezTo>
                    <a:close/>
                    <a:moveTo>
                      <a:pt x="5" y="29"/>
                    </a:moveTo>
                    <a:cubicBezTo>
                      <a:pt x="3" y="27"/>
                      <a:pt x="2" y="25"/>
                      <a:pt x="2" y="21"/>
                    </a:cubicBezTo>
                    <a:cubicBezTo>
                      <a:pt x="2" y="12"/>
                      <a:pt x="15" y="8"/>
                      <a:pt x="24" y="5"/>
                    </a:cubicBezTo>
                    <a:cubicBezTo>
                      <a:pt x="24" y="5"/>
                      <a:pt x="24" y="5"/>
                      <a:pt x="24" y="5"/>
                    </a:cubicBezTo>
                    <a:cubicBezTo>
                      <a:pt x="33" y="2"/>
                      <a:pt x="46" y="5"/>
                      <a:pt x="50" y="8"/>
                    </a:cubicBezTo>
                    <a:cubicBezTo>
                      <a:pt x="57" y="13"/>
                      <a:pt x="58" y="22"/>
                      <a:pt x="57" y="28"/>
                    </a:cubicBezTo>
                    <a:cubicBezTo>
                      <a:pt x="57" y="29"/>
                      <a:pt x="57" y="29"/>
                      <a:pt x="56" y="29"/>
                    </a:cubicBezTo>
                    <a:cubicBezTo>
                      <a:pt x="56" y="33"/>
                      <a:pt x="54" y="35"/>
                      <a:pt x="53" y="36"/>
                    </a:cubicBezTo>
                    <a:cubicBezTo>
                      <a:pt x="52" y="36"/>
                      <a:pt x="49" y="35"/>
                      <a:pt x="46" y="34"/>
                    </a:cubicBezTo>
                    <a:cubicBezTo>
                      <a:pt x="41" y="32"/>
                      <a:pt x="36" y="29"/>
                      <a:pt x="30" y="30"/>
                    </a:cubicBezTo>
                    <a:cubicBezTo>
                      <a:pt x="26" y="30"/>
                      <a:pt x="26" y="30"/>
                      <a:pt x="26" y="30"/>
                    </a:cubicBezTo>
                    <a:cubicBezTo>
                      <a:pt x="19" y="32"/>
                      <a:pt x="9" y="33"/>
                      <a:pt x="5" y="29"/>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4" name="Freeform: Shape 151"/>
              <p:cNvSpPr/>
              <p:nvPr/>
            </p:nvSpPr>
            <p:spPr bwMode="auto">
              <a:xfrm>
                <a:off x="3835401" y="3878262"/>
                <a:ext cx="112713" cy="58738"/>
              </a:xfrm>
              <a:custGeom>
                <a:avLst/>
                <a:gdLst>
                  <a:gd name="T0" fmla="*/ 34 w 65"/>
                  <a:gd name="T1" fmla="*/ 1 h 34"/>
                  <a:gd name="T2" fmla="*/ 5 w 65"/>
                  <a:gd name="T3" fmla="*/ 12 h 34"/>
                  <a:gd name="T4" fmla="*/ 8 w 65"/>
                  <a:gd name="T5" fmla="*/ 33 h 34"/>
                  <a:gd name="T6" fmla="*/ 37 w 65"/>
                  <a:gd name="T7" fmla="*/ 28 h 34"/>
                  <a:gd name="T8" fmla="*/ 63 w 65"/>
                  <a:gd name="T9" fmla="*/ 30 h 34"/>
                  <a:gd name="T10" fmla="*/ 55 w 65"/>
                  <a:gd name="T11" fmla="*/ 4 h 34"/>
                  <a:gd name="T12" fmla="*/ 34 w 65"/>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65" h="34">
                    <a:moveTo>
                      <a:pt x="34" y="1"/>
                    </a:moveTo>
                    <a:cubicBezTo>
                      <a:pt x="30" y="0"/>
                      <a:pt x="13" y="3"/>
                      <a:pt x="5" y="12"/>
                    </a:cubicBezTo>
                    <a:cubicBezTo>
                      <a:pt x="1" y="18"/>
                      <a:pt x="0" y="33"/>
                      <a:pt x="8" y="33"/>
                    </a:cubicBezTo>
                    <a:cubicBezTo>
                      <a:pt x="16" y="34"/>
                      <a:pt x="29" y="28"/>
                      <a:pt x="37" y="28"/>
                    </a:cubicBezTo>
                    <a:cubicBezTo>
                      <a:pt x="45" y="28"/>
                      <a:pt x="61" y="34"/>
                      <a:pt x="63" y="30"/>
                    </a:cubicBezTo>
                    <a:cubicBezTo>
                      <a:pt x="64" y="26"/>
                      <a:pt x="65" y="8"/>
                      <a:pt x="55" y="4"/>
                    </a:cubicBezTo>
                    <a:cubicBezTo>
                      <a:pt x="46" y="1"/>
                      <a:pt x="41" y="1"/>
                      <a:pt x="34" y="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5" name="Freeform: Shape 152"/>
              <p:cNvSpPr/>
              <p:nvPr/>
            </p:nvSpPr>
            <p:spPr bwMode="auto">
              <a:xfrm>
                <a:off x="3835401" y="3876675"/>
                <a:ext cx="112713" cy="60325"/>
              </a:xfrm>
              <a:custGeom>
                <a:avLst/>
                <a:gdLst>
                  <a:gd name="T0" fmla="*/ 38 w 65"/>
                  <a:gd name="T1" fmla="*/ 1 h 35"/>
                  <a:gd name="T2" fmla="*/ 35 w 65"/>
                  <a:gd name="T3" fmla="*/ 1 h 35"/>
                  <a:gd name="T4" fmla="*/ 35 w 65"/>
                  <a:gd name="T5" fmla="*/ 1 h 35"/>
                  <a:gd name="T6" fmla="*/ 5 w 65"/>
                  <a:gd name="T7" fmla="*/ 13 h 35"/>
                  <a:gd name="T8" fmla="*/ 3 w 65"/>
                  <a:gd name="T9" fmla="*/ 31 h 35"/>
                  <a:gd name="T10" fmla="*/ 8 w 65"/>
                  <a:gd name="T11" fmla="*/ 35 h 35"/>
                  <a:gd name="T12" fmla="*/ 23 w 65"/>
                  <a:gd name="T13" fmla="*/ 33 h 35"/>
                  <a:gd name="T14" fmla="*/ 37 w 65"/>
                  <a:gd name="T15" fmla="*/ 30 h 35"/>
                  <a:gd name="T16" fmla="*/ 48 w 65"/>
                  <a:gd name="T17" fmla="*/ 32 h 35"/>
                  <a:gd name="T18" fmla="*/ 63 w 65"/>
                  <a:gd name="T19" fmla="*/ 31 h 35"/>
                  <a:gd name="T20" fmla="*/ 56 w 65"/>
                  <a:gd name="T21" fmla="*/ 4 h 35"/>
                  <a:gd name="T22" fmla="*/ 38 w 65"/>
                  <a:gd name="T23" fmla="*/ 1 h 35"/>
                  <a:gd name="T24" fmla="*/ 38 w 65"/>
                  <a:gd name="T25" fmla="*/ 3 h 35"/>
                  <a:gd name="T26" fmla="*/ 55 w 65"/>
                  <a:gd name="T27" fmla="*/ 6 h 35"/>
                  <a:gd name="T28" fmla="*/ 62 w 65"/>
                  <a:gd name="T29" fmla="*/ 31 h 35"/>
                  <a:gd name="T30" fmla="*/ 49 w 65"/>
                  <a:gd name="T31" fmla="*/ 30 h 35"/>
                  <a:gd name="T32" fmla="*/ 37 w 65"/>
                  <a:gd name="T33" fmla="*/ 28 h 35"/>
                  <a:gd name="T34" fmla="*/ 23 w 65"/>
                  <a:gd name="T35" fmla="*/ 31 h 35"/>
                  <a:gd name="T36" fmla="*/ 8 w 65"/>
                  <a:gd name="T37" fmla="*/ 33 h 35"/>
                  <a:gd name="T38" fmla="*/ 4 w 65"/>
                  <a:gd name="T39" fmla="*/ 30 h 35"/>
                  <a:gd name="T40" fmla="*/ 3 w 65"/>
                  <a:gd name="T41" fmla="*/ 21 h 35"/>
                  <a:gd name="T42" fmla="*/ 6 w 65"/>
                  <a:gd name="T43" fmla="*/ 14 h 35"/>
                  <a:gd name="T44" fmla="*/ 34 w 65"/>
                  <a:gd name="T45" fmla="*/ 2 h 35"/>
                  <a:gd name="T46" fmla="*/ 34 w 65"/>
                  <a:gd name="T47" fmla="*/ 2 h 35"/>
                  <a:gd name="T48" fmla="*/ 38 w 65"/>
                  <a:gd name="T49" fmla="*/ 3 h 35"/>
                  <a:gd name="T50" fmla="*/ 34 w 65"/>
                  <a:gd name="T51" fmla="*/ 2 h 35"/>
                  <a:gd name="T52" fmla="*/ 34 w 65"/>
                  <a:gd name="T53" fmla="*/ 2 h 35"/>
                  <a:gd name="T54" fmla="*/ 34 w 65"/>
                  <a:gd name="T5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35">
                    <a:moveTo>
                      <a:pt x="38" y="1"/>
                    </a:moveTo>
                    <a:cubicBezTo>
                      <a:pt x="35" y="1"/>
                      <a:pt x="35" y="1"/>
                      <a:pt x="35" y="1"/>
                    </a:cubicBezTo>
                    <a:cubicBezTo>
                      <a:pt x="35" y="1"/>
                      <a:pt x="35" y="1"/>
                      <a:pt x="35" y="1"/>
                    </a:cubicBezTo>
                    <a:cubicBezTo>
                      <a:pt x="30" y="0"/>
                      <a:pt x="12" y="4"/>
                      <a:pt x="5" y="13"/>
                    </a:cubicBezTo>
                    <a:cubicBezTo>
                      <a:pt x="1" y="17"/>
                      <a:pt x="0" y="26"/>
                      <a:pt x="3" y="31"/>
                    </a:cubicBezTo>
                    <a:cubicBezTo>
                      <a:pt x="4" y="34"/>
                      <a:pt x="6" y="35"/>
                      <a:pt x="8" y="35"/>
                    </a:cubicBezTo>
                    <a:cubicBezTo>
                      <a:pt x="12" y="35"/>
                      <a:pt x="18" y="34"/>
                      <a:pt x="23" y="33"/>
                    </a:cubicBezTo>
                    <a:cubicBezTo>
                      <a:pt x="28" y="31"/>
                      <a:pt x="33" y="30"/>
                      <a:pt x="37" y="30"/>
                    </a:cubicBezTo>
                    <a:cubicBezTo>
                      <a:pt x="40" y="30"/>
                      <a:pt x="44" y="31"/>
                      <a:pt x="48" y="32"/>
                    </a:cubicBezTo>
                    <a:cubicBezTo>
                      <a:pt x="56" y="33"/>
                      <a:pt x="62" y="34"/>
                      <a:pt x="63" y="31"/>
                    </a:cubicBezTo>
                    <a:cubicBezTo>
                      <a:pt x="65" y="27"/>
                      <a:pt x="65" y="8"/>
                      <a:pt x="56" y="4"/>
                    </a:cubicBezTo>
                    <a:cubicBezTo>
                      <a:pt x="48" y="2"/>
                      <a:pt x="43" y="1"/>
                      <a:pt x="38" y="1"/>
                    </a:cubicBezTo>
                    <a:close/>
                    <a:moveTo>
                      <a:pt x="38" y="3"/>
                    </a:moveTo>
                    <a:cubicBezTo>
                      <a:pt x="43" y="3"/>
                      <a:pt x="48" y="3"/>
                      <a:pt x="55" y="6"/>
                    </a:cubicBezTo>
                    <a:cubicBezTo>
                      <a:pt x="63" y="9"/>
                      <a:pt x="63" y="26"/>
                      <a:pt x="62" y="31"/>
                    </a:cubicBezTo>
                    <a:cubicBezTo>
                      <a:pt x="61" y="32"/>
                      <a:pt x="54" y="31"/>
                      <a:pt x="49" y="30"/>
                    </a:cubicBezTo>
                    <a:cubicBezTo>
                      <a:pt x="44" y="29"/>
                      <a:pt x="40" y="28"/>
                      <a:pt x="37" y="28"/>
                    </a:cubicBezTo>
                    <a:cubicBezTo>
                      <a:pt x="33" y="28"/>
                      <a:pt x="28" y="30"/>
                      <a:pt x="23" y="31"/>
                    </a:cubicBezTo>
                    <a:cubicBezTo>
                      <a:pt x="17" y="32"/>
                      <a:pt x="12" y="34"/>
                      <a:pt x="8" y="33"/>
                    </a:cubicBezTo>
                    <a:cubicBezTo>
                      <a:pt x="6" y="33"/>
                      <a:pt x="5" y="32"/>
                      <a:pt x="4" y="30"/>
                    </a:cubicBezTo>
                    <a:cubicBezTo>
                      <a:pt x="3" y="28"/>
                      <a:pt x="3" y="24"/>
                      <a:pt x="3" y="21"/>
                    </a:cubicBezTo>
                    <a:cubicBezTo>
                      <a:pt x="4" y="18"/>
                      <a:pt x="5" y="15"/>
                      <a:pt x="6" y="14"/>
                    </a:cubicBezTo>
                    <a:cubicBezTo>
                      <a:pt x="13" y="5"/>
                      <a:pt x="30" y="2"/>
                      <a:pt x="34" y="2"/>
                    </a:cubicBezTo>
                    <a:cubicBezTo>
                      <a:pt x="34" y="2"/>
                      <a:pt x="34" y="2"/>
                      <a:pt x="34" y="2"/>
                    </a:cubicBezTo>
                    <a:lnTo>
                      <a:pt x="38" y="3"/>
                    </a:lnTo>
                    <a:close/>
                    <a:moveTo>
                      <a:pt x="34" y="2"/>
                    </a:moveTo>
                    <a:cubicBezTo>
                      <a:pt x="34" y="2"/>
                      <a:pt x="34" y="2"/>
                      <a:pt x="34" y="2"/>
                    </a:cubicBezTo>
                    <a:cubicBezTo>
                      <a:pt x="34" y="2"/>
                      <a:pt x="34" y="2"/>
                      <a:pt x="34" y="2"/>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6" name="Freeform: Shape 153"/>
              <p:cNvSpPr/>
              <p:nvPr/>
            </p:nvSpPr>
            <p:spPr bwMode="auto">
              <a:xfrm>
                <a:off x="3790951" y="3786187"/>
                <a:ext cx="77788" cy="101600"/>
              </a:xfrm>
              <a:custGeom>
                <a:avLst/>
                <a:gdLst>
                  <a:gd name="T0" fmla="*/ 16 w 45"/>
                  <a:gd name="T1" fmla="*/ 3 h 59"/>
                  <a:gd name="T2" fmla="*/ 10 w 45"/>
                  <a:gd name="T3" fmla="*/ 35 h 59"/>
                  <a:gd name="T4" fmla="*/ 37 w 45"/>
                  <a:gd name="T5" fmla="*/ 55 h 59"/>
                  <a:gd name="T6" fmla="*/ 35 w 45"/>
                  <a:gd name="T7" fmla="*/ 20 h 59"/>
                  <a:gd name="T8" fmla="*/ 16 w 45"/>
                  <a:gd name="T9" fmla="*/ 3 h 59"/>
                </a:gdLst>
                <a:ahLst/>
                <a:cxnLst>
                  <a:cxn ang="0">
                    <a:pos x="T0" y="T1"/>
                  </a:cxn>
                  <a:cxn ang="0">
                    <a:pos x="T2" y="T3"/>
                  </a:cxn>
                  <a:cxn ang="0">
                    <a:pos x="T4" y="T5"/>
                  </a:cxn>
                  <a:cxn ang="0">
                    <a:pos x="T6" y="T7"/>
                  </a:cxn>
                  <a:cxn ang="0">
                    <a:pos x="T8" y="T9"/>
                  </a:cxn>
                </a:cxnLst>
                <a:rect l="0" t="0" r="r" b="b"/>
                <a:pathLst>
                  <a:path w="45" h="59">
                    <a:moveTo>
                      <a:pt x="16" y="3"/>
                    </a:moveTo>
                    <a:cubicBezTo>
                      <a:pt x="9" y="4"/>
                      <a:pt x="0" y="16"/>
                      <a:pt x="10" y="35"/>
                    </a:cubicBezTo>
                    <a:cubicBezTo>
                      <a:pt x="21" y="54"/>
                      <a:pt x="29" y="59"/>
                      <a:pt x="37" y="55"/>
                    </a:cubicBezTo>
                    <a:cubicBezTo>
                      <a:pt x="45" y="50"/>
                      <a:pt x="39" y="31"/>
                      <a:pt x="35" y="20"/>
                    </a:cubicBezTo>
                    <a:cubicBezTo>
                      <a:pt x="31" y="9"/>
                      <a:pt x="29" y="0"/>
                      <a:pt x="16"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sp>
            <p:nvSpPr>
              <p:cNvPr id="137" name="Freeform: Shape 154"/>
              <p:cNvSpPr/>
              <p:nvPr/>
            </p:nvSpPr>
            <p:spPr bwMode="auto">
              <a:xfrm>
                <a:off x="3795714" y="3784600"/>
                <a:ext cx="74613" cy="104775"/>
              </a:xfrm>
              <a:custGeom>
                <a:avLst/>
                <a:gdLst>
                  <a:gd name="T0" fmla="*/ 13 w 43"/>
                  <a:gd name="T1" fmla="*/ 3 h 61"/>
                  <a:gd name="T2" fmla="*/ 13 w 43"/>
                  <a:gd name="T3" fmla="*/ 3 h 61"/>
                  <a:gd name="T4" fmla="*/ 4 w 43"/>
                  <a:gd name="T5" fmla="*/ 11 h 61"/>
                  <a:gd name="T6" fmla="*/ 7 w 43"/>
                  <a:gd name="T7" fmla="*/ 37 h 61"/>
                  <a:gd name="T8" fmla="*/ 35 w 43"/>
                  <a:gd name="T9" fmla="*/ 56 h 61"/>
                  <a:gd name="T10" fmla="*/ 33 w 43"/>
                  <a:gd name="T11" fmla="*/ 21 h 61"/>
                  <a:gd name="T12" fmla="*/ 32 w 43"/>
                  <a:gd name="T13" fmla="*/ 18 h 61"/>
                  <a:gd name="T14" fmla="*/ 13 w 43"/>
                  <a:gd name="T15" fmla="*/ 3 h 61"/>
                  <a:gd name="T16" fmla="*/ 30 w 43"/>
                  <a:gd name="T17" fmla="*/ 18 h 61"/>
                  <a:gd name="T18" fmla="*/ 31 w 43"/>
                  <a:gd name="T19" fmla="*/ 22 h 61"/>
                  <a:gd name="T20" fmla="*/ 34 w 43"/>
                  <a:gd name="T21" fmla="*/ 55 h 61"/>
                  <a:gd name="T22" fmla="*/ 8 w 43"/>
                  <a:gd name="T23" fmla="*/ 36 h 61"/>
                  <a:gd name="T24" fmla="*/ 4 w 43"/>
                  <a:gd name="T25" fmla="*/ 16 h 61"/>
                  <a:gd name="T26" fmla="*/ 5 w 43"/>
                  <a:gd name="T27" fmla="*/ 12 h 61"/>
                  <a:gd name="T28" fmla="*/ 13 w 43"/>
                  <a:gd name="T29" fmla="*/ 5 h 61"/>
                  <a:gd name="T30" fmla="*/ 30 w 43"/>
                  <a:gd name="T31"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61">
                    <a:moveTo>
                      <a:pt x="13" y="3"/>
                    </a:moveTo>
                    <a:cubicBezTo>
                      <a:pt x="13" y="3"/>
                      <a:pt x="13" y="3"/>
                      <a:pt x="13" y="3"/>
                    </a:cubicBezTo>
                    <a:cubicBezTo>
                      <a:pt x="9" y="4"/>
                      <a:pt x="6" y="7"/>
                      <a:pt x="4" y="11"/>
                    </a:cubicBezTo>
                    <a:cubicBezTo>
                      <a:pt x="2" y="15"/>
                      <a:pt x="0" y="24"/>
                      <a:pt x="7" y="37"/>
                    </a:cubicBezTo>
                    <a:cubicBezTo>
                      <a:pt x="17" y="55"/>
                      <a:pt x="25" y="61"/>
                      <a:pt x="35" y="56"/>
                    </a:cubicBezTo>
                    <a:cubicBezTo>
                      <a:pt x="43" y="52"/>
                      <a:pt x="37" y="32"/>
                      <a:pt x="33" y="21"/>
                    </a:cubicBezTo>
                    <a:cubicBezTo>
                      <a:pt x="32" y="18"/>
                      <a:pt x="32" y="18"/>
                      <a:pt x="32" y="18"/>
                    </a:cubicBezTo>
                    <a:cubicBezTo>
                      <a:pt x="28" y="8"/>
                      <a:pt x="25" y="0"/>
                      <a:pt x="13" y="3"/>
                    </a:cubicBezTo>
                    <a:close/>
                    <a:moveTo>
                      <a:pt x="30" y="18"/>
                    </a:moveTo>
                    <a:cubicBezTo>
                      <a:pt x="31" y="22"/>
                      <a:pt x="31" y="22"/>
                      <a:pt x="31" y="22"/>
                    </a:cubicBezTo>
                    <a:cubicBezTo>
                      <a:pt x="35" y="30"/>
                      <a:pt x="42" y="51"/>
                      <a:pt x="34" y="55"/>
                    </a:cubicBezTo>
                    <a:cubicBezTo>
                      <a:pt x="26" y="59"/>
                      <a:pt x="18" y="53"/>
                      <a:pt x="8" y="36"/>
                    </a:cubicBezTo>
                    <a:cubicBezTo>
                      <a:pt x="3" y="27"/>
                      <a:pt x="3" y="21"/>
                      <a:pt x="4" y="16"/>
                    </a:cubicBezTo>
                    <a:cubicBezTo>
                      <a:pt x="4" y="15"/>
                      <a:pt x="5" y="13"/>
                      <a:pt x="5" y="12"/>
                    </a:cubicBezTo>
                    <a:cubicBezTo>
                      <a:pt x="7" y="7"/>
                      <a:pt x="11" y="5"/>
                      <a:pt x="13" y="5"/>
                    </a:cubicBezTo>
                    <a:cubicBezTo>
                      <a:pt x="24" y="2"/>
                      <a:pt x="27" y="9"/>
                      <a:pt x="30" y="1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a:endParaRPr sz="2400">
                  <a:solidFill>
                    <a:prstClr val="black"/>
                  </a:solidFill>
                  <a:latin typeface="Calibri" panose="020F0502020204030204"/>
                </a:endParaRPr>
              </a:p>
            </p:txBody>
          </p:sp>
        </p:grpSp>
        <p:sp>
          <p:nvSpPr>
            <p:cNvPr id="8" name="TextBox 24"/>
            <p:cNvSpPr txBox="1"/>
            <p:nvPr/>
          </p:nvSpPr>
          <p:spPr>
            <a:xfrm>
              <a:off x="9565932" y="1648939"/>
              <a:ext cx="1534219" cy="721882"/>
            </a:xfrm>
            <a:prstGeom prst="rect">
              <a:avLst/>
            </a:prstGeom>
            <a:noFill/>
          </p:spPr>
          <p:txBody>
            <a:bodyPr wrap="none">
              <a:normAutofit/>
            </a:bodyPr>
            <a:lstStyle/>
            <a:p>
              <a:pPr defTabSz="1218565"/>
              <a:r>
                <a:rPr lang="zh-CN" altLang="en-US" sz="2135" b="1" dirty="0">
                  <a:solidFill>
                    <a:prstClr val="white"/>
                  </a:solidFill>
                  <a:latin typeface="Calibri" panose="020F0502020204030204"/>
                  <a:ea typeface="宋体" panose="02010600030101010101" pitchFamily="2" charset="-122"/>
                </a:rPr>
                <a:t>标题文本</a:t>
              </a:r>
            </a:p>
          </p:txBody>
        </p:sp>
      </p:grpSp>
      <p:sp>
        <p:nvSpPr>
          <p:cNvPr id="6" name="Rectangle 155"/>
          <p:cNvSpPr/>
          <p:nvPr/>
        </p:nvSpPr>
        <p:spPr>
          <a:xfrm>
            <a:off x="3963852" y="4480209"/>
            <a:ext cx="4164037" cy="607859"/>
          </a:xfrm>
          <a:prstGeom prst="rect">
            <a:avLst/>
          </a:prstGeom>
        </p:spPr>
        <p:txBody>
          <a:bodyPr wrap="square" lIns="0" tIns="0" rIns="0" bIns="0">
            <a:normAutofit lnSpcReduction="10000"/>
          </a:bodyPr>
          <a:lstStyle/>
          <a:p>
            <a:pPr algn="ctr" defTabSz="1218565">
              <a:lnSpc>
                <a:spcPct val="120000"/>
              </a:lnSpc>
            </a:pPr>
            <a:r>
              <a:rPr lang="zh-CN" altLang="en-US" sz="1865" b="1" dirty="0">
                <a:solidFill>
                  <a:prstClr val="black">
                    <a:lumMod val="65000"/>
                    <a:lumOff val="35000"/>
                  </a:prstClr>
                </a:solidFill>
                <a:latin typeface="Calibri" panose="020F0502020204030204"/>
                <a:ea typeface="宋体" panose="02010600030101010101" pitchFamily="2" charset="-122"/>
              </a:rPr>
              <a:t>此部分内容作为文字排版占位显示</a:t>
            </a:r>
            <a:br>
              <a:rPr lang="zh-CN" altLang="en-US" sz="1865" b="1" dirty="0">
                <a:solidFill>
                  <a:prstClr val="black">
                    <a:lumMod val="65000"/>
                    <a:lumOff val="35000"/>
                  </a:prstClr>
                </a:solidFill>
                <a:latin typeface="Calibri" panose="020F0502020204030204"/>
                <a:ea typeface="宋体" panose="02010600030101010101" pitchFamily="2" charset="-122"/>
              </a:rPr>
            </a:br>
            <a:r>
              <a:rPr lang="zh-CN" altLang="en-US" sz="1865" b="1" dirty="0">
                <a:solidFill>
                  <a:prstClr val="black">
                    <a:lumMod val="65000"/>
                    <a:lumOff val="35000"/>
                  </a:prstClr>
                </a:solidFill>
                <a:latin typeface="Calibri" panose="020F0502020204030204"/>
                <a:ea typeface="宋体" panose="02010600030101010101" pitchFamily="2" charset="-122"/>
              </a:rPr>
              <a:t>（建议使用主题字体）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1770" y="3387734"/>
            <a:ext cx="873637" cy="615553"/>
          </a:xfrm>
          <a:prstGeom prst="rect">
            <a:avLst/>
          </a:prstGeom>
          <a:noFill/>
        </p:spPr>
        <p:txBody>
          <a:bodyPr wrap="none" lIns="0" tIns="0" rIns="0" bIns="0">
            <a:spAutoFit/>
          </a:bodyPr>
          <a:lstStyle/>
          <a:p>
            <a:pPr defTabSz="1218565">
              <a:defRPr/>
            </a:pPr>
            <a:r>
              <a:rPr lang="en-US" altLang="zh-CN" sz="3200" dirty="0">
                <a:solidFill>
                  <a:srgbClr val="0084B4"/>
                </a:solidFill>
                <a:latin typeface="Arial" panose="020B0604020202020204" pitchFamily="34" charset="0"/>
                <a:ea typeface="微软雅黑" panose="020B0503020204020204" pitchFamily="34" charset="-122"/>
                <a:sym typeface="Arial" panose="020B0604020202020204" pitchFamily="34" charset="0"/>
              </a:rPr>
              <a:t>P</a:t>
            </a:r>
            <a:r>
              <a:rPr lang="en-US" altLang="zh-CN" sz="4000" dirty="0">
                <a:solidFill>
                  <a:srgbClr val="0084B4"/>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1500" dirty="0">
              <a:solidFill>
                <a:srgbClr val="0084B4"/>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431003" y="3225817"/>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zh-CN" altLang="en-US" sz="2100" dirty="0">
                <a:solidFill>
                  <a:srgbClr val="0084B4"/>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10" name="任意多边形 9"/>
          <p:cNvSpPr/>
          <p:nvPr/>
        </p:nvSpPr>
        <p:spPr bwMode="auto">
          <a:xfrm>
            <a:off x="5902337" y="2283779"/>
            <a:ext cx="6289665" cy="1676749"/>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2"/>
          </a:solidFill>
          <a:ln w="0">
            <a:noFill/>
            <a:prstDash val="solid"/>
            <a:round/>
          </a:ln>
        </p:spPr>
        <p:txBody>
          <a:bodyPr vert="horz" wrap="square" lIns="121913" tIns="60956" rIns="121913" bIns="60956" numCol="1" anchor="t" anchorCtr="0" compatLnSpc="1">
            <a:noAutofit/>
          </a:bodyPr>
          <a:lstStyle/>
          <a:p>
            <a:pPr defTabSz="1218565"/>
            <a:endParaRPr lang="zh-CN" altLang="en-US" sz="1705">
              <a:solidFill>
                <a:prstClr val="black"/>
              </a:solidFill>
              <a:latin typeface="Calibri" panose="020F0502020204030204"/>
              <a:ea typeface="宋体" panose="02010600030101010101" pitchFamily="2" charset="-122"/>
            </a:endParaRPr>
          </a:p>
        </p:txBody>
      </p:sp>
      <p:sp>
        <p:nvSpPr>
          <p:cNvPr id="2053" name="文本框 14"/>
          <p:cNvSpPr txBox="1">
            <a:spLocks noChangeArrowheads="1"/>
          </p:cNvSpPr>
          <p:nvPr>
            <p:custDataLst>
              <p:tags r:id="rId4"/>
            </p:custDataLst>
          </p:nvPr>
        </p:nvSpPr>
        <p:spPr bwMode="auto">
          <a:xfrm>
            <a:off x="4336806" y="2773403"/>
            <a:ext cx="136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r>
              <a:rPr lang="en-US" altLang="zh-CN" sz="9600" dirty="0">
                <a:solidFill>
                  <a:srgbClr val="0084B4"/>
                </a:solidFill>
                <a:latin typeface="Arial" panose="020B0604020202020204" pitchFamily="34" charset="0"/>
                <a:ea typeface="微软雅黑" panose="020B0503020204020204" pitchFamily="34" charset="-122"/>
                <a:sym typeface="Arial" panose="020B0604020202020204" pitchFamily="34" charset="0"/>
              </a:rPr>
              <a:t>02</a:t>
            </a:r>
            <a:endParaRPr lang="zh-CN" altLang="en-US" sz="9600" dirty="0">
              <a:solidFill>
                <a:srgbClr val="0084B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287558" y="3179175"/>
            <a:ext cx="3495252" cy="525337"/>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1218565">
              <a:defRPr/>
            </a:pPr>
            <a:r>
              <a:rPr lang="zh-CN" altLang="en-US" sz="3795" kern="0" dirty="0">
                <a:solidFill>
                  <a:prstClr val="white"/>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7" name="文本占位符 6"/>
          <p:cNvSpPr txBox="1"/>
          <p:nvPr>
            <p:custDataLst>
              <p:tags r:id="rId6"/>
            </p:custDataLst>
          </p:nvPr>
        </p:nvSpPr>
        <p:spPr>
          <a:xfrm>
            <a:off x="6287558" y="3726453"/>
            <a:ext cx="3495252" cy="2105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defTabSz="1218565">
              <a:spcBef>
                <a:spcPts val="1335"/>
              </a:spcBef>
              <a:defRPr/>
            </a:pPr>
            <a:r>
              <a:rPr lang="en-US" altLang="zh-CN" sz="1520" kern="0" dirty="0">
                <a:solidFill>
                  <a:prstClr val="white"/>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000">
        <p:split orient="vert"/>
      </p:transition>
    </mc:Choice>
    <mc:Fallback xmlns="">
      <p:transition spd="slow" advClick="0" advTm="3000">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heme/theme1.xml><?xml version="1.0" encoding="utf-8"?>
<a:theme xmlns:a="http://schemas.openxmlformats.org/drawingml/2006/main" name="1_Office 主题​​">
  <a:themeElements>
    <a:clrScheme name="自定义 117">
      <a:dk1>
        <a:sysClr val="windowText" lastClr="000000"/>
      </a:dk1>
      <a:lt1>
        <a:sysClr val="window" lastClr="FFFFFF"/>
      </a:lt1>
      <a:dk2>
        <a:srgbClr val="5A6378"/>
      </a:dk2>
      <a:lt2>
        <a:srgbClr val="7F7F7F"/>
      </a:lt2>
      <a:accent1>
        <a:srgbClr val="0070C0"/>
      </a:accent1>
      <a:accent2>
        <a:srgbClr val="0084B4"/>
      </a:accent2>
      <a:accent3>
        <a:srgbClr val="0070C0"/>
      </a:accent3>
      <a:accent4>
        <a:srgbClr val="0084B4"/>
      </a:accent4>
      <a:accent5>
        <a:srgbClr val="0070C0"/>
      </a:accent5>
      <a:accent6>
        <a:srgbClr val="0084B4"/>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1682</Words>
  <Application>Microsoft Office PowerPoint</Application>
  <PresentationFormat>宽屏</PresentationFormat>
  <Paragraphs>228</Paragraphs>
  <Slides>25</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微软雅黑</vt:lpstr>
      <vt:lpstr>Calibri</vt:lpstr>
      <vt:lpstr>宋体</vt:lpstr>
      <vt:lpstr>方正兰亭细黑_GBK</vt:lpstr>
      <vt:lpstr>Impact</vt:lpstr>
      <vt:lpstr>方正兰亭中黑_GBK</vt:lpstr>
      <vt:lpstr>等线</vt:lpstr>
      <vt:lpstr>Arial</vt:lpstr>
      <vt:lpstr>Broadway</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2018-04-03T13:43:00Z</dcterms:created>
  <dcterms:modified xsi:type="dcterms:W3CDTF">2021-01-05T12:18:18Z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