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notesSlides/notesSlide20.xml" ContentType="application/vnd.openxmlformats-officedocument.presentationml.notesSlide+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7" r:id="rId4"/>
    <p:sldId id="260" r:id="rId5"/>
    <p:sldId id="272" r:id="rId6"/>
    <p:sldId id="290" r:id="rId7"/>
    <p:sldId id="294" r:id="rId8"/>
    <p:sldId id="298" r:id="rId9"/>
    <p:sldId id="300" r:id="rId10"/>
    <p:sldId id="281" r:id="rId11"/>
    <p:sldId id="262" r:id="rId12"/>
    <p:sldId id="271" r:id="rId13"/>
    <p:sldId id="287" r:id="rId14"/>
    <p:sldId id="291" r:id="rId15"/>
    <p:sldId id="295" r:id="rId16"/>
    <p:sldId id="299" r:id="rId17"/>
    <p:sldId id="282" r:id="rId18"/>
    <p:sldId id="263" r:id="rId19"/>
    <p:sldId id="267" r:id="rId20"/>
    <p:sldId id="278" r:id="rId21"/>
    <p:sldId id="286" r:id="rId22"/>
    <p:sldId id="292" r:id="rId23"/>
    <p:sldId id="293" r:id="rId24"/>
    <p:sldId id="283" r:id="rId25"/>
    <p:sldId id="265" r:id="rId26"/>
    <p:sldId id="277" r:id="rId27"/>
    <p:sldId id="279" r:id="rId28"/>
    <p:sldId id="288" r:id="rId29"/>
    <p:sldId id="296" r:id="rId30"/>
    <p:sldId id="30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84"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r>
              <a:rPr lang="en-US"/>
              <a:t>YOUR TEXT HERE</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alpha val="56000"/>
              </a:schemeClr>
            </a:solidFill>
            <a:ln>
              <a:noFill/>
            </a:ln>
            <a:effectLst/>
          </c:spPr>
          <c:invertIfNegative val="0"/>
          <c:dPt>
            <c:idx val="0"/>
            <c:invertIfNegative val="0"/>
            <c:bubble3D val="0"/>
            <c:spPr>
              <a:solidFill>
                <a:schemeClr val="bg1">
                  <a:alpha val="56000"/>
                </a:schemeClr>
              </a:solidFill>
              <a:ln>
                <a:noFill/>
              </a:ln>
              <a:effectLst/>
            </c:spPr>
            <c:extLst>
              <c:ext xmlns:c16="http://schemas.microsoft.com/office/drawing/2014/chart" uri="{C3380CC4-5D6E-409C-BE32-E72D297353CC}">
                <c16:uniqueId val="{00000001-A03B-4F6A-9CEA-F66CD05412A6}"/>
              </c:ext>
            </c:extLst>
          </c:dPt>
          <c:dPt>
            <c:idx val="1"/>
            <c:invertIfNegative val="0"/>
            <c:bubble3D val="0"/>
            <c:spPr>
              <a:solidFill>
                <a:schemeClr val="bg1">
                  <a:alpha val="56000"/>
                </a:schemeClr>
              </a:solidFill>
              <a:ln>
                <a:noFill/>
              </a:ln>
              <a:effectLst/>
            </c:spPr>
            <c:extLst>
              <c:ext xmlns:c16="http://schemas.microsoft.com/office/drawing/2014/chart" uri="{C3380CC4-5D6E-409C-BE32-E72D297353CC}">
                <c16:uniqueId val="{00000003-A03B-4F6A-9CEA-F66CD05412A6}"/>
              </c:ext>
            </c:extLst>
          </c:dPt>
          <c:dPt>
            <c:idx val="2"/>
            <c:invertIfNegative val="0"/>
            <c:bubble3D val="0"/>
            <c:spPr>
              <a:solidFill>
                <a:schemeClr val="bg1">
                  <a:alpha val="56000"/>
                </a:schemeClr>
              </a:solidFill>
              <a:ln>
                <a:noFill/>
              </a:ln>
              <a:effectLst/>
            </c:spPr>
            <c:extLst>
              <c:ext xmlns:c16="http://schemas.microsoft.com/office/drawing/2014/chart" uri="{C3380CC4-5D6E-409C-BE32-E72D297353CC}">
                <c16:uniqueId val="{00000005-A03B-4F6A-9CEA-F66CD05412A6}"/>
              </c:ext>
            </c:extLst>
          </c:dPt>
          <c:dPt>
            <c:idx val="3"/>
            <c:invertIfNegative val="0"/>
            <c:bubble3D val="0"/>
            <c:spPr>
              <a:solidFill>
                <a:schemeClr val="bg1">
                  <a:alpha val="56000"/>
                </a:schemeClr>
              </a:solidFill>
              <a:ln>
                <a:noFill/>
              </a:ln>
              <a:effectLst/>
            </c:spPr>
            <c:extLst>
              <c:ext xmlns:c16="http://schemas.microsoft.com/office/drawing/2014/chart" uri="{C3380CC4-5D6E-409C-BE32-E72D297353CC}">
                <c16:uniqueId val="{00000007-A03B-4F6A-9CEA-F66CD05412A6}"/>
              </c:ext>
            </c:extLst>
          </c:dPt>
          <c:dPt>
            <c:idx val="4"/>
            <c:invertIfNegative val="0"/>
            <c:bubble3D val="0"/>
            <c:spPr>
              <a:solidFill>
                <a:schemeClr val="bg1">
                  <a:alpha val="56000"/>
                </a:schemeClr>
              </a:solidFill>
              <a:ln>
                <a:noFill/>
              </a:ln>
              <a:effectLst/>
            </c:spPr>
            <c:extLst>
              <c:ext xmlns:c16="http://schemas.microsoft.com/office/drawing/2014/chart" uri="{C3380CC4-5D6E-409C-BE32-E72D297353CC}">
                <c16:uniqueId val="{00000009-A03B-4F6A-9CEA-F66CD05412A6}"/>
              </c:ext>
            </c:extLst>
          </c:dPt>
          <c:dPt>
            <c:idx val="5"/>
            <c:invertIfNegative val="0"/>
            <c:bubble3D val="0"/>
            <c:spPr>
              <a:solidFill>
                <a:schemeClr val="bg1">
                  <a:alpha val="56000"/>
                </a:schemeClr>
              </a:solidFill>
              <a:ln>
                <a:noFill/>
              </a:ln>
              <a:effectLst/>
            </c:spPr>
            <c:extLst>
              <c:ext xmlns:c16="http://schemas.microsoft.com/office/drawing/2014/chart" uri="{C3380CC4-5D6E-409C-BE32-E72D297353CC}">
                <c16:uniqueId val="{0000000B-A03B-4F6A-9CEA-F66CD05412A6}"/>
              </c:ext>
            </c:extLst>
          </c:dPt>
          <c:dPt>
            <c:idx val="6"/>
            <c:invertIfNegative val="0"/>
            <c:bubble3D val="0"/>
            <c:spPr>
              <a:solidFill>
                <a:schemeClr val="bg1">
                  <a:alpha val="56000"/>
                </a:schemeClr>
              </a:solidFill>
              <a:ln>
                <a:noFill/>
              </a:ln>
              <a:effectLst/>
            </c:spPr>
            <c:extLst>
              <c:ext xmlns:c16="http://schemas.microsoft.com/office/drawing/2014/chart" uri="{C3380CC4-5D6E-409C-BE32-E72D297353CC}">
                <c16:uniqueId val="{0000000D-A03B-4F6A-9CEA-F66CD05412A6}"/>
              </c:ext>
            </c:extLst>
          </c:dPt>
          <c:dPt>
            <c:idx val="7"/>
            <c:invertIfNegative val="0"/>
            <c:bubble3D val="0"/>
            <c:spPr>
              <a:solidFill>
                <a:schemeClr val="bg1">
                  <a:alpha val="56000"/>
                </a:schemeClr>
              </a:solidFill>
              <a:ln>
                <a:noFill/>
              </a:ln>
              <a:effectLst/>
            </c:spPr>
            <c:extLst>
              <c:ext xmlns:c16="http://schemas.microsoft.com/office/drawing/2014/chart" uri="{C3380CC4-5D6E-409C-BE32-E72D297353CC}">
                <c16:uniqueId val="{0000000F-A03B-4F6A-9CEA-F66CD05412A6}"/>
              </c:ext>
            </c:extLst>
          </c:dPt>
          <c:dPt>
            <c:idx val="8"/>
            <c:invertIfNegative val="0"/>
            <c:bubble3D val="0"/>
            <c:spPr>
              <a:solidFill>
                <a:schemeClr val="bg1">
                  <a:alpha val="56000"/>
                </a:schemeClr>
              </a:solidFill>
              <a:ln>
                <a:noFill/>
              </a:ln>
              <a:effectLst/>
            </c:spPr>
            <c:extLst>
              <c:ext xmlns:c16="http://schemas.microsoft.com/office/drawing/2014/chart" uri="{C3380CC4-5D6E-409C-BE32-E72D297353CC}">
                <c16:uniqueId val="{00000011-A03B-4F6A-9CEA-F66CD05412A6}"/>
              </c:ext>
            </c:extLst>
          </c:dPt>
          <c:dPt>
            <c:idx val="9"/>
            <c:invertIfNegative val="0"/>
            <c:bubble3D val="0"/>
            <c:spPr>
              <a:solidFill>
                <a:schemeClr val="bg1">
                  <a:alpha val="56000"/>
                </a:schemeClr>
              </a:solidFill>
              <a:ln>
                <a:noFill/>
              </a:ln>
              <a:effectLst/>
            </c:spPr>
            <c:extLst>
              <c:ext xmlns:c16="http://schemas.microsoft.com/office/drawing/2014/chart" uri="{C3380CC4-5D6E-409C-BE32-E72D297353CC}">
                <c16:uniqueId val="{00000013-A03B-4F6A-9CEA-F66CD05412A6}"/>
              </c:ext>
            </c:extLst>
          </c:dPt>
          <c:dPt>
            <c:idx val="10"/>
            <c:invertIfNegative val="0"/>
            <c:bubble3D val="0"/>
            <c:spPr>
              <a:solidFill>
                <a:schemeClr val="bg1">
                  <a:alpha val="56000"/>
                </a:schemeClr>
              </a:solidFill>
              <a:ln>
                <a:noFill/>
              </a:ln>
              <a:effectLst/>
            </c:spPr>
            <c:extLst>
              <c:ext xmlns:c16="http://schemas.microsoft.com/office/drawing/2014/chart" uri="{C3380CC4-5D6E-409C-BE32-E72D297353CC}">
                <c16:uniqueId val="{00000015-A03B-4F6A-9CEA-F66CD05412A6}"/>
              </c:ext>
            </c:extLst>
          </c:dPt>
          <c:dPt>
            <c:idx val="11"/>
            <c:invertIfNegative val="0"/>
            <c:bubble3D val="0"/>
            <c:spPr>
              <a:solidFill>
                <a:schemeClr val="bg1">
                  <a:alpha val="56000"/>
                </a:schemeClr>
              </a:solidFill>
              <a:ln>
                <a:noFill/>
              </a:ln>
              <a:effectLst/>
            </c:spPr>
            <c:extLst>
              <c:ext xmlns:c16="http://schemas.microsoft.com/office/drawing/2014/chart" uri="{C3380CC4-5D6E-409C-BE32-E72D297353CC}">
                <c16:uniqueId val="{00000017-A03B-4F6A-9CEA-F66CD05412A6}"/>
              </c:ext>
            </c:extLst>
          </c:dPt>
          <c:cat>
            <c:strRef>
              <c:f>Sheet1!$A$2:$A$17</c:f>
              <c:strCache>
                <c:ptCount val="12"/>
                <c:pt idx="0">
                  <c:v>一月份</c:v>
                </c:pt>
                <c:pt idx="1">
                  <c:v>二月份</c:v>
                </c:pt>
                <c:pt idx="2">
                  <c:v>三月份</c:v>
                </c:pt>
                <c:pt idx="3">
                  <c:v>四月份</c:v>
                </c:pt>
                <c:pt idx="4">
                  <c:v>五月份</c:v>
                </c:pt>
                <c:pt idx="5">
                  <c:v>六月份</c:v>
                </c:pt>
                <c:pt idx="6">
                  <c:v>七月份</c:v>
                </c:pt>
                <c:pt idx="7">
                  <c:v>八月份</c:v>
                </c:pt>
                <c:pt idx="8">
                  <c:v>九月份</c:v>
                </c:pt>
                <c:pt idx="9">
                  <c:v>十月份</c:v>
                </c:pt>
                <c:pt idx="10">
                  <c:v>十一月份</c:v>
                </c:pt>
                <c:pt idx="11">
                  <c:v>十二月份</c:v>
                </c:pt>
              </c:strCache>
            </c:strRef>
          </c:cat>
          <c:val>
            <c:numRef>
              <c:f>Sheet1!$B$2:$B$17</c:f>
              <c:numCache>
                <c:formatCode>General</c:formatCode>
                <c:ptCount val="12"/>
                <c:pt idx="0">
                  <c:v>4.3</c:v>
                </c:pt>
                <c:pt idx="1">
                  <c:v>2.5</c:v>
                </c:pt>
                <c:pt idx="2">
                  <c:v>3.5</c:v>
                </c:pt>
                <c:pt idx="3">
                  <c:v>4.5</c:v>
                </c:pt>
                <c:pt idx="4">
                  <c:v>4</c:v>
                </c:pt>
                <c:pt idx="5">
                  <c:v>3</c:v>
                </c:pt>
                <c:pt idx="6">
                  <c:v>3.7</c:v>
                </c:pt>
                <c:pt idx="7">
                  <c:v>4.5999999999999996</c:v>
                </c:pt>
                <c:pt idx="8">
                  <c:v>3.6</c:v>
                </c:pt>
                <c:pt idx="9">
                  <c:v>2.9</c:v>
                </c:pt>
                <c:pt idx="10">
                  <c:v>2</c:v>
                </c:pt>
                <c:pt idx="11">
                  <c:v>3.1</c:v>
                </c:pt>
              </c:numCache>
            </c:numRef>
          </c:val>
          <c:extLst>
            <c:ext xmlns:c16="http://schemas.microsoft.com/office/drawing/2014/chart" uri="{C3380CC4-5D6E-409C-BE32-E72D297353CC}">
              <c16:uniqueId val="{00000018-A03B-4F6A-9CEA-F66CD05412A6}"/>
            </c:ext>
          </c:extLst>
        </c:ser>
        <c:dLbls>
          <c:showLegendKey val="0"/>
          <c:showVal val="0"/>
          <c:showCatName val="0"/>
          <c:showSerName val="0"/>
          <c:showPercent val="0"/>
          <c:showBubbleSize val="0"/>
        </c:dLbls>
        <c:gapWidth val="85"/>
        <c:overlap val="-78"/>
        <c:axId val="1136370032"/>
        <c:axId val="1136371120"/>
      </c:barChart>
      <c:catAx>
        <c:axId val="1136370032"/>
        <c:scaling>
          <c:orientation val="minMax"/>
        </c:scaling>
        <c:delete val="1"/>
        <c:axPos val="b"/>
        <c:numFmt formatCode="General" sourceLinked="1"/>
        <c:majorTickMark val="none"/>
        <c:minorTickMark val="none"/>
        <c:tickLblPos val="nextTo"/>
        <c:crossAx val="1136371120"/>
        <c:crosses val="autoZero"/>
        <c:auto val="1"/>
        <c:lblAlgn val="ctr"/>
        <c:lblOffset val="100"/>
        <c:noMultiLvlLbl val="0"/>
      </c:catAx>
      <c:valAx>
        <c:axId val="1136371120"/>
        <c:scaling>
          <c:orientation val="minMax"/>
        </c:scaling>
        <c:delete val="0"/>
        <c:axPos val="l"/>
        <c:majorGridlines>
          <c:spPr>
            <a:ln w="9525" cap="flat" cmpd="sng" algn="ctr">
              <a:solidFill>
                <a:schemeClr val="bg1">
                  <a:alpha val="3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13637003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D1CA6-71FD-4DD0-BC53-25B80E86CD7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73516-E5E0-44EC-8328-010895825D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8FA0B-5093-4C5C-BE9E-0F2FAC105E62}"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8FA0B-5093-4C5C-BE9E-0F2FAC105E62}"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3CB09-7F39-4347-BCAA-452B87B2503E}"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B8FA0B-5093-4C5C-BE9E-0F2FAC105E62}"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E11CD-7E61-4104-986A-C7D1C4657FF3}"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351717-510A-44E8-B66D-EC89BF6F788F}"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5FC7BC-9D11-4D50-9C96-09534D847B5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351717-510A-44E8-B66D-EC89BF6F788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C7BC-9D11-4D50-9C96-09534D847B5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51717-510A-44E8-B66D-EC89BF6F788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9" Type="http://schemas.openxmlformats.org/officeDocument/2006/relationships/tags" Target="../tags/tag54.xml"/><Relationship Id="rId21" Type="http://schemas.openxmlformats.org/officeDocument/2006/relationships/tags" Target="../tags/tag36.xml"/><Relationship Id="rId34" Type="http://schemas.openxmlformats.org/officeDocument/2006/relationships/tags" Target="../tags/tag49.xml"/><Relationship Id="rId42" Type="http://schemas.openxmlformats.org/officeDocument/2006/relationships/tags" Target="../tags/tag57.xml"/><Relationship Id="rId47" Type="http://schemas.openxmlformats.org/officeDocument/2006/relationships/tags" Target="../tags/tag62.xml"/><Relationship Id="rId50" Type="http://schemas.openxmlformats.org/officeDocument/2006/relationships/tags" Target="../tags/tag65.xml"/><Relationship Id="rId55" Type="http://schemas.openxmlformats.org/officeDocument/2006/relationships/tags" Target="../tags/tag70.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tags" Target="../tags/tag48.xml"/><Relationship Id="rId38" Type="http://schemas.openxmlformats.org/officeDocument/2006/relationships/tags" Target="../tags/tag53.xml"/><Relationship Id="rId46" Type="http://schemas.openxmlformats.org/officeDocument/2006/relationships/tags" Target="../tags/tag61.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tags" Target="../tags/tag44.xml"/><Relationship Id="rId41" Type="http://schemas.openxmlformats.org/officeDocument/2006/relationships/tags" Target="../tags/tag56.xml"/><Relationship Id="rId54" Type="http://schemas.openxmlformats.org/officeDocument/2006/relationships/tags" Target="../tags/tag69.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tags" Target="../tags/tag47.xml"/><Relationship Id="rId37" Type="http://schemas.openxmlformats.org/officeDocument/2006/relationships/tags" Target="../tags/tag52.xml"/><Relationship Id="rId40" Type="http://schemas.openxmlformats.org/officeDocument/2006/relationships/tags" Target="../tags/tag55.xml"/><Relationship Id="rId45" Type="http://schemas.openxmlformats.org/officeDocument/2006/relationships/tags" Target="../tags/tag60.xml"/><Relationship Id="rId53" Type="http://schemas.openxmlformats.org/officeDocument/2006/relationships/tags" Target="../tags/tag68.xml"/><Relationship Id="rId58" Type="http://schemas.openxmlformats.org/officeDocument/2006/relationships/notesSlide" Target="../notesSlides/notesSlide14.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36" Type="http://schemas.openxmlformats.org/officeDocument/2006/relationships/tags" Target="../tags/tag51.xml"/><Relationship Id="rId49" Type="http://schemas.openxmlformats.org/officeDocument/2006/relationships/tags" Target="../tags/tag64.xml"/><Relationship Id="rId57" Type="http://schemas.openxmlformats.org/officeDocument/2006/relationships/slideLayout" Target="../slideLayouts/slideLayout7.xml"/><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tags" Target="../tags/tag46.xml"/><Relationship Id="rId44" Type="http://schemas.openxmlformats.org/officeDocument/2006/relationships/tags" Target="../tags/tag59.xml"/><Relationship Id="rId52" Type="http://schemas.openxmlformats.org/officeDocument/2006/relationships/tags" Target="../tags/tag67.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35" Type="http://schemas.openxmlformats.org/officeDocument/2006/relationships/tags" Target="../tags/tag50.xml"/><Relationship Id="rId43" Type="http://schemas.openxmlformats.org/officeDocument/2006/relationships/tags" Target="../tags/tag58.xml"/><Relationship Id="rId48" Type="http://schemas.openxmlformats.org/officeDocument/2006/relationships/tags" Target="../tags/tag63.xml"/><Relationship Id="rId56" Type="http://schemas.openxmlformats.org/officeDocument/2006/relationships/tags" Target="../tags/tag71.xml"/><Relationship Id="rId8" Type="http://schemas.openxmlformats.org/officeDocument/2006/relationships/tags" Target="../tags/tag23.xml"/><Relationship Id="rId51" Type="http://schemas.openxmlformats.org/officeDocument/2006/relationships/tags" Target="../tags/tag66.xml"/><Relationship Id="rId3"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7" name="图片 1816"/>
          <p:cNvPicPr>
            <a:picLocks noChangeAspect="1"/>
          </p:cNvPicPr>
          <p:nvPr/>
        </p:nvPicPr>
        <p:blipFill>
          <a:blip r:embed="rId2"/>
          <a:stretch>
            <a:fillRect/>
          </a:stretch>
        </p:blipFill>
        <p:spPr>
          <a:xfrm>
            <a:off x="5079844" y="721755"/>
            <a:ext cx="2351619" cy="1928957"/>
          </a:xfrm>
          <a:prstGeom prst="rect">
            <a:avLst/>
          </a:prstGeom>
        </p:spPr>
      </p:pic>
      <p:sp>
        <p:nvSpPr>
          <p:cNvPr id="1818" name="文本框 1817"/>
          <p:cNvSpPr txBox="1"/>
          <p:nvPr/>
        </p:nvSpPr>
        <p:spPr>
          <a:xfrm>
            <a:off x="3060554" y="4083612"/>
            <a:ext cx="5917004" cy="923330"/>
          </a:xfrm>
          <a:prstGeom prst="rect">
            <a:avLst/>
          </a:prstGeom>
          <a:noFill/>
        </p:spPr>
        <p:txBody>
          <a:bodyPr wrap="none" rtlCol="0">
            <a:spAutoFit/>
          </a:bodyPr>
          <a:lstStyle/>
          <a:p>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星空科技 工作汇报</a:t>
            </a:r>
          </a:p>
        </p:txBody>
      </p:sp>
      <p:sp>
        <p:nvSpPr>
          <p:cNvPr id="1820" name="文本框 1819"/>
          <p:cNvSpPr txBox="1"/>
          <p:nvPr/>
        </p:nvSpPr>
        <p:spPr>
          <a:xfrm>
            <a:off x="3101762" y="4995024"/>
            <a:ext cx="5891197" cy="307777"/>
          </a:xfrm>
          <a:prstGeom prst="rect">
            <a:avLst/>
          </a:prstGeom>
          <a:noFill/>
        </p:spPr>
        <p:txBody>
          <a:bodyPr wrap="square" rtlCol="0">
            <a:spAutoFit/>
          </a:bodyPr>
          <a:lstStyle/>
          <a:p>
            <a:pPr algn="dist"/>
            <a:r>
              <a:rPr lang="en-US" altLang="zh-CN"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rPr>
              <a:t>STAR TECHNOLOGY WORK REPORT</a:t>
            </a:r>
            <a:endParaRPr lang="zh-CN" altLang="en-US"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endParaRPr>
          </a:p>
        </p:txBody>
      </p:sp>
      <p:sp>
        <p:nvSpPr>
          <p:cNvPr id="1821" name="文本框 1820"/>
          <p:cNvSpPr txBox="1"/>
          <p:nvPr/>
        </p:nvSpPr>
        <p:spPr>
          <a:xfrm>
            <a:off x="5397929" y="5424903"/>
            <a:ext cx="1439818" cy="307777"/>
          </a:xfrm>
          <a:prstGeom prst="rect">
            <a:avLst/>
          </a:prstGeom>
          <a:noFill/>
        </p:spPr>
        <p:txBody>
          <a:bodyPr wrap="none" rtlCol="0">
            <a:spAutoFit/>
          </a:bodyPr>
          <a:lstStyle/>
          <a:p>
            <a:pPr algn="ctr"/>
            <a:r>
              <a:rPr lang="zh-CN" altLang="en-US" sz="1400" b="1">
                <a:solidFill>
                  <a:schemeClr val="bg1"/>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xiazaii</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26" name="组合 1825"/>
          <p:cNvGrpSpPr/>
          <p:nvPr/>
        </p:nvGrpSpPr>
        <p:grpSpPr>
          <a:xfrm>
            <a:off x="3300187" y="5583080"/>
            <a:ext cx="5635302" cy="0"/>
            <a:chOff x="3300187" y="5583080"/>
            <a:chExt cx="5635302" cy="0"/>
          </a:xfrm>
        </p:grpSpPr>
        <p:cxnSp>
          <p:nvCxnSpPr>
            <p:cNvPr id="1822" name="直接连接符 1821"/>
            <p:cNvCxnSpPr/>
            <p:nvPr/>
          </p:nvCxnSpPr>
          <p:spPr>
            <a:xfrm>
              <a:off x="3300187" y="5583080"/>
              <a:ext cx="19675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3" name="直接连接符 1822"/>
            <p:cNvCxnSpPr/>
            <p:nvPr/>
          </p:nvCxnSpPr>
          <p:spPr>
            <a:xfrm>
              <a:off x="6967939" y="5583080"/>
              <a:ext cx="19675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17"/>
                                        </p:tgtEl>
                                        <p:attrNameLst>
                                          <p:attrName>style.visibility</p:attrName>
                                        </p:attrNameLst>
                                      </p:cBhvr>
                                      <p:to>
                                        <p:strVal val="visible"/>
                                      </p:to>
                                    </p:set>
                                    <p:animEffect transition="in" filter="fade">
                                      <p:cBhvr>
                                        <p:cTn id="7" dur="1000"/>
                                        <p:tgtEl>
                                          <p:spTgt spid="1817"/>
                                        </p:tgtEl>
                                      </p:cBhvr>
                                    </p:animEffect>
                                    <p:anim calcmode="lin" valueType="num">
                                      <p:cBhvr>
                                        <p:cTn id="8" dur="1000" fill="hold"/>
                                        <p:tgtEl>
                                          <p:spTgt spid="1817"/>
                                        </p:tgtEl>
                                        <p:attrNameLst>
                                          <p:attrName>ppt_x</p:attrName>
                                        </p:attrNameLst>
                                      </p:cBhvr>
                                      <p:tavLst>
                                        <p:tav tm="0">
                                          <p:val>
                                            <p:strVal val="#ppt_x"/>
                                          </p:val>
                                        </p:tav>
                                        <p:tav tm="100000">
                                          <p:val>
                                            <p:strVal val="#ppt_x"/>
                                          </p:val>
                                        </p:tav>
                                      </p:tavLst>
                                    </p:anim>
                                    <p:anim calcmode="lin" valueType="num">
                                      <p:cBhvr>
                                        <p:cTn id="9" dur="1000" fill="hold"/>
                                        <p:tgtEl>
                                          <p:spTgt spid="18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grpId="0" nodeType="afterEffect">
                                  <p:stCondLst>
                                    <p:cond delay="0"/>
                                  </p:stCondLst>
                                  <p:iterate type="lt">
                                    <p:tmPct val="10000"/>
                                  </p:iterate>
                                  <p:childTnLst>
                                    <p:set>
                                      <p:cBhvr>
                                        <p:cTn id="12" dur="1" fill="hold">
                                          <p:stCondLst>
                                            <p:cond delay="0"/>
                                          </p:stCondLst>
                                        </p:cTn>
                                        <p:tgtEl>
                                          <p:spTgt spid="1818"/>
                                        </p:tgtEl>
                                        <p:attrNameLst>
                                          <p:attrName>style.visibility</p:attrName>
                                        </p:attrNameLst>
                                      </p:cBhvr>
                                      <p:to>
                                        <p:strVal val="visible"/>
                                      </p:to>
                                    </p:set>
                                    <p:anim calcmode="lin" valueType="num">
                                      <p:cBhvr>
                                        <p:cTn id="13" dur="500" fill="hold"/>
                                        <p:tgtEl>
                                          <p:spTgt spid="1818"/>
                                        </p:tgtEl>
                                        <p:attrNameLst>
                                          <p:attrName>ppt_w</p:attrName>
                                        </p:attrNameLst>
                                      </p:cBhvr>
                                      <p:tavLst>
                                        <p:tav tm="0">
                                          <p:val>
                                            <p:strVal val="4/3*#ppt_w"/>
                                          </p:val>
                                        </p:tav>
                                        <p:tav tm="100000">
                                          <p:val>
                                            <p:strVal val="#ppt_w"/>
                                          </p:val>
                                        </p:tav>
                                      </p:tavLst>
                                    </p:anim>
                                    <p:anim calcmode="lin" valueType="num">
                                      <p:cBhvr>
                                        <p:cTn id="14" dur="500" fill="hold"/>
                                        <p:tgtEl>
                                          <p:spTgt spid="1818"/>
                                        </p:tgtEl>
                                        <p:attrNameLst>
                                          <p:attrName>ppt_h</p:attrName>
                                        </p:attrNameLst>
                                      </p:cBhvr>
                                      <p:tavLst>
                                        <p:tav tm="0">
                                          <p:val>
                                            <p:strVal val="4/3*#ppt_h"/>
                                          </p:val>
                                        </p:tav>
                                        <p:tav tm="100000">
                                          <p:val>
                                            <p:strVal val="#ppt_h"/>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820"/>
                                        </p:tgtEl>
                                        <p:attrNameLst>
                                          <p:attrName>style.visibility</p:attrName>
                                        </p:attrNameLst>
                                      </p:cBhvr>
                                      <p:to>
                                        <p:strVal val="visible"/>
                                      </p:to>
                                    </p:set>
                                    <p:anim calcmode="lin" valueType="num">
                                      <p:cBhvr>
                                        <p:cTn id="17" dur="500" fill="hold"/>
                                        <p:tgtEl>
                                          <p:spTgt spid="1820"/>
                                        </p:tgtEl>
                                        <p:attrNameLst>
                                          <p:attrName>ppt_w</p:attrName>
                                        </p:attrNameLst>
                                      </p:cBhvr>
                                      <p:tavLst>
                                        <p:tav tm="0">
                                          <p:val>
                                            <p:fltVal val="0"/>
                                          </p:val>
                                        </p:tav>
                                        <p:tav tm="100000">
                                          <p:val>
                                            <p:strVal val="#ppt_w"/>
                                          </p:val>
                                        </p:tav>
                                      </p:tavLst>
                                    </p:anim>
                                    <p:anim calcmode="lin" valueType="num">
                                      <p:cBhvr>
                                        <p:cTn id="18" dur="500" fill="hold"/>
                                        <p:tgtEl>
                                          <p:spTgt spid="1820"/>
                                        </p:tgtEl>
                                        <p:attrNameLst>
                                          <p:attrName>ppt_h</p:attrName>
                                        </p:attrNameLst>
                                      </p:cBhvr>
                                      <p:tavLst>
                                        <p:tav tm="0">
                                          <p:val>
                                            <p:fltVal val="0"/>
                                          </p:val>
                                        </p:tav>
                                        <p:tav tm="100000">
                                          <p:val>
                                            <p:strVal val="#ppt_h"/>
                                          </p:val>
                                        </p:tav>
                                      </p:tavLst>
                                    </p:anim>
                                    <p:animEffect transition="in" filter="fade">
                                      <p:cBhvr>
                                        <p:cTn id="19" dur="500"/>
                                        <p:tgtEl>
                                          <p:spTgt spid="1820"/>
                                        </p:tgtEl>
                                      </p:cBhvr>
                                    </p:animEffect>
                                  </p:childTnLst>
                                </p:cTn>
                              </p:par>
                            </p:childTnLst>
                          </p:cTn>
                        </p:par>
                        <p:par>
                          <p:cTn id="20" fill="hold">
                            <p:stCondLst>
                              <p:cond delay="899"/>
                            </p:stCondLst>
                            <p:childTnLst>
                              <p:par>
                                <p:cTn id="21" presetID="16" presetClass="entr" presetSubtype="21" fill="hold" nodeType="afterEffect">
                                  <p:stCondLst>
                                    <p:cond delay="0"/>
                                  </p:stCondLst>
                                  <p:childTnLst>
                                    <p:set>
                                      <p:cBhvr>
                                        <p:cTn id="22" dur="1" fill="hold">
                                          <p:stCondLst>
                                            <p:cond delay="0"/>
                                          </p:stCondLst>
                                        </p:cTn>
                                        <p:tgtEl>
                                          <p:spTgt spid="1826"/>
                                        </p:tgtEl>
                                        <p:attrNameLst>
                                          <p:attrName>style.visibility</p:attrName>
                                        </p:attrNameLst>
                                      </p:cBhvr>
                                      <p:to>
                                        <p:strVal val="visible"/>
                                      </p:to>
                                    </p:set>
                                    <p:animEffect transition="in" filter="barn(inVertical)">
                                      <p:cBhvr>
                                        <p:cTn id="23" dur="500"/>
                                        <p:tgtEl>
                                          <p:spTgt spid="1826"/>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821"/>
                                        </p:tgtEl>
                                        <p:attrNameLst>
                                          <p:attrName>style.visibility</p:attrName>
                                        </p:attrNameLst>
                                      </p:cBhvr>
                                      <p:to>
                                        <p:strVal val="visible"/>
                                      </p:to>
                                    </p:set>
                                    <p:animEffect transition="in" filter="barn(outVertical)">
                                      <p:cBhvr>
                                        <p:cTn id="26" dur="500"/>
                                        <p:tgtEl>
                                          <p:spTgt spid="1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p:bldP spid="1820" grpId="0"/>
      <p:bldP spid="18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a:solidFill>
                  <a:schemeClr val="bg1"/>
                </a:solidFill>
                <a:latin typeface="Arial" panose="020B0604020202020204" pitchFamily="34" charset="0"/>
                <a:ea typeface="微软雅黑" panose="020B0503020204020204" pitchFamily="34" charset="-122"/>
                <a:sym typeface="Arial" panose="020B0604020202020204" pitchFamily="34" charset="0"/>
              </a:rPr>
              <a:t>第二章</a:t>
            </a:r>
            <a:endPar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
          <p:cNvSpPr txBox="1">
            <a:spLocks noChangeArrowheads="1"/>
          </p:cNvSpPr>
          <p:nvPr/>
        </p:nvSpPr>
        <p:spPr bwMode="auto">
          <a:xfrm>
            <a:off x="3846513" y="2487613"/>
            <a:ext cx="4498976" cy="64633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8" name="文本框 1"/>
          <p:cNvSpPr txBox="1">
            <a:spLocks noChangeArrowheads="1"/>
          </p:cNvSpPr>
          <p:nvPr/>
        </p:nvSpPr>
        <p:spPr bwMode="auto">
          <a:xfrm>
            <a:off x="5459413" y="1136650"/>
            <a:ext cx="1273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a:t>
            </a: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TWO</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3764501" y="1260429"/>
            <a:ext cx="4662998" cy="4665008"/>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accent1">
              <a:alpha val="20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3886559" y="1405935"/>
            <a:ext cx="1702321" cy="1702320"/>
            <a:chOff x="3886559" y="1405935"/>
            <a:chExt cx="1702321" cy="1702320"/>
          </a:xfrm>
        </p:grpSpPr>
        <p:sp>
          <p:nvSpPr>
            <p:cNvPr id="12" name="椭圆 11"/>
            <p:cNvSpPr/>
            <p:nvPr/>
          </p:nvSpPr>
          <p:spPr>
            <a:xfrm>
              <a:off x="3886559" y="1405935"/>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4263299" y="1665534"/>
              <a:ext cx="948841" cy="1183122"/>
              <a:chOff x="6059488" y="2238376"/>
              <a:chExt cx="514350" cy="641350"/>
            </a:xfrm>
            <a:solidFill>
              <a:schemeClr val="bg1"/>
            </a:solidFill>
          </p:grpSpPr>
          <p:sp>
            <p:nvSpPr>
              <p:cNvPr id="25"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7" name="组合 16"/>
          <p:cNvGrpSpPr/>
          <p:nvPr/>
        </p:nvGrpSpPr>
        <p:grpSpPr>
          <a:xfrm>
            <a:off x="6585112" y="4079188"/>
            <a:ext cx="1702321" cy="1702320"/>
            <a:chOff x="6585112" y="4079188"/>
            <a:chExt cx="1702321" cy="1702320"/>
          </a:xfrm>
        </p:grpSpPr>
        <p:sp>
          <p:nvSpPr>
            <p:cNvPr id="21" name="椭圆 20"/>
            <p:cNvSpPr/>
            <p:nvPr/>
          </p:nvSpPr>
          <p:spPr>
            <a:xfrm>
              <a:off x="6585112" y="4079188"/>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78"/>
            <p:cNvSpPr>
              <a:spLocks noEditPoints="1"/>
            </p:cNvSpPr>
            <p:nvPr/>
          </p:nvSpPr>
          <p:spPr bwMode="auto">
            <a:xfrm>
              <a:off x="7005588" y="4683645"/>
              <a:ext cx="856712" cy="561293"/>
            </a:xfrm>
            <a:custGeom>
              <a:avLst/>
              <a:gdLst>
                <a:gd name="T0" fmla="*/ 81 w 87"/>
                <a:gd name="T1" fmla="*/ 0 h 57"/>
                <a:gd name="T2" fmla="*/ 80 w 87"/>
                <a:gd name="T3" fmla="*/ 0 h 57"/>
                <a:gd name="T4" fmla="*/ 7 w 87"/>
                <a:gd name="T5" fmla="*/ 0 h 57"/>
                <a:gd name="T6" fmla="*/ 7 w 87"/>
                <a:gd name="T7" fmla="*/ 0 h 57"/>
                <a:gd name="T8" fmla="*/ 44 w 87"/>
                <a:gd name="T9" fmla="*/ 26 h 57"/>
                <a:gd name="T10" fmla="*/ 81 w 87"/>
                <a:gd name="T11" fmla="*/ 0 h 57"/>
                <a:gd name="T12" fmla="*/ 85 w 87"/>
                <a:gd name="T13" fmla="*/ 2 h 57"/>
                <a:gd name="T14" fmla="*/ 44 w 87"/>
                <a:gd name="T15" fmla="*/ 31 h 57"/>
                <a:gd name="T16" fmla="*/ 3 w 87"/>
                <a:gd name="T17" fmla="*/ 1 h 57"/>
                <a:gd name="T18" fmla="*/ 0 w 87"/>
                <a:gd name="T19" fmla="*/ 7 h 57"/>
                <a:gd name="T20" fmla="*/ 0 w 87"/>
                <a:gd name="T21" fmla="*/ 50 h 57"/>
                <a:gd name="T22" fmla="*/ 7 w 87"/>
                <a:gd name="T23" fmla="*/ 57 h 57"/>
                <a:gd name="T24" fmla="*/ 80 w 87"/>
                <a:gd name="T25" fmla="*/ 57 h 57"/>
                <a:gd name="T26" fmla="*/ 87 w 87"/>
                <a:gd name="T27" fmla="*/ 50 h 57"/>
                <a:gd name="T28" fmla="*/ 87 w 87"/>
                <a:gd name="T29" fmla="*/ 7 h 57"/>
                <a:gd name="T30" fmla="*/ 85 w 87"/>
                <a:gd name="T31"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组合 13"/>
          <p:cNvGrpSpPr/>
          <p:nvPr/>
        </p:nvGrpSpPr>
        <p:grpSpPr>
          <a:xfrm>
            <a:off x="6585112" y="1405935"/>
            <a:ext cx="1702321" cy="1702320"/>
            <a:chOff x="6585112" y="1405935"/>
            <a:chExt cx="1702321" cy="1702320"/>
          </a:xfrm>
        </p:grpSpPr>
        <p:sp>
          <p:nvSpPr>
            <p:cNvPr id="15" name="椭圆 14"/>
            <p:cNvSpPr/>
            <p:nvPr/>
          </p:nvSpPr>
          <p:spPr>
            <a:xfrm>
              <a:off x="6585112" y="1405935"/>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83"/>
            <p:cNvSpPr>
              <a:spLocks noEditPoints="1"/>
            </p:cNvSpPr>
            <p:nvPr/>
          </p:nvSpPr>
          <p:spPr bwMode="auto">
            <a:xfrm>
              <a:off x="6984946" y="1779746"/>
              <a:ext cx="902652" cy="907841"/>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3886559" y="4079188"/>
            <a:ext cx="1702321" cy="1702320"/>
            <a:chOff x="3886559" y="4079188"/>
            <a:chExt cx="1702321" cy="1702320"/>
          </a:xfrm>
        </p:grpSpPr>
        <p:sp>
          <p:nvSpPr>
            <p:cNvPr id="18" name="椭圆 17"/>
            <p:cNvSpPr/>
            <p:nvPr/>
          </p:nvSpPr>
          <p:spPr>
            <a:xfrm>
              <a:off x="3886559" y="4079188"/>
              <a:ext cx="1702321" cy="1702320"/>
            </a:xfrm>
            <a:prstGeom prst="ellipse">
              <a:avLst/>
            </a:prstGeom>
            <a:solidFill>
              <a:schemeClr val="accent1">
                <a:alpha val="40000"/>
              </a:schemeClr>
            </a:soli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84"/>
            <p:cNvSpPr>
              <a:spLocks noEditPoints="1"/>
            </p:cNvSpPr>
            <p:nvPr/>
          </p:nvSpPr>
          <p:spPr bwMode="auto">
            <a:xfrm>
              <a:off x="4415582" y="4538811"/>
              <a:ext cx="623774" cy="744075"/>
            </a:xfrm>
            <a:custGeom>
              <a:avLst/>
              <a:gdLst>
                <a:gd name="T0" fmla="*/ 64 w 70"/>
                <a:gd name="T1" fmla="*/ 30 h 83"/>
                <a:gd name="T2" fmla="*/ 64 w 70"/>
                <a:gd name="T3" fmla="*/ 30 h 83"/>
                <a:gd name="T4" fmla="*/ 35 w 70"/>
                <a:gd name="T5" fmla="*/ 0 h 83"/>
                <a:gd name="T6" fmla="*/ 5 w 70"/>
                <a:gd name="T7" fmla="*/ 30 h 83"/>
                <a:gd name="T8" fmla="*/ 5 w 70"/>
                <a:gd name="T9" fmla="*/ 30 h 83"/>
                <a:gd name="T10" fmla="*/ 0 w 70"/>
                <a:gd name="T11" fmla="*/ 36 h 83"/>
                <a:gd name="T12" fmla="*/ 0 w 70"/>
                <a:gd name="T13" fmla="*/ 77 h 83"/>
                <a:gd name="T14" fmla="*/ 7 w 70"/>
                <a:gd name="T15" fmla="*/ 83 h 83"/>
                <a:gd name="T16" fmla="*/ 63 w 70"/>
                <a:gd name="T17" fmla="*/ 83 h 83"/>
                <a:gd name="T18" fmla="*/ 70 w 70"/>
                <a:gd name="T19" fmla="*/ 77 h 83"/>
                <a:gd name="T20" fmla="*/ 70 w 70"/>
                <a:gd name="T21" fmla="*/ 36 h 83"/>
                <a:gd name="T22" fmla="*/ 64 w 70"/>
                <a:gd name="T23" fmla="*/ 30 h 83"/>
                <a:gd name="T24" fmla="*/ 35 w 70"/>
                <a:gd name="T25" fmla="*/ 11 h 83"/>
                <a:gd name="T26" fmla="*/ 54 w 70"/>
                <a:gd name="T27" fmla="*/ 30 h 83"/>
                <a:gd name="T28" fmla="*/ 16 w 70"/>
                <a:gd name="T29" fmla="*/ 30 h 83"/>
                <a:gd name="T30" fmla="*/ 35 w 70"/>
                <a:gd name="T31"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39"/>
          <p:cNvSpPr txBox="1"/>
          <p:nvPr/>
        </p:nvSpPr>
        <p:spPr>
          <a:xfrm>
            <a:off x="5406121" y="3097339"/>
            <a:ext cx="1370888" cy="1077218"/>
          </a:xfrm>
          <a:prstGeom prst="rect">
            <a:avLst/>
          </a:prstGeom>
          <a:noFill/>
        </p:spPr>
        <p:txBody>
          <a:bodyPr wrap="non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p>
          <a:p>
            <a:pPr algn="ctr"/>
            <a:r>
              <a:rPr lang="en-US" altLang="zh-CN"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3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8643048" y="1449619"/>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9032666" y="1838829"/>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46" name="矩形 45"/>
          <p:cNvSpPr/>
          <p:nvPr/>
        </p:nvSpPr>
        <p:spPr>
          <a:xfrm>
            <a:off x="8643048" y="432750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矩形 46"/>
          <p:cNvSpPr/>
          <p:nvPr/>
        </p:nvSpPr>
        <p:spPr>
          <a:xfrm>
            <a:off x="9032666" y="471671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49" name="矩形 48"/>
          <p:cNvSpPr/>
          <p:nvPr/>
        </p:nvSpPr>
        <p:spPr>
          <a:xfrm>
            <a:off x="645404" y="1449619"/>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矩形 49"/>
          <p:cNvSpPr/>
          <p:nvPr/>
        </p:nvSpPr>
        <p:spPr>
          <a:xfrm>
            <a:off x="818455" y="1838829"/>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52" name="矩形 51"/>
          <p:cNvSpPr/>
          <p:nvPr/>
        </p:nvSpPr>
        <p:spPr>
          <a:xfrm>
            <a:off x="645404" y="432750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818455" y="471671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grpSp>
        <p:nvGrpSpPr>
          <p:cNvPr id="45" name="组合 44"/>
          <p:cNvGrpSpPr/>
          <p:nvPr>
            <p:custDataLst>
              <p:tags r:id="rId1"/>
            </p:custDataLst>
          </p:nvPr>
        </p:nvGrpSpPr>
        <p:grpSpPr>
          <a:xfrm>
            <a:off x="435383" y="318017"/>
            <a:ext cx="4225517" cy="523220"/>
            <a:chOff x="435383" y="318017"/>
            <a:chExt cx="4225517" cy="523220"/>
          </a:xfrm>
        </p:grpSpPr>
        <p:sp>
          <p:nvSpPr>
            <p:cNvPr id="4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51" name="组合 3"/>
            <p:cNvGrpSpPr/>
            <p:nvPr/>
          </p:nvGrpSpPr>
          <p:grpSpPr bwMode="auto">
            <a:xfrm>
              <a:off x="435383" y="318017"/>
              <a:ext cx="477789" cy="523220"/>
              <a:chOff x="0" y="0"/>
              <a:chExt cx="569789" cy="829904"/>
            </a:xfrm>
          </p:grpSpPr>
          <p:sp>
            <p:nvSpPr>
              <p:cNvPr id="54"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53" presetClass="entr" presetSubtype="16" fill="hold" grpId="0" nodeType="withEffect">
                                  <p:stCondLst>
                                    <p:cond delay="1200"/>
                                  </p:stCondLst>
                                  <p:iterate type="lt">
                                    <p:tmPct val="10000"/>
                                  </p:iterate>
                                  <p:childTnLst>
                                    <p:set>
                                      <p:cBhvr>
                                        <p:cTn id="12" dur="1" fill="hold">
                                          <p:stCondLst>
                                            <p:cond delay="0"/>
                                          </p:stCondLst>
                                        </p:cTn>
                                        <p:tgtEl>
                                          <p:spTgt spid="40"/>
                                        </p:tgtEl>
                                        <p:attrNameLst>
                                          <p:attrName>style.visibility</p:attrName>
                                        </p:attrNameLst>
                                      </p:cBhvr>
                                      <p:to>
                                        <p:strVal val="visible"/>
                                      </p:to>
                                    </p:set>
                                    <p:anim calcmode="lin" valueType="num">
                                      <p:cBhvr>
                                        <p:cTn id="13" dur="250" fill="hold"/>
                                        <p:tgtEl>
                                          <p:spTgt spid="40"/>
                                        </p:tgtEl>
                                        <p:attrNameLst>
                                          <p:attrName>ppt_w</p:attrName>
                                        </p:attrNameLst>
                                      </p:cBhvr>
                                      <p:tavLst>
                                        <p:tav tm="0">
                                          <p:val>
                                            <p:fltVal val="0"/>
                                          </p:val>
                                        </p:tav>
                                        <p:tav tm="100000">
                                          <p:val>
                                            <p:strVal val="#ppt_w"/>
                                          </p:val>
                                        </p:tav>
                                      </p:tavLst>
                                    </p:anim>
                                    <p:anim calcmode="lin" valueType="num">
                                      <p:cBhvr>
                                        <p:cTn id="14" dur="250" fill="hold"/>
                                        <p:tgtEl>
                                          <p:spTgt spid="40"/>
                                        </p:tgtEl>
                                        <p:attrNameLst>
                                          <p:attrName>ppt_h</p:attrName>
                                        </p:attrNameLst>
                                      </p:cBhvr>
                                      <p:tavLst>
                                        <p:tav tm="0">
                                          <p:val>
                                            <p:fltVal val="0"/>
                                          </p:val>
                                        </p:tav>
                                        <p:tav tm="100000">
                                          <p:val>
                                            <p:strVal val="#ppt_h"/>
                                          </p:val>
                                        </p:tav>
                                      </p:tavLst>
                                    </p:anim>
                                    <p:animEffect transition="in" filter="fade">
                                      <p:cBhvr>
                                        <p:cTn id="15" dur="250"/>
                                        <p:tgtEl>
                                          <p:spTgt spid="40"/>
                                        </p:tgtEl>
                                      </p:cBhvr>
                                    </p:animEffect>
                                  </p:childTnLst>
                                </p:cTn>
                              </p:par>
                              <p:par>
                                <p:cTn id="16" presetID="53" presetClass="entr" presetSubtype="528" fill="hold" nodeType="withEffect">
                                  <p:stCondLst>
                                    <p:cond delay="15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fltVal val="0.5"/>
                                          </p:val>
                                        </p:tav>
                                        <p:tav tm="100000">
                                          <p:val>
                                            <p:strVal val="#ppt_x"/>
                                          </p:val>
                                        </p:tav>
                                      </p:tavLst>
                                    </p:anim>
                                    <p:anim calcmode="lin" valueType="num">
                                      <p:cBhvr>
                                        <p:cTn id="22" dur="500" fill="hold"/>
                                        <p:tgtEl>
                                          <p:spTgt spid="13"/>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17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19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fltVal val="0.5"/>
                                          </p:val>
                                        </p:tav>
                                        <p:tav tm="100000">
                                          <p:val>
                                            <p:strVal val="#ppt_x"/>
                                          </p:val>
                                        </p:tav>
                                      </p:tavLst>
                                    </p:anim>
                                    <p:anim calcmode="lin" valueType="num">
                                      <p:cBhvr>
                                        <p:cTn id="36" dur="500" fill="hold"/>
                                        <p:tgtEl>
                                          <p:spTgt spid="1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21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42" presetClass="entr" presetSubtype="0" fill="hold" grpId="0" nodeType="withEffect">
                                  <p:stCondLst>
                                    <p:cond delay="2400"/>
                                  </p:stCondLst>
                                  <p:iterate type="lt">
                                    <p:tmPct val="3000"/>
                                  </p:iterate>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anim calcmode="lin" valueType="num">
                                      <p:cBhvr>
                                        <p:cTn id="47" dur="500" fill="hold"/>
                                        <p:tgtEl>
                                          <p:spTgt spid="49"/>
                                        </p:tgtEl>
                                        <p:attrNameLst>
                                          <p:attrName>ppt_x</p:attrName>
                                        </p:attrNameLst>
                                      </p:cBhvr>
                                      <p:tavLst>
                                        <p:tav tm="0">
                                          <p:val>
                                            <p:strVal val="#ppt_x"/>
                                          </p:val>
                                        </p:tav>
                                        <p:tav tm="100000">
                                          <p:val>
                                            <p:strVal val="#ppt_x"/>
                                          </p:val>
                                        </p:tav>
                                      </p:tavLst>
                                    </p:anim>
                                    <p:anim calcmode="lin" valueType="num">
                                      <p:cBhvr>
                                        <p:cTn id="48" dur="500" fill="hold"/>
                                        <p:tgtEl>
                                          <p:spTgt spid="4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400"/>
                                  </p:stCondLst>
                                  <p:iterate type="lt">
                                    <p:tmPct val="3000"/>
                                  </p:iterate>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400"/>
                                  </p:stCondLst>
                                  <p:iterate type="lt">
                                    <p:tmPct val="3000"/>
                                  </p:iterate>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anim calcmode="lin" valueType="num">
                                      <p:cBhvr>
                                        <p:cTn id="57" dur="500" fill="hold"/>
                                        <p:tgtEl>
                                          <p:spTgt spid="43"/>
                                        </p:tgtEl>
                                        <p:attrNameLst>
                                          <p:attrName>ppt_x</p:attrName>
                                        </p:attrNameLst>
                                      </p:cBhvr>
                                      <p:tavLst>
                                        <p:tav tm="0">
                                          <p:val>
                                            <p:strVal val="#ppt_x"/>
                                          </p:val>
                                        </p:tav>
                                        <p:tav tm="100000">
                                          <p:val>
                                            <p:strVal val="#ppt_x"/>
                                          </p:val>
                                        </p:tav>
                                      </p:tavLst>
                                    </p:anim>
                                    <p:anim calcmode="lin" valueType="num">
                                      <p:cBhvr>
                                        <p:cTn id="58" dur="500" fill="hold"/>
                                        <p:tgtEl>
                                          <p:spTgt spid="4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400"/>
                                  </p:stCondLst>
                                  <p:iterate type="lt">
                                    <p:tmPct val="3000"/>
                                  </p:iterate>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ppt_x</p:attrName>
                                        </p:attrNameLst>
                                      </p:cBhvr>
                                      <p:tavLst>
                                        <p:tav tm="0">
                                          <p:val>
                                            <p:strVal val="#ppt_x"/>
                                          </p:val>
                                        </p:tav>
                                        <p:tav tm="100000">
                                          <p:val>
                                            <p:strVal val="#ppt_x"/>
                                          </p:val>
                                        </p:tav>
                                      </p:tavLst>
                                    </p:anim>
                                    <p:anim calcmode="lin" valueType="num">
                                      <p:cBhvr>
                                        <p:cTn id="63" dur="500" fill="hold"/>
                                        <p:tgtEl>
                                          <p:spTgt spid="4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400"/>
                                  </p:stCondLst>
                                  <p:iterate type="lt">
                                    <p:tmPct val="3000"/>
                                  </p:iterate>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anim calcmode="lin" valueType="num">
                                      <p:cBhvr>
                                        <p:cTn id="67" dur="500" fill="hold"/>
                                        <p:tgtEl>
                                          <p:spTgt spid="52"/>
                                        </p:tgtEl>
                                        <p:attrNameLst>
                                          <p:attrName>ppt_x</p:attrName>
                                        </p:attrNameLst>
                                      </p:cBhvr>
                                      <p:tavLst>
                                        <p:tav tm="0">
                                          <p:val>
                                            <p:strVal val="#ppt_x"/>
                                          </p:val>
                                        </p:tav>
                                        <p:tav tm="100000">
                                          <p:val>
                                            <p:strVal val="#ppt_x"/>
                                          </p:val>
                                        </p:tav>
                                      </p:tavLst>
                                    </p:anim>
                                    <p:anim calcmode="lin" valueType="num">
                                      <p:cBhvr>
                                        <p:cTn id="68" dur="500" fill="hold"/>
                                        <p:tgtEl>
                                          <p:spTgt spid="5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400"/>
                                  </p:stCondLst>
                                  <p:iterate type="lt">
                                    <p:tmPct val="3000"/>
                                  </p:iterate>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anim calcmode="lin" valueType="num">
                                      <p:cBhvr>
                                        <p:cTn id="72" dur="500" fill="hold"/>
                                        <p:tgtEl>
                                          <p:spTgt spid="53"/>
                                        </p:tgtEl>
                                        <p:attrNameLst>
                                          <p:attrName>ppt_x</p:attrName>
                                        </p:attrNameLst>
                                      </p:cBhvr>
                                      <p:tavLst>
                                        <p:tav tm="0">
                                          <p:val>
                                            <p:strVal val="#ppt_x"/>
                                          </p:val>
                                        </p:tav>
                                        <p:tav tm="100000">
                                          <p:val>
                                            <p:strVal val="#ppt_x"/>
                                          </p:val>
                                        </p:tav>
                                      </p:tavLst>
                                    </p:anim>
                                    <p:anim calcmode="lin" valueType="num">
                                      <p:cBhvr>
                                        <p:cTn id="73" dur="500" fill="hold"/>
                                        <p:tgtEl>
                                          <p:spTgt spid="5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400"/>
                                  </p:stCondLst>
                                  <p:iterate type="lt">
                                    <p:tmPct val="3000"/>
                                  </p:iterate>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anim calcmode="lin" valueType="num">
                                      <p:cBhvr>
                                        <p:cTn id="77" dur="500" fill="hold"/>
                                        <p:tgtEl>
                                          <p:spTgt spid="46"/>
                                        </p:tgtEl>
                                        <p:attrNameLst>
                                          <p:attrName>ppt_x</p:attrName>
                                        </p:attrNameLst>
                                      </p:cBhvr>
                                      <p:tavLst>
                                        <p:tav tm="0">
                                          <p:val>
                                            <p:strVal val="#ppt_x"/>
                                          </p:val>
                                        </p:tav>
                                        <p:tav tm="100000">
                                          <p:val>
                                            <p:strVal val="#ppt_x"/>
                                          </p:val>
                                        </p:tav>
                                      </p:tavLst>
                                    </p:anim>
                                    <p:anim calcmode="lin" valueType="num">
                                      <p:cBhvr>
                                        <p:cTn id="78" dur="500" fill="hold"/>
                                        <p:tgtEl>
                                          <p:spTgt spid="4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400"/>
                                  </p:stCondLst>
                                  <p:iterate type="lt">
                                    <p:tmPct val="3000"/>
                                  </p:iterate>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0" grpId="0"/>
      <p:bldP spid="43" grpId="0"/>
      <p:bldP spid="44" grpId="0"/>
      <p:bldP spid="46" grpId="0"/>
      <p:bldP spid="47" grpId="0"/>
      <p:bldP spid="49" grpId="0"/>
      <p:bldP spid="50"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682757" y="1211551"/>
            <a:ext cx="2309630" cy="2970427"/>
            <a:chOff x="1682757" y="1211551"/>
            <a:chExt cx="2309630" cy="2970427"/>
          </a:xfrm>
        </p:grpSpPr>
        <p:sp>
          <p:nvSpPr>
            <p:cNvPr id="12" name="Pentagon 78"/>
            <p:cNvSpPr/>
            <p:nvPr/>
          </p:nvSpPr>
          <p:spPr>
            <a:xfrm rot="5400000">
              <a:off x="1337845"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25"/>
            <p:cNvSpPr>
              <a:spLocks noChangeArrowheads="1"/>
            </p:cNvSpPr>
            <p:nvPr/>
          </p:nvSpPr>
          <p:spPr bwMode="auto">
            <a:xfrm>
              <a:off x="1682757"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3786370" y="1211551"/>
            <a:ext cx="2309630" cy="2970427"/>
            <a:chOff x="3786370" y="1211551"/>
            <a:chExt cx="2309630" cy="2970427"/>
          </a:xfrm>
        </p:grpSpPr>
        <p:sp>
          <p:nvSpPr>
            <p:cNvPr id="16" name="Pentagon 143"/>
            <p:cNvSpPr/>
            <p:nvPr/>
          </p:nvSpPr>
          <p:spPr>
            <a:xfrm rot="5400000">
              <a:off x="3459611"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25"/>
            <p:cNvSpPr>
              <a:spLocks noChangeArrowheads="1"/>
            </p:cNvSpPr>
            <p:nvPr/>
          </p:nvSpPr>
          <p:spPr bwMode="auto">
            <a:xfrm>
              <a:off x="3786370"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5972855" y="1211551"/>
            <a:ext cx="2309630" cy="2970427"/>
            <a:chOff x="5972855" y="1211551"/>
            <a:chExt cx="2309630" cy="2970427"/>
          </a:xfrm>
        </p:grpSpPr>
        <p:sp>
          <p:nvSpPr>
            <p:cNvPr id="20" name="Pentagon 150"/>
            <p:cNvSpPr/>
            <p:nvPr/>
          </p:nvSpPr>
          <p:spPr>
            <a:xfrm rot="5400000">
              <a:off x="5581377"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25"/>
            <p:cNvSpPr>
              <a:spLocks noChangeArrowheads="1"/>
            </p:cNvSpPr>
            <p:nvPr/>
          </p:nvSpPr>
          <p:spPr bwMode="auto">
            <a:xfrm>
              <a:off x="5972855"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8037182" y="1211551"/>
            <a:ext cx="2309630" cy="2970427"/>
            <a:chOff x="8037182" y="1211551"/>
            <a:chExt cx="2309630" cy="2970427"/>
          </a:xfrm>
        </p:grpSpPr>
        <p:sp>
          <p:nvSpPr>
            <p:cNvPr id="24" name="Pentagon 157"/>
            <p:cNvSpPr/>
            <p:nvPr/>
          </p:nvSpPr>
          <p:spPr>
            <a:xfrm rot="5400000">
              <a:off x="7703144" y="1796665"/>
              <a:ext cx="2970427" cy="1800200"/>
            </a:xfrm>
            <a:prstGeom prst="homePlate">
              <a:avLst>
                <a:gd name="adj" fmla="val 31766"/>
              </a:avLst>
            </a:prstGeom>
            <a:solidFill>
              <a:schemeClr val="accent1">
                <a:alpha val="2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25"/>
            <p:cNvSpPr>
              <a:spLocks noChangeArrowheads="1"/>
            </p:cNvSpPr>
            <p:nvPr/>
          </p:nvSpPr>
          <p:spPr bwMode="auto">
            <a:xfrm>
              <a:off x="8037182" y="1287752"/>
              <a:ext cx="2309630" cy="117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endPar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a:lnSpc>
                  <a:spcPct val="120000"/>
                </a:lnSpc>
              </a:pP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a:t>
              </a:r>
            </a:p>
            <a:p>
              <a:pPr lvl="0"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文本框 44"/>
          <p:cNvSpPr txBox="1"/>
          <p:nvPr/>
        </p:nvSpPr>
        <p:spPr>
          <a:xfrm>
            <a:off x="873456" y="4976717"/>
            <a:ext cx="10445089" cy="707886"/>
          </a:xfrm>
          <a:prstGeom prst="rect">
            <a:avLst/>
          </a:prstGeom>
          <a:noFill/>
        </p:spPr>
        <p:txBody>
          <a:bodyPr wrap="square" rtlCol="0">
            <a:spAutoFit/>
          </a:bodyPr>
          <a:lstStyle/>
          <a:p>
            <a:pPr algn="just"/>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组合 10"/>
          <p:cNvGrpSpPr/>
          <p:nvPr/>
        </p:nvGrpSpPr>
        <p:grpSpPr>
          <a:xfrm>
            <a:off x="1922959" y="2741819"/>
            <a:ext cx="1800200" cy="1800200"/>
            <a:chOff x="1922959" y="2741819"/>
            <a:chExt cx="1800200" cy="1800200"/>
          </a:xfrm>
        </p:grpSpPr>
        <p:sp>
          <p:nvSpPr>
            <p:cNvPr id="13" name="Oval 76"/>
            <p:cNvSpPr/>
            <p:nvPr/>
          </p:nvSpPr>
          <p:spPr>
            <a:xfrm>
              <a:off x="1922959"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79"/>
            <p:cNvSpPr txBox="1"/>
            <p:nvPr/>
          </p:nvSpPr>
          <p:spPr>
            <a:xfrm>
              <a:off x="2474244" y="2825933"/>
              <a:ext cx="697627"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a:t>
              </a:r>
            </a:p>
          </p:txBody>
        </p:sp>
        <p:sp>
          <p:nvSpPr>
            <p:cNvPr id="15" name="TextBox 80"/>
            <p:cNvSpPr txBox="1"/>
            <p:nvPr/>
          </p:nvSpPr>
          <p:spPr>
            <a:xfrm>
              <a:off x="2099944" y="3703561"/>
              <a:ext cx="1446230"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strengths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4044725" y="2741819"/>
            <a:ext cx="1800200" cy="1800200"/>
            <a:chOff x="4044725" y="2741819"/>
            <a:chExt cx="1800200" cy="1800200"/>
          </a:xfrm>
        </p:grpSpPr>
        <p:sp>
          <p:nvSpPr>
            <p:cNvPr id="17" name="Oval 147"/>
            <p:cNvSpPr/>
            <p:nvPr/>
          </p:nvSpPr>
          <p:spPr>
            <a:xfrm>
              <a:off x="4044725"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45"/>
            <p:cNvSpPr txBox="1"/>
            <p:nvPr/>
          </p:nvSpPr>
          <p:spPr>
            <a:xfrm>
              <a:off x="4489411" y="2825933"/>
              <a:ext cx="910827"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a:t>
              </a:r>
            </a:p>
          </p:txBody>
        </p:sp>
        <p:sp>
          <p:nvSpPr>
            <p:cNvPr id="19" name="TextBox 146"/>
            <p:cNvSpPr txBox="1"/>
            <p:nvPr/>
          </p:nvSpPr>
          <p:spPr>
            <a:xfrm>
              <a:off x="4136751" y="3703561"/>
              <a:ext cx="1616148"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weaknesses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组合 28"/>
          <p:cNvGrpSpPr/>
          <p:nvPr/>
        </p:nvGrpSpPr>
        <p:grpSpPr>
          <a:xfrm>
            <a:off x="6139351" y="2741819"/>
            <a:ext cx="1854482" cy="1800200"/>
            <a:chOff x="6139351" y="2741819"/>
            <a:chExt cx="1854482" cy="1800200"/>
          </a:xfrm>
        </p:grpSpPr>
        <p:sp>
          <p:nvSpPr>
            <p:cNvPr id="21" name="Oval 154"/>
            <p:cNvSpPr/>
            <p:nvPr/>
          </p:nvSpPr>
          <p:spPr>
            <a:xfrm>
              <a:off x="6166491"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52"/>
            <p:cNvSpPr txBox="1"/>
            <p:nvPr/>
          </p:nvSpPr>
          <p:spPr>
            <a:xfrm>
              <a:off x="6675298" y="2825933"/>
              <a:ext cx="782587"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O</a:t>
              </a:r>
            </a:p>
          </p:txBody>
        </p:sp>
        <p:sp>
          <p:nvSpPr>
            <p:cNvPr id="23" name="TextBox 153"/>
            <p:cNvSpPr txBox="1"/>
            <p:nvPr/>
          </p:nvSpPr>
          <p:spPr>
            <a:xfrm>
              <a:off x="6139351" y="3703561"/>
              <a:ext cx="1854482"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opportunities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8288258" y="2741819"/>
            <a:ext cx="1800200" cy="1800200"/>
            <a:chOff x="8288258" y="2741819"/>
            <a:chExt cx="1800200" cy="1800200"/>
          </a:xfrm>
        </p:grpSpPr>
        <p:sp>
          <p:nvSpPr>
            <p:cNvPr id="25" name="Oval 161"/>
            <p:cNvSpPr/>
            <p:nvPr/>
          </p:nvSpPr>
          <p:spPr>
            <a:xfrm>
              <a:off x="8288258" y="2741819"/>
              <a:ext cx="1800200" cy="1800200"/>
            </a:xfrm>
            <a:prstGeom prst="ellipse">
              <a:avLst/>
            </a:prstGeom>
            <a:solidFill>
              <a:schemeClr val="accent1">
                <a:alpha val="40000"/>
              </a:schemeClr>
            </a:solidFill>
            <a:ln w="25400" cmpd="dbl">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59"/>
            <p:cNvSpPr txBox="1"/>
            <p:nvPr/>
          </p:nvSpPr>
          <p:spPr>
            <a:xfrm>
              <a:off x="8861184" y="2825933"/>
              <a:ext cx="654346" cy="1015663"/>
            </a:xfrm>
            <a:prstGeom prst="rect">
              <a:avLst/>
            </a:prstGeom>
            <a:noFill/>
          </p:spPr>
          <p:txBody>
            <a:bodyPr wrap="none" rtlCol="0">
              <a:spAutoFit/>
            </a:bodyPr>
            <a:lstStyle/>
            <a:p>
              <a:pPr algn="ct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a:t>
              </a:r>
            </a:p>
          </p:txBody>
        </p:sp>
        <p:sp>
          <p:nvSpPr>
            <p:cNvPr id="27" name="TextBox 160"/>
            <p:cNvSpPr txBox="1"/>
            <p:nvPr/>
          </p:nvSpPr>
          <p:spPr>
            <a:xfrm>
              <a:off x="8626762" y="3703561"/>
              <a:ext cx="1123193" cy="400110"/>
            </a:xfrm>
            <a:prstGeom prst="rect">
              <a:avLst/>
            </a:prstGeom>
            <a:noFill/>
          </p:spPr>
          <p:txBody>
            <a:bodyPr wrap="none" rtlCol="0">
              <a:spAutoFit/>
            </a:bodyPr>
            <a:lstStyle/>
            <a:p>
              <a:pPr algn="ctr"/>
              <a:r>
                <a:rPr lang="en-US" sz="2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threats</a:t>
              </a:r>
              <a:endParaRPr lang="en-US" sz="6000" cap="small"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组合 43"/>
          <p:cNvGrpSpPr/>
          <p:nvPr>
            <p:custDataLst>
              <p:tags r:id="rId1"/>
            </p:custDataLst>
          </p:nvPr>
        </p:nvGrpSpPr>
        <p:grpSpPr>
          <a:xfrm>
            <a:off x="435383" y="318017"/>
            <a:ext cx="4225517" cy="523220"/>
            <a:chOff x="435383" y="318017"/>
            <a:chExt cx="4225517" cy="523220"/>
          </a:xfrm>
        </p:grpSpPr>
        <p:sp>
          <p:nvSpPr>
            <p:cNvPr id="4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47" name="组合 3"/>
            <p:cNvGrpSpPr/>
            <p:nvPr/>
          </p:nvGrpSpPr>
          <p:grpSpPr bwMode="auto">
            <a:xfrm>
              <a:off x="435383" y="318017"/>
              <a:ext cx="477789" cy="523220"/>
              <a:chOff x="0" y="0"/>
              <a:chExt cx="569789" cy="829904"/>
            </a:xfrm>
          </p:grpSpPr>
          <p:sp>
            <p:nvSpPr>
              <p:cNvPr id="4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42" presetClass="entr" presetSubtype="0"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anim calcmode="lin" valueType="num">
                                      <p:cBhvr>
                                        <p:cTn id="16" dur="500" fill="hold"/>
                                        <p:tgtEl>
                                          <p:spTgt spid="35"/>
                                        </p:tgtEl>
                                        <p:attrNameLst>
                                          <p:attrName>ppt_x</p:attrName>
                                        </p:attrNameLst>
                                      </p:cBhvr>
                                      <p:tavLst>
                                        <p:tav tm="0">
                                          <p:val>
                                            <p:strVal val="#ppt_x"/>
                                          </p:val>
                                        </p:tav>
                                        <p:tav tm="100000">
                                          <p:val>
                                            <p:strVal val="#ppt_x"/>
                                          </p:val>
                                        </p:tav>
                                      </p:tavLst>
                                    </p:anim>
                                    <p:anim calcmode="lin" valueType="num">
                                      <p:cBhvr>
                                        <p:cTn id="17" dur="500" fill="hold"/>
                                        <p:tgtEl>
                                          <p:spTgt spid="35"/>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12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42" presetClass="entr" presetSubtype="0" fill="hold" nodeType="withEffect">
                                  <p:stCondLst>
                                    <p:cond delay="14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par>
                                <p:cTn id="26" presetID="22" presetClass="entr" presetSubtype="1" fill="hold" nodeType="withEffect">
                                  <p:stCondLst>
                                    <p:cond delay="140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42" presetClass="entr" presetSubtype="0" fill="hold" nodeType="withEffect">
                                  <p:stCondLst>
                                    <p:cond delay="16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1" fill="hold" nodeType="withEffect">
                                  <p:stCondLst>
                                    <p:cond delay="160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500"/>
                                        <p:tgtEl>
                                          <p:spTgt spid="34"/>
                                        </p:tgtEl>
                                      </p:cBhvr>
                                    </p:animEffect>
                                  </p:childTnLst>
                                </p:cTn>
                              </p:par>
                              <p:par>
                                <p:cTn id="37" presetID="10" presetClass="entr" presetSubtype="0" fill="hold" grpId="0" nodeType="withEffect">
                                  <p:stCondLst>
                                    <p:cond delay="2000"/>
                                  </p:stCondLst>
                                  <p:iterate type="lt">
                                    <p:tmPct val="3000"/>
                                  </p:iterate>
                                  <p:childTnLst>
                                    <p:set>
                                      <p:cBhvr>
                                        <p:cTn id="38" dur="1" fill="hold">
                                          <p:stCondLst>
                                            <p:cond delay="0"/>
                                          </p:stCondLst>
                                        </p:cTn>
                                        <p:tgtEl>
                                          <p:spTgt spid="45"/>
                                        </p:tgtEl>
                                        <p:attrNameLst>
                                          <p:attrName>style.visibility</p:attrName>
                                        </p:attrNameLst>
                                      </p:cBhvr>
                                      <p:to>
                                        <p:strVal val="visible"/>
                                      </p:to>
                                    </p:set>
                                    <p:animEffect transition="in" filter="fade">
                                      <p:cBhvr>
                                        <p:cTn id="39"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custDataLst>
              <p:tags r:id="rId1"/>
            </p:custDataLst>
          </p:nvPr>
        </p:nvGrpSpPr>
        <p:grpSpPr>
          <a:xfrm>
            <a:off x="435383" y="318017"/>
            <a:ext cx="4225517" cy="523220"/>
            <a:chOff x="435383" y="318017"/>
            <a:chExt cx="4225517" cy="523220"/>
          </a:xfrm>
        </p:grpSpPr>
        <p:sp>
          <p:nvSpPr>
            <p:cNvPr id="47"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48" name="组合 3"/>
            <p:cNvGrpSpPr/>
            <p:nvPr/>
          </p:nvGrpSpPr>
          <p:grpSpPr bwMode="auto">
            <a:xfrm>
              <a:off x="435383" y="318017"/>
              <a:ext cx="477789" cy="523220"/>
              <a:chOff x="0" y="0"/>
              <a:chExt cx="569789" cy="829904"/>
            </a:xfrm>
          </p:grpSpPr>
          <p:sp>
            <p:nvSpPr>
              <p:cNvPr id="4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 name="菱形 2"/>
          <p:cNvSpPr/>
          <p:nvPr/>
        </p:nvSpPr>
        <p:spPr>
          <a:xfrm>
            <a:off x="4876800" y="1619813"/>
            <a:ext cx="2719917" cy="27220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菱形 3"/>
          <p:cNvSpPr/>
          <p:nvPr/>
        </p:nvSpPr>
        <p:spPr>
          <a:xfrm>
            <a:off x="715433" y="2070662"/>
            <a:ext cx="1822451"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菱形 4"/>
          <p:cNvSpPr/>
          <p:nvPr/>
        </p:nvSpPr>
        <p:spPr>
          <a:xfrm>
            <a:off x="2726267" y="2070662"/>
            <a:ext cx="1820333"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菱形 5"/>
          <p:cNvSpPr/>
          <p:nvPr/>
        </p:nvSpPr>
        <p:spPr>
          <a:xfrm>
            <a:off x="7645400" y="2070662"/>
            <a:ext cx="1820333"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菱形 6"/>
          <p:cNvSpPr/>
          <p:nvPr/>
        </p:nvSpPr>
        <p:spPr>
          <a:xfrm>
            <a:off x="9654118" y="2070662"/>
            <a:ext cx="1822449" cy="1820333"/>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菱形 7"/>
          <p:cNvSpPr/>
          <p:nvPr/>
        </p:nvSpPr>
        <p:spPr>
          <a:xfrm>
            <a:off x="2283884" y="3198846"/>
            <a:ext cx="694267" cy="692149"/>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菱形 8"/>
          <p:cNvSpPr/>
          <p:nvPr/>
        </p:nvSpPr>
        <p:spPr>
          <a:xfrm>
            <a:off x="4273551" y="2070661"/>
            <a:ext cx="694267" cy="694267"/>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菱形 9"/>
          <p:cNvSpPr/>
          <p:nvPr/>
        </p:nvSpPr>
        <p:spPr>
          <a:xfrm>
            <a:off x="7209367" y="3194612"/>
            <a:ext cx="694267" cy="692149"/>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菱形 10"/>
          <p:cNvSpPr/>
          <p:nvPr/>
        </p:nvSpPr>
        <p:spPr>
          <a:xfrm>
            <a:off x="9213851" y="2091828"/>
            <a:ext cx="694267" cy="694267"/>
          </a:xfrm>
          <a:prstGeom prst="diamond">
            <a:avLst/>
          </a:prstGeom>
          <a:solidFill>
            <a:schemeClr val="bg1">
              <a:alpha val="50000"/>
            </a:schemeClr>
          </a:solidFill>
          <a:ln w="12700" cap="flat" cmpd="sng" algn="ctr">
            <a:noFill/>
            <a:prstDash val="solid"/>
            <a:miter lim="800000"/>
          </a:ln>
          <a:effectLst/>
        </p:spPr>
        <p:txBody>
          <a:bodyPr anchor="ct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KSO_Shape"/>
          <p:cNvSpPr/>
          <p:nvPr/>
        </p:nvSpPr>
        <p:spPr bwMode="auto">
          <a:xfrm>
            <a:off x="1289051" y="2582895"/>
            <a:ext cx="787400" cy="71331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KSO_Shape"/>
          <p:cNvSpPr/>
          <p:nvPr/>
        </p:nvSpPr>
        <p:spPr bwMode="auto">
          <a:xfrm>
            <a:off x="3380318" y="2631579"/>
            <a:ext cx="512233" cy="6985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KSO_Shape"/>
          <p:cNvSpPr/>
          <p:nvPr/>
        </p:nvSpPr>
        <p:spPr bwMode="auto">
          <a:xfrm>
            <a:off x="5687485" y="2572313"/>
            <a:ext cx="817033" cy="81703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KSO_Shape"/>
          <p:cNvSpPr/>
          <p:nvPr/>
        </p:nvSpPr>
        <p:spPr bwMode="auto">
          <a:xfrm>
            <a:off x="8274052" y="2697195"/>
            <a:ext cx="563033" cy="56938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KSO_Shape"/>
          <p:cNvSpPr/>
          <p:nvPr/>
        </p:nvSpPr>
        <p:spPr>
          <a:xfrm>
            <a:off x="10289118" y="2718361"/>
            <a:ext cx="550333" cy="52705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defRPr/>
            </a:pPr>
            <a:endParaRPr lang="zh-CN" altLang="en-US" sz="2400" kern="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8"/>
          <p:cNvSpPr txBox="1"/>
          <p:nvPr/>
        </p:nvSpPr>
        <p:spPr>
          <a:xfrm>
            <a:off x="853723" y="4101075"/>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p>
        </p:txBody>
      </p:sp>
      <p:sp>
        <p:nvSpPr>
          <p:cNvPr id="18" name="文本框 8"/>
          <p:cNvSpPr txBox="1"/>
          <p:nvPr/>
        </p:nvSpPr>
        <p:spPr>
          <a:xfrm>
            <a:off x="2874433" y="4089786"/>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p>
        </p:txBody>
      </p:sp>
      <p:sp>
        <p:nvSpPr>
          <p:cNvPr id="19" name="文本框 8"/>
          <p:cNvSpPr txBox="1"/>
          <p:nvPr/>
        </p:nvSpPr>
        <p:spPr>
          <a:xfrm>
            <a:off x="5414433" y="4394586"/>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p>
        </p:txBody>
      </p:sp>
      <p:sp>
        <p:nvSpPr>
          <p:cNvPr id="20" name="文本框 8"/>
          <p:cNvSpPr txBox="1"/>
          <p:nvPr/>
        </p:nvSpPr>
        <p:spPr>
          <a:xfrm>
            <a:off x="7807679" y="4089786"/>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p>
        </p:txBody>
      </p:sp>
      <p:sp>
        <p:nvSpPr>
          <p:cNvPr id="21" name="文本框 8"/>
          <p:cNvSpPr txBox="1"/>
          <p:nvPr/>
        </p:nvSpPr>
        <p:spPr>
          <a:xfrm>
            <a:off x="9783235" y="4101075"/>
            <a:ext cx="1545872" cy="91281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a:t>
            </a:r>
          </a:p>
          <a:p>
            <a:pPr algn="ctr"/>
            <a:r>
              <a:rPr lang="en-US" altLang="zh-CN" sz="13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Add Your Text Here  Add </a:t>
            </a: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69613753    _1"/>
          <p:cNvSpPr/>
          <p:nvPr/>
        </p:nvSpPr>
        <p:spPr bwMode="auto">
          <a:xfrm>
            <a:off x="4531456" y="2013915"/>
            <a:ext cx="1588042" cy="1585945"/>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7" name="原创设计师QQ69613753    _2"/>
          <p:cNvSpPr/>
          <p:nvPr/>
        </p:nvSpPr>
        <p:spPr bwMode="auto">
          <a:xfrm>
            <a:off x="6181571" y="2013915"/>
            <a:ext cx="1585455" cy="1585945"/>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8" name="原创设计师QQ69613753    _3"/>
          <p:cNvSpPr/>
          <p:nvPr/>
        </p:nvSpPr>
        <p:spPr bwMode="auto">
          <a:xfrm>
            <a:off x="4531456" y="3664541"/>
            <a:ext cx="1588042" cy="1585945"/>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9" name="原创设计师QQ69613753    _4"/>
          <p:cNvSpPr/>
          <p:nvPr/>
        </p:nvSpPr>
        <p:spPr bwMode="auto">
          <a:xfrm>
            <a:off x="6181571" y="3664541"/>
            <a:ext cx="1585455" cy="1585945"/>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95000"/>
              <a:alpha val="20000"/>
            </a:schemeClr>
          </a:solidFill>
          <a:ln>
            <a:noFill/>
          </a:ln>
        </p:spPr>
        <p:txBody>
          <a:bodyPr/>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0" name="原创设计师QQ69613753    _5"/>
          <p:cNvSpPr>
            <a:spLocks noChangeArrowheads="1"/>
          </p:cNvSpPr>
          <p:nvPr/>
        </p:nvSpPr>
        <p:spPr bwMode="auto">
          <a:xfrm>
            <a:off x="5108868" y="2288158"/>
            <a:ext cx="461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S</a:t>
            </a:r>
          </a:p>
        </p:txBody>
      </p:sp>
      <p:sp>
        <p:nvSpPr>
          <p:cNvPr id="11" name="原创设计师QQ69613753    _6"/>
          <p:cNvSpPr>
            <a:spLocks noChangeArrowheads="1"/>
          </p:cNvSpPr>
          <p:nvPr/>
        </p:nvSpPr>
        <p:spPr bwMode="auto">
          <a:xfrm>
            <a:off x="6581332" y="2288158"/>
            <a:ext cx="654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a:t>
            </a:r>
          </a:p>
        </p:txBody>
      </p:sp>
      <p:sp>
        <p:nvSpPr>
          <p:cNvPr id="12" name="原创设计师QQ69613753    _7"/>
          <p:cNvSpPr>
            <a:spLocks noChangeArrowheads="1"/>
          </p:cNvSpPr>
          <p:nvPr/>
        </p:nvSpPr>
        <p:spPr bwMode="auto">
          <a:xfrm>
            <a:off x="5111779" y="3840469"/>
            <a:ext cx="538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O</a:t>
            </a:r>
          </a:p>
        </p:txBody>
      </p:sp>
      <p:sp>
        <p:nvSpPr>
          <p:cNvPr id="13" name="原创设计师QQ69613753    _8"/>
          <p:cNvSpPr>
            <a:spLocks noChangeArrowheads="1"/>
          </p:cNvSpPr>
          <p:nvPr/>
        </p:nvSpPr>
        <p:spPr bwMode="auto">
          <a:xfrm>
            <a:off x="6729081" y="3840469"/>
            <a:ext cx="4231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a:t>
            </a:r>
          </a:p>
        </p:txBody>
      </p:sp>
      <p:sp>
        <p:nvSpPr>
          <p:cNvPr id="14" name="原创设计师QQ69613753    _9"/>
          <p:cNvSpPr/>
          <p:nvPr/>
        </p:nvSpPr>
        <p:spPr>
          <a:xfrm>
            <a:off x="5744189" y="3226055"/>
            <a:ext cx="820446" cy="820699"/>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5" name="原创设计师QQ69613753    _10"/>
          <p:cNvSpPr>
            <a:spLocks noEditPoints="1"/>
          </p:cNvSpPr>
          <p:nvPr/>
        </p:nvSpPr>
        <p:spPr bwMode="auto">
          <a:xfrm>
            <a:off x="5939938" y="3472117"/>
            <a:ext cx="428948" cy="328575"/>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16" name="原创设计师QQ69613753    _11"/>
          <p:cNvSpPr>
            <a:spLocks noChangeArrowheads="1"/>
          </p:cNvSpPr>
          <p:nvPr/>
        </p:nvSpPr>
        <p:spPr bwMode="auto">
          <a:xfrm>
            <a:off x="1200940"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Strengths</a:t>
            </a:r>
          </a:p>
          <a:p>
            <a:pPr algn="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7" name="原创设计师QQ69613753    _12"/>
          <p:cNvSpPr>
            <a:spLocks noChangeArrowheads="1"/>
          </p:cNvSpPr>
          <p:nvPr/>
        </p:nvSpPr>
        <p:spPr bwMode="auto">
          <a:xfrm>
            <a:off x="1200941" y="4411794"/>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Opportunities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8" name="原创设计师QQ69613753    _13"/>
          <p:cNvSpPr>
            <a:spLocks noChangeArrowheads="1"/>
          </p:cNvSpPr>
          <p:nvPr/>
        </p:nvSpPr>
        <p:spPr bwMode="auto">
          <a:xfrm>
            <a:off x="7944295" y="201391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Weakness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9" name="原创设计师QQ69613753    _14"/>
          <p:cNvSpPr>
            <a:spLocks noChangeArrowheads="1"/>
          </p:cNvSpPr>
          <p:nvPr/>
        </p:nvSpPr>
        <p:spPr bwMode="auto">
          <a:xfrm>
            <a:off x="7944296" y="4411795"/>
            <a:ext cx="3046765"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Treats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spcBef>
                <a:spcPts val="300"/>
              </a:spcBef>
            </a:pP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We have many PowerPoint </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templates</a:t>
            </a:r>
            <a:r>
              <a:rPr lang="en-US" altLang="zh-CN"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 that has been specifically designed</a:t>
            </a:r>
            <a:r>
              <a:rPr lang="zh-CN" altLang="en-US" sz="1400" dirty="0">
                <a:solidFill>
                  <a:schemeClr val="bg1">
                    <a:alpha val="80000"/>
                  </a:schemeClr>
                </a:solidFill>
                <a:latin typeface="Arial" panose="020B0604020202020204" pitchFamily="34" charset="0"/>
                <a:ea typeface="微软雅黑" panose="020B0503020204020204" pitchFamily="34" charset="-122"/>
                <a:sym typeface="Arial" panose="020B0604020202020204" pitchFamily="34" charset="0"/>
              </a:rPr>
              <a:t>.</a:t>
            </a:r>
          </a:p>
        </p:txBody>
      </p:sp>
      <p:grpSp>
        <p:nvGrpSpPr>
          <p:cNvPr id="35" name="组合 34"/>
          <p:cNvGrpSpPr/>
          <p:nvPr>
            <p:custDataLst>
              <p:tags r:id="rId1"/>
            </p:custDataLst>
          </p:nvPr>
        </p:nvGrpSpPr>
        <p:grpSpPr>
          <a:xfrm>
            <a:off x="435383" y="318017"/>
            <a:ext cx="4225517" cy="523220"/>
            <a:chOff x="435383" y="318017"/>
            <a:chExt cx="4225517" cy="523220"/>
          </a:xfrm>
        </p:grpSpPr>
        <p:sp>
          <p:nvSpPr>
            <p:cNvPr id="3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37" name="组合 3"/>
            <p:cNvGrpSpPr/>
            <p:nvPr/>
          </p:nvGrpSpPr>
          <p:grpSpPr bwMode="auto">
            <a:xfrm>
              <a:off x="435383" y="318017"/>
              <a:ext cx="477789" cy="523220"/>
              <a:chOff x="0" y="0"/>
              <a:chExt cx="569789" cy="829904"/>
            </a:xfrm>
          </p:grpSpPr>
          <p:sp>
            <p:nvSpPr>
              <p:cNvPr id="3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4300">
        <p14:glitter pattern="hexagon"/>
      </p:transition>
    </mc:Choice>
    <mc:Fallback xmlns="">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animBg="1"/>
      <p:bldP spid="15" grpId="0" animBg="1"/>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30516" y="2035840"/>
            <a:ext cx="1409701" cy="1409701"/>
            <a:chOff x="6498772" y="3074931"/>
            <a:chExt cx="1409701" cy="1409701"/>
          </a:xfrm>
        </p:grpSpPr>
        <p:sp>
          <p:nvSpPr>
            <p:cNvPr id="7" name="Oval 3"/>
            <p:cNvSpPr/>
            <p:nvPr/>
          </p:nvSpPr>
          <p:spPr>
            <a:xfrm>
              <a:off x="6498772"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85%</a:t>
              </a:r>
            </a:p>
            <a:p>
              <a:pPr algn="ctr"/>
              <a:r>
                <a:rPr lang="en-US"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01</a:t>
              </a:r>
            </a:p>
          </p:txBody>
        </p:sp>
        <p:sp>
          <p:nvSpPr>
            <p:cNvPr id="8" name="Arc 16"/>
            <p:cNvSpPr/>
            <p:nvPr/>
          </p:nvSpPr>
          <p:spPr>
            <a:xfrm>
              <a:off x="6498772" y="3074931"/>
              <a:ext cx="1409701" cy="1409701"/>
            </a:xfrm>
            <a:prstGeom prst="arc">
              <a:avLst>
                <a:gd name="adj1" fmla="val 16200000"/>
                <a:gd name="adj2" fmla="val 10611064"/>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9" name="组合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521446" y="2035840"/>
            <a:ext cx="1409701" cy="1409701"/>
            <a:chOff x="9699171" y="3074931"/>
            <a:chExt cx="1409701" cy="1409701"/>
          </a:xfrm>
        </p:grpSpPr>
        <p:sp>
          <p:nvSpPr>
            <p:cNvPr id="10"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90%</a:t>
              </a:r>
            </a:p>
            <a:p>
              <a:pPr algn="ctr"/>
              <a:r>
                <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03</a:t>
              </a:r>
            </a:p>
          </p:txBody>
        </p:sp>
        <p:sp>
          <p:nvSpPr>
            <p:cNvPr id="11"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12" name="组合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025981" y="3445541"/>
            <a:ext cx="1409701" cy="1409701"/>
            <a:chOff x="8098971" y="3074930"/>
            <a:chExt cx="1409701" cy="1409701"/>
          </a:xfrm>
        </p:grpSpPr>
        <p:sp>
          <p:nvSpPr>
            <p:cNvPr id="13" name="Oval 24"/>
            <p:cNvSpPr/>
            <p:nvPr/>
          </p:nvSpPr>
          <p:spPr>
            <a:xfrm>
              <a:off x="8098971" y="3074930"/>
              <a:ext cx="1409701" cy="1409701"/>
            </a:xfrm>
            <a:prstGeom prst="ellipse">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15%</a:t>
              </a:r>
            </a:p>
            <a:p>
              <a:pPr algn="ctr"/>
              <a:r>
                <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02</a:t>
              </a:r>
            </a:p>
          </p:txBody>
        </p:sp>
        <p:sp>
          <p:nvSpPr>
            <p:cNvPr id="14" name="Arc 25"/>
            <p:cNvSpPr/>
            <p:nvPr/>
          </p:nvSpPr>
          <p:spPr>
            <a:xfrm>
              <a:off x="8098971" y="3074930"/>
              <a:ext cx="1409701" cy="1409701"/>
            </a:xfrm>
            <a:prstGeom prst="arc">
              <a:avLst>
                <a:gd name="adj1" fmla="val 16200000"/>
                <a:gd name="adj2" fmla="val 20328153"/>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15" name="组合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016910" y="3445541"/>
            <a:ext cx="1409701" cy="1409701"/>
            <a:chOff x="9699171" y="3074931"/>
            <a:chExt cx="1409701" cy="1409701"/>
          </a:xfrm>
        </p:grpSpPr>
        <p:sp>
          <p:nvSpPr>
            <p:cNvPr id="16"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95%</a:t>
              </a:r>
            </a:p>
            <a:p>
              <a:pPr algn="ctr"/>
              <a:r>
                <a:rPr lang="en-US" altLang="zh-CN" sz="900" dirty="0">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rPr>
                <a:t>Option 03</a:t>
              </a:r>
            </a:p>
          </p:txBody>
        </p:sp>
        <p:sp>
          <p:nvSpPr>
            <p:cNvPr id="17" name="Arc 19"/>
            <p:cNvSpPr/>
            <p:nvPr/>
          </p:nvSpPr>
          <p:spPr>
            <a:xfrm>
              <a:off x="9699171" y="3074931"/>
              <a:ext cx="1409701" cy="1409701"/>
            </a:xfrm>
            <a:prstGeom prst="arc">
              <a:avLst>
                <a:gd name="adj1" fmla="val 16200000"/>
                <a:gd name="adj2" fmla="val 1482401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ea typeface="微软雅黑" panose="020B0503020204020204" pitchFamily="34" charset="-122"/>
                <a:cs typeface="Helvetica" panose="020B0604020202020204" pitchFamily="34" charset="0"/>
                <a:sym typeface="Arial" panose="020B0604020202020204" pitchFamily="34" charset="0"/>
              </a:endParaRPr>
            </a:p>
          </p:txBody>
        </p:sp>
      </p:grpSp>
      <p:grpSp>
        <p:nvGrpSpPr>
          <p:cNvPr id="18" name="组合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105843" y="4338362"/>
            <a:ext cx="2221415" cy="1121843"/>
            <a:chOff x="2317117" y="2062784"/>
            <a:chExt cx="3997789" cy="1121843"/>
          </a:xfrm>
        </p:grpSpPr>
        <p:sp>
          <p:nvSpPr>
            <p:cNvPr id="19" name="矩形 18"/>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586256" y="1922494"/>
            <a:ext cx="2221415" cy="1121843"/>
            <a:chOff x="2317117" y="2062784"/>
            <a:chExt cx="3997789" cy="1121843"/>
          </a:xfrm>
        </p:grpSpPr>
        <p:sp>
          <p:nvSpPr>
            <p:cNvPr id="22" name="矩形 21"/>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134405" y="4338362"/>
            <a:ext cx="2221415" cy="1121843"/>
            <a:chOff x="2317117" y="2062784"/>
            <a:chExt cx="3997789" cy="1121843"/>
          </a:xfrm>
        </p:grpSpPr>
        <p:sp>
          <p:nvSpPr>
            <p:cNvPr id="25" name="矩形 24"/>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611052" y="1922494"/>
            <a:ext cx="2221415" cy="1121843"/>
            <a:chOff x="2317117" y="2062784"/>
            <a:chExt cx="3997789" cy="1121843"/>
          </a:xfrm>
        </p:grpSpPr>
        <p:sp>
          <p:nvSpPr>
            <p:cNvPr id="28" name="矩形 27"/>
            <p:cNvSpPr/>
            <p:nvPr/>
          </p:nvSpPr>
          <p:spPr>
            <a:xfrm>
              <a:off x="3090349" y="2062784"/>
              <a:ext cx="2451322" cy="307777"/>
            </a:xfrm>
            <a:prstGeom prst="rect">
              <a:avLst/>
            </a:prstGeom>
          </p:spPr>
          <p:txBody>
            <a:bodyPr wrap="none">
              <a:spAutoFit/>
            </a:bodyPr>
            <a:lstStyle/>
            <a:p>
              <a:pPr algn="ctr">
                <a:defRPr/>
              </a:pP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317117" y="2415186"/>
              <a:ext cx="3997789" cy="769441"/>
            </a:xfrm>
            <a:prstGeom prst="rect">
              <a:avLst/>
            </a:prstGeom>
          </p:spPr>
          <p:txBody>
            <a:bodyPr wrap="square">
              <a:spAutoFit/>
            </a:bodyPr>
            <a:lstStyle/>
            <a:p>
              <a:pPr algn="ctr"/>
              <a:r>
                <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Compellingly deliver prospective catalysts for change before economically sound meta-services.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任意多边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1367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576299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15645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820577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46"/>
          <p:cNvGrpSpPr/>
          <p:nvPr>
            <p:custDataLst>
              <p:tags r:id="rId1"/>
            </p:custDataLst>
          </p:nvPr>
        </p:nvGrpSpPr>
        <p:grpSpPr>
          <a:xfrm>
            <a:off x="435383" y="318017"/>
            <a:ext cx="4225517" cy="523220"/>
            <a:chOff x="435383" y="318017"/>
            <a:chExt cx="4225517" cy="523220"/>
          </a:xfrm>
        </p:grpSpPr>
        <p:sp>
          <p:nvSpPr>
            <p:cNvPr id="4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49" name="组合 3"/>
            <p:cNvGrpSpPr/>
            <p:nvPr/>
          </p:nvGrpSpPr>
          <p:grpSpPr bwMode="auto">
            <a:xfrm>
              <a:off x="435383" y="318017"/>
              <a:ext cx="477789" cy="523220"/>
              <a:chOff x="0" y="0"/>
              <a:chExt cx="569789" cy="829904"/>
            </a:xfrm>
          </p:grpSpPr>
          <p:sp>
            <p:nvSpPr>
              <p:cNvPr id="5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4300">
        <p14:glitter pattern="hexagon"/>
      </p:transition>
    </mc:Choice>
    <mc:Fallback xmlns="">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style.rotation</p:attrName>
                                        </p:attrNameLst>
                                      </p:cBhvr>
                                      <p:tavLst>
                                        <p:tav tm="0">
                                          <p:val>
                                            <p:fltVal val="360"/>
                                          </p:val>
                                        </p:tav>
                                        <p:tav tm="100000">
                                          <p:val>
                                            <p:fltVal val="0"/>
                                          </p:val>
                                        </p:tav>
                                      </p:tavLst>
                                    </p:anim>
                                    <p:animEffect transition="in" filter="fade">
                                      <p:cBhvr>
                                        <p:cTn id="16" dur="2000"/>
                                        <p:tgtEl>
                                          <p:spTgt spid="12"/>
                                        </p:tgtEl>
                                      </p:cBhvr>
                                    </p:animEffect>
                                  </p:childTnLst>
                                </p:cTn>
                              </p:par>
                              <p:par>
                                <p:cTn id="17" presetID="49" presetClass="entr" presetSubtype="0" decel="10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360"/>
                                          </p:val>
                                        </p:tav>
                                        <p:tav tm="100000">
                                          <p:val>
                                            <p:fltVal val="0"/>
                                          </p:val>
                                        </p:tav>
                                      </p:tavLst>
                                    </p:anim>
                                    <p:animEffect transition="in" filter="fade">
                                      <p:cBhvr>
                                        <p:cTn id="22" dur="2000"/>
                                        <p:tgtEl>
                                          <p:spTgt spid="9"/>
                                        </p:tgtEl>
                                      </p:cBhvr>
                                    </p:animEffect>
                                  </p:childTnLst>
                                </p:cTn>
                              </p:par>
                              <p:par>
                                <p:cTn id="23" presetID="49" presetClass="entr" presetSubtype="0" decel="10000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ppt_w</p:attrName>
                                        </p:attrNameLst>
                                      </p:cBhvr>
                                      <p:tavLst>
                                        <p:tav tm="0">
                                          <p:val>
                                            <p:fltVal val="0"/>
                                          </p:val>
                                        </p:tav>
                                        <p:tav tm="100000">
                                          <p:val>
                                            <p:strVal val="#ppt_w"/>
                                          </p:val>
                                        </p:tav>
                                      </p:tavLst>
                                    </p:anim>
                                    <p:anim calcmode="lin" valueType="num">
                                      <p:cBhvr>
                                        <p:cTn id="26" dur="2000" fill="hold"/>
                                        <p:tgtEl>
                                          <p:spTgt spid="15"/>
                                        </p:tgtEl>
                                        <p:attrNameLst>
                                          <p:attrName>ppt_h</p:attrName>
                                        </p:attrNameLst>
                                      </p:cBhvr>
                                      <p:tavLst>
                                        <p:tav tm="0">
                                          <p:val>
                                            <p:fltVal val="0"/>
                                          </p:val>
                                        </p:tav>
                                        <p:tav tm="100000">
                                          <p:val>
                                            <p:strVal val="#ppt_h"/>
                                          </p:val>
                                        </p:tav>
                                      </p:tavLst>
                                    </p:anim>
                                    <p:anim calcmode="lin" valueType="num">
                                      <p:cBhvr>
                                        <p:cTn id="27" dur="2000" fill="hold"/>
                                        <p:tgtEl>
                                          <p:spTgt spid="15"/>
                                        </p:tgtEl>
                                        <p:attrNameLst>
                                          <p:attrName>style.rotation</p:attrName>
                                        </p:attrNameLst>
                                      </p:cBhvr>
                                      <p:tavLst>
                                        <p:tav tm="0">
                                          <p:val>
                                            <p:fltVal val="360"/>
                                          </p:val>
                                        </p:tav>
                                        <p:tav tm="100000">
                                          <p:val>
                                            <p:fltVal val="0"/>
                                          </p:val>
                                        </p:tav>
                                      </p:tavLst>
                                    </p:anim>
                                    <p:animEffect transition="in" filter="fade">
                                      <p:cBhvr>
                                        <p:cTn id="28" dur="2000"/>
                                        <p:tgtEl>
                                          <p:spTgt spid="15"/>
                                        </p:tgtEl>
                                      </p:cBhvr>
                                    </p:animEffect>
                                  </p:childTnLst>
                                </p:cTn>
                              </p:par>
                              <p:par>
                                <p:cTn id="29" presetID="53" presetClass="entr" presetSubtype="16"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par>
                                <p:cTn id="34" presetID="53" presetClass="entr" presetSubtype="16" fill="hold" nodeType="withEffect">
                                  <p:stCondLst>
                                    <p:cond delay="20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Effect transition="in" filter="fade">
                                      <p:cBhvr>
                                        <p:cTn id="38" dur="1000"/>
                                        <p:tgtEl>
                                          <p:spTgt spid="21"/>
                                        </p:tgtEl>
                                      </p:cBhvr>
                                    </p:animEffect>
                                  </p:childTnLst>
                                </p:cTn>
                              </p:par>
                              <p:par>
                                <p:cTn id="39" presetID="53" presetClass="entr" presetSubtype="16" fill="hold" nodeType="withEffect">
                                  <p:stCondLst>
                                    <p:cond delay="20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Effect transition="in" filter="fade">
                                      <p:cBhvr>
                                        <p:cTn id="43" dur="1000"/>
                                        <p:tgtEl>
                                          <p:spTgt spid="24"/>
                                        </p:tgtEl>
                                      </p:cBhvr>
                                    </p:animEffect>
                                  </p:childTnLst>
                                </p:cTn>
                              </p:par>
                              <p:par>
                                <p:cTn id="44" presetID="53" presetClass="entr" presetSubtype="16" fill="hold" nodeType="withEffect">
                                  <p:stCondLst>
                                    <p:cond delay="20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63" presetClass="path" presetSubtype="0" accel="50000" decel="50000" fill="hold" grpId="1" nodeType="withEffect">
                                  <p:stCondLst>
                                    <p:cond delay="1000"/>
                                  </p:stCondLst>
                                  <p:childTnLst>
                                    <p:animMotion origin="layout" path="M -0.00013 0.13195 L -6.25E-7 -1.85185E-6 " pathEditMode="relative" rAng="0" ptsTypes="AA">
                                      <p:cBhvr>
                                        <p:cTn id="53" dur="2000" fill="hold"/>
                                        <p:tgtEl>
                                          <p:spTgt spid="30"/>
                                        </p:tgtEl>
                                        <p:attrNameLst>
                                          <p:attrName>ppt_x</p:attrName>
                                          <p:attrName>ppt_y</p:attrName>
                                        </p:attrNameLst>
                                      </p:cBhvr>
                                      <p:rCtr x="0" y="-6597"/>
                                    </p:animMotion>
                                  </p:childTnLst>
                                </p:cTn>
                              </p:par>
                              <p:par>
                                <p:cTn id="54" presetID="10" presetClass="entr" presetSubtype="0" fill="hold" grpId="0"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63" presetClass="path" presetSubtype="0" accel="50000" decel="50000" fill="hold" grpId="1" nodeType="withEffect">
                                  <p:stCondLst>
                                    <p:cond delay="1000"/>
                                  </p:stCondLst>
                                  <p:childTnLst>
                                    <p:animMotion origin="layout" path="M -0.00013 0.13195 L -6.25E-7 -1.85185E-6 " pathEditMode="relative" rAng="0" ptsTypes="AA">
                                      <p:cBhvr>
                                        <p:cTn id="58" dur="2000" fill="hold"/>
                                        <p:tgtEl>
                                          <p:spTgt spid="31"/>
                                        </p:tgtEl>
                                        <p:attrNameLst>
                                          <p:attrName>ppt_x</p:attrName>
                                          <p:attrName>ppt_y</p:attrName>
                                        </p:attrNameLst>
                                      </p:cBhvr>
                                      <p:rCtr x="0" y="-6597"/>
                                    </p:animMotion>
                                  </p:childTnLst>
                                </p:cTn>
                              </p:par>
                              <p:par>
                                <p:cTn id="59" presetID="10" presetClass="entr" presetSubtype="0" fill="hold" grpId="0" nodeType="withEffect">
                                  <p:stCondLst>
                                    <p:cond delay="1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63" presetClass="path" presetSubtype="0" accel="50000" decel="50000" fill="hold" grpId="1" nodeType="withEffect">
                                  <p:stCondLst>
                                    <p:cond delay="1000"/>
                                  </p:stCondLst>
                                  <p:childTnLst>
                                    <p:animMotion origin="layout" path="M -3.75E-6 -0.15255 L -3.75E-6 7.40741E-7 " pathEditMode="relative" rAng="0" ptsTypes="AA">
                                      <p:cBhvr>
                                        <p:cTn id="63" dur="2000" fill="hold"/>
                                        <p:tgtEl>
                                          <p:spTgt spid="33"/>
                                        </p:tgtEl>
                                        <p:attrNameLst>
                                          <p:attrName>ppt_x</p:attrName>
                                          <p:attrName>ppt_y</p:attrName>
                                        </p:attrNameLst>
                                      </p:cBhvr>
                                      <p:rCtr x="0" y="7616"/>
                                    </p:animMotion>
                                  </p:childTnLst>
                                </p:cTn>
                              </p:par>
                              <p:par>
                                <p:cTn id="64" presetID="10" presetClass="entr" presetSubtype="0" fill="hold" grpId="0" nodeType="withEffect">
                                  <p:stCondLst>
                                    <p:cond delay="1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63" presetClass="path" presetSubtype="0" accel="50000" decel="50000" fill="hold" grpId="1" nodeType="withEffect">
                                  <p:stCondLst>
                                    <p:cond delay="1000"/>
                                  </p:stCondLst>
                                  <p:childTnLst>
                                    <p:animMotion origin="layout" path="M -3.75E-6 -0.15255 L -3.75E-6 7.40741E-7 " pathEditMode="relative" rAng="0" ptsTypes="AA">
                                      <p:cBhvr>
                                        <p:cTn id="68" dur="2000" fill="hold"/>
                                        <p:tgtEl>
                                          <p:spTgt spid="32"/>
                                        </p:tgtEl>
                                        <p:attrNameLst>
                                          <p:attrName>ppt_x</p:attrName>
                                          <p:attrName>ppt_y</p:attrName>
                                        </p:attrNameLst>
                                      </p:cBhvr>
                                      <p:rCtr x="0" y="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5400000">
            <a:off x="3971925" y="1858963"/>
            <a:ext cx="1971675" cy="1362075"/>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 name="五边形 2"/>
          <p:cNvSpPr/>
          <p:nvPr/>
        </p:nvSpPr>
        <p:spPr>
          <a:xfrm rot="5400000">
            <a:off x="6526213" y="1858963"/>
            <a:ext cx="1971675" cy="1362075"/>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8436" name="组合 3"/>
          <p:cNvGrpSpPr/>
          <p:nvPr/>
        </p:nvGrpSpPr>
        <p:grpSpPr bwMode="auto">
          <a:xfrm>
            <a:off x="1720850" y="1554163"/>
            <a:ext cx="1363663" cy="1998662"/>
            <a:chOff x="1857356" y="976743"/>
            <a:chExt cx="1214446" cy="1857388"/>
          </a:xfrm>
        </p:grpSpPr>
        <p:sp>
          <p:nvSpPr>
            <p:cNvPr id="5" name="五边形 4"/>
            <p:cNvSpPr/>
            <p:nvPr/>
          </p:nvSpPr>
          <p:spPr>
            <a:xfrm rot="5400000">
              <a:off x="1535885" y="1298214"/>
              <a:ext cx="1857388" cy="1214446"/>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18535" name="图片 5" descr="图片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670" y="1262495"/>
              <a:ext cx="805373" cy="79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图片 6" descr="489999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36713"/>
            <a:ext cx="15795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7" descr="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1882775"/>
            <a:ext cx="10747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五边形 24"/>
          <p:cNvSpPr/>
          <p:nvPr/>
        </p:nvSpPr>
        <p:spPr>
          <a:xfrm rot="5400000">
            <a:off x="8969375" y="1858963"/>
            <a:ext cx="1971675" cy="1362075"/>
          </a:xfrm>
          <a:prstGeom prst="homePlat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18440" name="图片 38" descr="99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34500" y="173196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41"/>
          <p:cNvSpPr>
            <a:spLocks noChangeArrowheads="1"/>
          </p:cNvSpPr>
          <p:nvPr/>
        </p:nvSpPr>
        <p:spPr bwMode="auto">
          <a:xfrm>
            <a:off x="1409700" y="4684713"/>
            <a:ext cx="238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algn="ctr" eaLnBrk="1" hangingPunct="1">
              <a:buFont typeface="Wingdings" panose="05000000000000000000" pitchFamily="2" charset="2"/>
              <a:buChar char="Ø"/>
            </a:pP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200025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457200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723900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9715500" y="3922713"/>
            <a:ext cx="857250" cy="666750"/>
          </a:xfrm>
          <a:prstGeom prst="rect">
            <a:avLst/>
          </a:prstGeom>
          <a:noFill/>
        </p:spPr>
        <p:txBody>
          <a:bodyPr>
            <a:spAutoFit/>
          </a:bodyPr>
          <a:lstStyle/>
          <a:p>
            <a:pPr eaLnBrk="1" fontAlgn="auto" hangingPunct="1">
              <a:spcBef>
                <a:spcPts val="0"/>
              </a:spcBef>
              <a:spcAft>
                <a:spcPts val="0"/>
              </a:spcAft>
              <a:defRPr/>
            </a:pPr>
            <a:r>
              <a:rPr lang="en-US" altLang="zh-CN" sz="37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矩形 25"/>
          <p:cNvSpPr>
            <a:spLocks noChangeArrowheads="1"/>
          </p:cNvSpPr>
          <p:nvPr/>
        </p:nvSpPr>
        <p:spPr bwMode="auto">
          <a:xfrm>
            <a:off x="4002088" y="4694238"/>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algn="ctr" eaLnBrk="1" hangingPunct="1">
              <a:buFont typeface="Wingdings" panose="05000000000000000000" pitchFamily="2" charset="2"/>
              <a:buChar char="Ø"/>
            </a:pP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矩形 26"/>
          <p:cNvSpPr>
            <a:spLocks noChangeArrowheads="1"/>
          </p:cNvSpPr>
          <p:nvPr/>
        </p:nvSpPr>
        <p:spPr bwMode="auto">
          <a:xfrm>
            <a:off x="6594475" y="4694238"/>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algn="ctr" eaLnBrk="1" hangingPunct="1">
              <a:buFont typeface="Wingdings" panose="05000000000000000000" pitchFamily="2" charset="2"/>
              <a:buChar char="Ø"/>
            </a:pP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8" name="矩形 27"/>
          <p:cNvSpPr>
            <a:spLocks noChangeArrowheads="1"/>
          </p:cNvSpPr>
          <p:nvPr/>
        </p:nvSpPr>
        <p:spPr bwMode="auto">
          <a:xfrm>
            <a:off x="9072563" y="4694238"/>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eaLnBrk="1" hangingPunct="1">
              <a:buFont typeface="Wingdings" panose="05000000000000000000" pitchFamily="2" charset="2"/>
              <a:buChar char="Ø"/>
            </a:pP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eaLnBrk="1" hangingPunct="1">
              <a:buFont typeface="Wingdings" panose="05000000000000000000" pitchFamily="2" charset="2"/>
              <a:buChar char="Ø"/>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TEXT HERE</a:t>
            </a:r>
          </a:p>
          <a:p>
            <a:pPr algn="ctr" eaLnBrk="1" hangingPunct="1">
              <a:buFont typeface="Wingdings" panose="05000000000000000000" pitchFamily="2" charset="2"/>
              <a:buChar char="Ø"/>
            </a:pP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custDataLst>
              <p:tags r:id="rId1"/>
            </p:custDataLst>
          </p:nvPr>
        </p:nvGrpSpPr>
        <p:grpSpPr>
          <a:xfrm>
            <a:off x="435383" y="318017"/>
            <a:ext cx="4225517" cy="523220"/>
            <a:chOff x="435383" y="318017"/>
            <a:chExt cx="4225517" cy="523220"/>
          </a:xfrm>
        </p:grpSpPr>
        <p:sp>
          <p:nvSpPr>
            <p:cNvPr id="2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27" name="组合 3"/>
            <p:cNvGrpSpPr/>
            <p:nvPr/>
          </p:nvGrpSpPr>
          <p:grpSpPr bwMode="auto">
            <a:xfrm>
              <a:off x="435383" y="318017"/>
              <a:ext cx="477789" cy="523220"/>
              <a:chOff x="0" y="0"/>
              <a:chExt cx="569789" cy="829904"/>
            </a:xfrm>
          </p:grpSpPr>
          <p:sp>
            <p:nvSpPr>
              <p:cNvPr id="2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down)">
                                      <p:cBhvr>
                                        <p:cTn id="11" dur="500"/>
                                        <p:tgtEl>
                                          <p:spTgt spid="184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wipe(down)">
                                      <p:cBhvr>
                                        <p:cTn id="19" dur="500"/>
                                        <p:tgtEl>
                                          <p:spTgt spid="184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wipe(down)">
                                      <p:cBhvr>
                                        <p:cTn id="23" dur="500"/>
                                        <p:tgtEl>
                                          <p:spTgt spid="1843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440"/>
                                        </p:tgtEl>
                                        <p:attrNameLst>
                                          <p:attrName>style.visibility</p:attrName>
                                        </p:attrNameLst>
                                      </p:cBhvr>
                                      <p:to>
                                        <p:strVal val="visible"/>
                                      </p:to>
                                    </p:set>
                                    <p:animEffect transition="in" filter="wipe(down)">
                                      <p:cBhvr>
                                        <p:cTn id="31" dur="500"/>
                                        <p:tgtEl>
                                          <p:spTgt spid="1844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8441"/>
                                        </p:tgtEl>
                                        <p:attrNameLst>
                                          <p:attrName>style.visibility</p:attrName>
                                        </p:attrNameLst>
                                      </p:cBhvr>
                                      <p:to>
                                        <p:strVal val="visible"/>
                                      </p:to>
                                    </p:set>
                                    <p:animEffect transition="in" filter="wipe(down)">
                                      <p:cBhvr>
                                        <p:cTn id="39" dur="500"/>
                                        <p:tgtEl>
                                          <p:spTgt spid="1844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446"/>
                                        </p:tgtEl>
                                        <p:attrNameLst>
                                          <p:attrName>style.visibility</p:attrName>
                                        </p:attrNameLst>
                                      </p:cBhvr>
                                      <p:to>
                                        <p:strVal val="visible"/>
                                      </p:to>
                                    </p:set>
                                    <p:animEffect transition="in" filter="wipe(down)">
                                      <p:cBhvr>
                                        <p:cTn id="47" dur="500"/>
                                        <p:tgtEl>
                                          <p:spTgt spid="18446"/>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500"/>
                                        <p:tgtEl>
                                          <p:spTgt spid="48"/>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8447"/>
                                        </p:tgtEl>
                                        <p:attrNameLst>
                                          <p:attrName>style.visibility</p:attrName>
                                        </p:attrNameLst>
                                      </p:cBhvr>
                                      <p:to>
                                        <p:strVal val="visible"/>
                                      </p:to>
                                    </p:set>
                                    <p:animEffect transition="in" filter="wipe(down)">
                                      <p:cBhvr>
                                        <p:cTn id="55" dur="500"/>
                                        <p:tgtEl>
                                          <p:spTgt spid="18447"/>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8448"/>
                                        </p:tgtEl>
                                        <p:attrNameLst>
                                          <p:attrName>style.visibility</p:attrName>
                                        </p:attrNameLst>
                                      </p:cBhvr>
                                      <p:to>
                                        <p:strVal val="visible"/>
                                      </p:to>
                                    </p:set>
                                    <p:animEffect transition="in" filter="wipe(down)">
                                      <p:cBhvr>
                                        <p:cTn id="63"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animBg="1"/>
      <p:bldP spid="18441" grpId="0"/>
      <p:bldP spid="44" grpId="0"/>
      <p:bldP spid="46" grpId="0"/>
      <p:bldP spid="48" grpId="0"/>
      <p:bldP spid="50" grpId="0"/>
      <p:bldP spid="18446" grpId="0"/>
      <p:bldP spid="18447" grpId="0"/>
      <p:bldP spid="184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第三章</a:t>
            </a: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
          <p:cNvSpPr txBox="1">
            <a:spLocks noChangeArrowheads="1"/>
          </p:cNvSpPr>
          <p:nvPr/>
        </p:nvSpPr>
        <p:spPr bwMode="auto">
          <a:xfrm>
            <a:off x="3846513" y="2487613"/>
            <a:ext cx="4498976" cy="64633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8" name="文本框 1"/>
          <p:cNvSpPr txBox="1">
            <a:spLocks noChangeArrowheads="1"/>
          </p:cNvSpPr>
          <p:nvPr/>
        </p:nvSpPr>
        <p:spPr bwMode="auto">
          <a:xfrm>
            <a:off x="5459413" y="1136650"/>
            <a:ext cx="1273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a:t>
            </a:r>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THREE</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nvGraphicFramePr>
        <p:xfrm>
          <a:off x="874713" y="928469"/>
          <a:ext cx="10442575" cy="3770141"/>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p:cNvSpPr txBox="1"/>
          <p:nvPr/>
        </p:nvSpPr>
        <p:spPr>
          <a:xfrm>
            <a:off x="821874" y="5136535"/>
            <a:ext cx="10548253" cy="646331"/>
          </a:xfrm>
          <a:prstGeom prst="rect">
            <a:avLst/>
          </a:prstGeom>
          <a:noFill/>
        </p:spPr>
        <p:txBody>
          <a:bodyPr wrap="square" rtlCol="0">
            <a:spAutoFit/>
          </a:bodyPr>
          <a:lstStyle/>
          <a:p>
            <a:pPr algn="just"/>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p:cNvGrpSpPr/>
          <p:nvPr>
            <p:custDataLst>
              <p:tags r:id="rId1"/>
            </p:custDataLst>
          </p:nvPr>
        </p:nvGrpSpPr>
        <p:grpSpPr>
          <a:xfrm>
            <a:off x="435383" y="318017"/>
            <a:ext cx="4225517" cy="523220"/>
            <a:chOff x="435383" y="318017"/>
            <a:chExt cx="4225517" cy="523220"/>
          </a:xfrm>
        </p:grpSpPr>
        <p:sp>
          <p:nvSpPr>
            <p:cNvPr id="1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15" name="组合 3"/>
            <p:cNvGrpSpPr/>
            <p:nvPr/>
          </p:nvGrpSpPr>
          <p:grpSpPr bwMode="auto">
            <a:xfrm>
              <a:off x="435383" y="318017"/>
              <a:ext cx="477789" cy="523220"/>
              <a:chOff x="0" y="0"/>
              <a:chExt cx="569789" cy="829904"/>
            </a:xfrm>
          </p:grpSpPr>
          <p:sp>
            <p:nvSpPr>
              <p:cNvPr id="1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250"/>
                                        <p:tgtEl>
                                          <p:spTgt spid="11">
                                            <p:graphicEl>
                                              <a:chart seriesIdx="-3" categoryIdx="-3" bldStep="gridLegend"/>
                                            </p:graphicEl>
                                          </p:spTgt>
                                        </p:tgtEl>
                                      </p:cBhvr>
                                    </p:animEffect>
                                  </p:childTnLst>
                                </p:cTn>
                              </p:par>
                              <p:par>
                                <p:cTn id="8" presetID="22" presetClass="entr" presetSubtype="4" fill="hold" grpId="0" nodeType="withEffect">
                                  <p:stCondLst>
                                    <p:cond delay="1200"/>
                                  </p:stCondLst>
                                  <p:childTnLst>
                                    <p:set>
                                      <p:cBhvr>
                                        <p:cTn id="9"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10" dur="250"/>
                                        <p:tgtEl>
                                          <p:spTgt spid="11">
                                            <p:graphicEl>
                                              <a:chart seriesIdx="-4" categoryIdx="0" bldStep="category"/>
                                            </p:graphicEl>
                                          </p:spTgt>
                                        </p:tgtEl>
                                      </p:cBhvr>
                                    </p:animEffect>
                                  </p:childTnLst>
                                </p:cTn>
                              </p:par>
                              <p:par>
                                <p:cTn id="11" presetID="22" presetClass="entr" presetSubtype="4" fill="hold" grpId="0" nodeType="withEffect">
                                  <p:stCondLst>
                                    <p:cond delay="1400"/>
                                  </p:stCondLst>
                                  <p:childTnLst>
                                    <p:set>
                                      <p:cBhvr>
                                        <p:cTn id="12"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13" dur="250"/>
                                        <p:tgtEl>
                                          <p:spTgt spid="11">
                                            <p:graphicEl>
                                              <a:chart seriesIdx="-4" categoryIdx="1" bldStep="category"/>
                                            </p:graphicEl>
                                          </p:spTgt>
                                        </p:tgtEl>
                                      </p:cBhvr>
                                    </p:animEffect>
                                  </p:childTnLst>
                                </p:cTn>
                              </p:par>
                              <p:par>
                                <p:cTn id="14" presetID="22" presetClass="entr" presetSubtype="4" fill="hold" grpId="0" nodeType="withEffect">
                                  <p:stCondLst>
                                    <p:cond delay="1600"/>
                                  </p:stCondLst>
                                  <p:childTnLst>
                                    <p:set>
                                      <p:cBhvr>
                                        <p:cTn id="15"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16" dur="250"/>
                                        <p:tgtEl>
                                          <p:spTgt spid="11">
                                            <p:graphicEl>
                                              <a:chart seriesIdx="-4" categoryIdx="2" bldStep="category"/>
                                            </p:graphicEl>
                                          </p:spTgt>
                                        </p:tgtEl>
                                      </p:cBhvr>
                                    </p:animEffect>
                                  </p:childTnLst>
                                </p:cTn>
                              </p:par>
                              <p:par>
                                <p:cTn id="17" presetID="22" presetClass="entr" presetSubtype="4" fill="hold" grpId="0" nodeType="withEffect">
                                  <p:stCondLst>
                                    <p:cond delay="1800"/>
                                  </p:stCondLst>
                                  <p:childTnLst>
                                    <p:set>
                                      <p:cBhvr>
                                        <p:cTn id="18"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19" dur="250"/>
                                        <p:tgtEl>
                                          <p:spTgt spid="11">
                                            <p:graphicEl>
                                              <a:chart seriesIdx="-4" categoryIdx="3" bldStep="category"/>
                                            </p:graphicEl>
                                          </p:spTgt>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22" dur="250"/>
                                        <p:tgtEl>
                                          <p:spTgt spid="11">
                                            <p:graphicEl>
                                              <a:chart seriesIdx="-4" categoryIdx="4" bldStep="category"/>
                                            </p:graphicEl>
                                          </p:spTgt>
                                        </p:tgtEl>
                                      </p:cBhvr>
                                    </p:animEffect>
                                  </p:childTnLst>
                                </p:cTn>
                              </p:par>
                              <p:par>
                                <p:cTn id="23" presetID="22" presetClass="entr" presetSubtype="4" fill="hold" grpId="0" nodeType="withEffect">
                                  <p:stCondLst>
                                    <p:cond delay="2200"/>
                                  </p:stCondLst>
                                  <p:childTnLst>
                                    <p:set>
                                      <p:cBhvr>
                                        <p:cTn id="24"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25" dur="250"/>
                                        <p:tgtEl>
                                          <p:spTgt spid="11">
                                            <p:graphicEl>
                                              <a:chart seriesIdx="-4" categoryIdx="5" bldStep="category"/>
                                            </p:graphicEl>
                                          </p:spTgt>
                                        </p:tgtEl>
                                      </p:cBhvr>
                                    </p:animEffect>
                                  </p:childTnLst>
                                </p:cTn>
                              </p:par>
                              <p:par>
                                <p:cTn id="26" presetID="22" presetClass="entr" presetSubtype="4" fill="hold" grpId="0" nodeType="withEffect">
                                  <p:stCondLst>
                                    <p:cond delay="2400"/>
                                  </p:stCondLst>
                                  <p:childTnLst>
                                    <p:set>
                                      <p:cBhvr>
                                        <p:cTn id="27"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wipe(down)">
                                      <p:cBhvr>
                                        <p:cTn id="28" dur="250"/>
                                        <p:tgtEl>
                                          <p:spTgt spid="11">
                                            <p:graphicEl>
                                              <a:chart seriesIdx="-4" categoryIdx="6" bldStep="category"/>
                                            </p:graphicEl>
                                          </p:spTgt>
                                        </p:tgtEl>
                                      </p:cBhvr>
                                    </p:animEffect>
                                  </p:childTnLst>
                                </p:cTn>
                              </p:par>
                              <p:par>
                                <p:cTn id="29" presetID="22" presetClass="entr" presetSubtype="4" fill="hold" grpId="0" nodeType="withEffect">
                                  <p:stCondLst>
                                    <p:cond delay="2600"/>
                                  </p:stCondLst>
                                  <p:childTnLst>
                                    <p:set>
                                      <p:cBhvr>
                                        <p:cTn id="30"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wipe(down)">
                                      <p:cBhvr>
                                        <p:cTn id="31" dur="250"/>
                                        <p:tgtEl>
                                          <p:spTgt spid="11">
                                            <p:graphicEl>
                                              <a:chart seriesIdx="-4" categoryIdx="7" bldStep="category"/>
                                            </p:graphicEl>
                                          </p:spTgt>
                                        </p:tgtEl>
                                      </p:cBhvr>
                                    </p:animEffect>
                                  </p:childTnLst>
                                </p:cTn>
                              </p:par>
                              <p:par>
                                <p:cTn id="32" presetID="22" presetClass="entr" presetSubtype="4" fill="hold" grpId="0" nodeType="withEffect">
                                  <p:stCondLst>
                                    <p:cond delay="2800"/>
                                  </p:stCondLst>
                                  <p:childTnLst>
                                    <p:set>
                                      <p:cBhvr>
                                        <p:cTn id="33"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wipe(down)">
                                      <p:cBhvr>
                                        <p:cTn id="34" dur="250"/>
                                        <p:tgtEl>
                                          <p:spTgt spid="11">
                                            <p:graphicEl>
                                              <a:chart seriesIdx="-4" categoryIdx="8" bldStep="category"/>
                                            </p:graphicEl>
                                          </p:spTgt>
                                        </p:tgtEl>
                                      </p:cBhvr>
                                    </p:animEffect>
                                  </p:childTnLst>
                                </p:cTn>
                              </p:par>
                              <p:par>
                                <p:cTn id="35" presetID="22" presetClass="entr" presetSubtype="4" fill="hold" grpId="0" nodeType="withEffect">
                                  <p:stCondLst>
                                    <p:cond delay="3000"/>
                                  </p:stCondLst>
                                  <p:childTnLst>
                                    <p:set>
                                      <p:cBhvr>
                                        <p:cTn id="36"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wipe(down)">
                                      <p:cBhvr>
                                        <p:cTn id="37" dur="250"/>
                                        <p:tgtEl>
                                          <p:spTgt spid="11">
                                            <p:graphicEl>
                                              <a:chart seriesIdx="-4" categoryIdx="9" bldStep="category"/>
                                            </p:graphicEl>
                                          </p:spTgt>
                                        </p:tgtEl>
                                      </p:cBhvr>
                                    </p:animEffect>
                                  </p:childTnLst>
                                </p:cTn>
                              </p:par>
                              <p:par>
                                <p:cTn id="38" presetID="22" presetClass="entr" presetSubtype="4" fill="hold" grpId="0" nodeType="withEffect">
                                  <p:stCondLst>
                                    <p:cond delay="3200"/>
                                  </p:stCondLst>
                                  <p:childTnLst>
                                    <p:set>
                                      <p:cBhvr>
                                        <p:cTn id="39" dur="1" fill="hold">
                                          <p:stCondLst>
                                            <p:cond delay="0"/>
                                          </p:stCondLst>
                                        </p:cTn>
                                        <p:tgtEl>
                                          <p:spTgt spid="11">
                                            <p:graphicEl>
                                              <a:chart seriesIdx="-4" categoryIdx="10" bldStep="category"/>
                                            </p:graphicEl>
                                          </p:spTgt>
                                        </p:tgtEl>
                                        <p:attrNameLst>
                                          <p:attrName>style.visibility</p:attrName>
                                        </p:attrNameLst>
                                      </p:cBhvr>
                                      <p:to>
                                        <p:strVal val="visible"/>
                                      </p:to>
                                    </p:set>
                                    <p:animEffect transition="in" filter="wipe(down)">
                                      <p:cBhvr>
                                        <p:cTn id="40" dur="250"/>
                                        <p:tgtEl>
                                          <p:spTgt spid="11">
                                            <p:graphicEl>
                                              <a:chart seriesIdx="-4" categoryIdx="10" bldStep="category"/>
                                            </p:graphicEl>
                                          </p:spTgt>
                                        </p:tgtEl>
                                      </p:cBhvr>
                                    </p:animEffect>
                                  </p:childTnLst>
                                </p:cTn>
                              </p:par>
                              <p:par>
                                <p:cTn id="41" presetID="22" presetClass="entr" presetSubtype="4" fill="hold" grpId="0" nodeType="withEffect">
                                  <p:stCondLst>
                                    <p:cond delay="3400"/>
                                  </p:stCondLst>
                                  <p:childTnLst>
                                    <p:set>
                                      <p:cBhvr>
                                        <p:cTn id="42" dur="1" fill="hold">
                                          <p:stCondLst>
                                            <p:cond delay="0"/>
                                          </p:stCondLst>
                                        </p:cTn>
                                        <p:tgtEl>
                                          <p:spTgt spid="11">
                                            <p:graphicEl>
                                              <a:chart seriesIdx="-4" categoryIdx="11" bldStep="category"/>
                                            </p:graphicEl>
                                          </p:spTgt>
                                        </p:tgtEl>
                                        <p:attrNameLst>
                                          <p:attrName>style.visibility</p:attrName>
                                        </p:attrNameLst>
                                      </p:cBhvr>
                                      <p:to>
                                        <p:strVal val="visible"/>
                                      </p:to>
                                    </p:set>
                                    <p:animEffect transition="in" filter="wipe(down)">
                                      <p:cBhvr>
                                        <p:cTn id="43" dur="250"/>
                                        <p:tgtEl>
                                          <p:spTgt spid="11">
                                            <p:graphicEl>
                                              <a:chart seriesIdx="-4" categoryIdx="11" bldStep="category"/>
                                            </p:graphicEl>
                                          </p:spTgt>
                                        </p:tgtEl>
                                      </p:cBhvr>
                                    </p:animEffect>
                                  </p:childTnLst>
                                </p:cTn>
                              </p:par>
                              <p:par>
                                <p:cTn id="44" presetID="10" presetClass="entr" presetSubtype="0" fill="hold" grpId="0" nodeType="withEffect">
                                  <p:stCondLst>
                                    <p:cond delay="3600"/>
                                  </p:stCondLst>
                                  <p:iterate type="lt">
                                    <p:tmPct val="3000"/>
                                  </p:iterate>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94713" y="1344052"/>
            <a:ext cx="1923111" cy="3933046"/>
            <a:chOff x="709379" y="1257300"/>
            <a:chExt cx="2358181" cy="4822828"/>
          </a:xfrm>
        </p:grpSpPr>
        <p:sp>
          <p:nvSpPr>
            <p:cNvPr id="17"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p>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2"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3"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450581" y="1344052"/>
            <a:ext cx="1920941" cy="3933046"/>
            <a:chOff x="4930684" y="1257300"/>
            <a:chExt cx="2355521" cy="4822828"/>
          </a:xfrm>
        </p:grpSpPr>
        <p:sp>
          <p:nvSpPr>
            <p:cNvPr id="24" name="MH_Other_7"/>
            <p:cNvSpPr/>
            <p:nvPr/>
          </p:nvSpPr>
          <p:spPr>
            <a:xfrm rot="2576247" flipH="1">
              <a:off x="6559588"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MH_Other_8"/>
            <p:cNvSpPr/>
            <p:nvPr/>
          </p:nvSpPr>
          <p:spPr>
            <a:xfrm rot="19023753">
              <a:off x="4930684" y="4315482"/>
              <a:ext cx="72395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MH_Other_9"/>
            <p:cNvSpPr/>
            <p:nvPr/>
          </p:nvSpPr>
          <p:spPr>
            <a:xfrm>
              <a:off x="5604071"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MH_SubTitle_2"/>
            <p:cNvSpPr/>
            <p:nvPr/>
          </p:nvSpPr>
          <p:spPr>
            <a:xfrm>
              <a:off x="5151598"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p>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8" name="MH_Other_10"/>
            <p:cNvCxnSpPr/>
            <p:nvPr/>
          </p:nvCxnSpPr>
          <p:spPr>
            <a:xfrm>
              <a:off x="5918138"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29" name="MH_Other_11"/>
            <p:cNvCxnSpPr/>
            <p:nvPr/>
          </p:nvCxnSpPr>
          <p:spPr>
            <a:xfrm>
              <a:off x="6107113"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0" name="MH_Other_12"/>
            <p:cNvCxnSpPr/>
            <p:nvPr/>
          </p:nvCxnSpPr>
          <p:spPr>
            <a:xfrm>
              <a:off x="6298749"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076346" y="1344052"/>
            <a:ext cx="1920942" cy="3933046"/>
            <a:chOff x="9149327" y="1257300"/>
            <a:chExt cx="2355522" cy="4822828"/>
          </a:xfrm>
        </p:grpSpPr>
        <p:sp>
          <p:nvSpPr>
            <p:cNvPr id="31" name="MH_Other_13"/>
            <p:cNvSpPr/>
            <p:nvPr/>
          </p:nvSpPr>
          <p:spPr>
            <a:xfrm rot="2576247" flipH="1">
              <a:off x="10778230"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MH_Other_14"/>
            <p:cNvSpPr/>
            <p:nvPr/>
          </p:nvSpPr>
          <p:spPr>
            <a:xfrm rot="19023753">
              <a:off x="9149327"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MH_Other_15"/>
            <p:cNvSpPr/>
            <p:nvPr/>
          </p:nvSpPr>
          <p:spPr>
            <a:xfrm>
              <a:off x="9825375" y="1257300"/>
              <a:ext cx="1003426"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MH_SubTitle_3"/>
            <p:cNvSpPr/>
            <p:nvPr/>
          </p:nvSpPr>
          <p:spPr>
            <a:xfrm>
              <a:off x="9370241" y="1781637"/>
              <a:ext cx="1913693"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p>
            <a:p>
              <a:pPr lvl="0"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MH_Other_16"/>
            <p:cNvCxnSpPr/>
            <p:nvPr/>
          </p:nvCxnSpPr>
          <p:spPr>
            <a:xfrm>
              <a:off x="10136784"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6" name="MH_Other_17"/>
            <p:cNvCxnSpPr/>
            <p:nvPr/>
          </p:nvCxnSpPr>
          <p:spPr>
            <a:xfrm>
              <a:off x="10328419"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37" name="MH_Other_18"/>
            <p:cNvCxnSpPr/>
            <p:nvPr/>
          </p:nvCxnSpPr>
          <p:spPr>
            <a:xfrm>
              <a:off x="1051739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3822647" y="1344052"/>
            <a:ext cx="1923111" cy="3933046"/>
            <a:chOff x="709379" y="1257300"/>
            <a:chExt cx="2358181" cy="4822828"/>
          </a:xfrm>
        </p:grpSpPr>
        <p:sp>
          <p:nvSpPr>
            <p:cNvPr id="39" name="MH_Other_1"/>
            <p:cNvSpPr/>
            <p:nvPr/>
          </p:nvSpPr>
          <p:spPr>
            <a:xfrm rot="2576247" flipH="1">
              <a:off x="2340941" y="4315482"/>
              <a:ext cx="726619"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MH_Other_2"/>
            <p:cNvSpPr/>
            <p:nvPr/>
          </p:nvSpPr>
          <p:spPr>
            <a:xfrm rot="19023753">
              <a:off x="709379" y="4315482"/>
              <a:ext cx="726617" cy="662740"/>
            </a:xfrm>
            <a:custGeom>
              <a:avLst/>
              <a:gdLst>
                <a:gd name="connsiteX0" fmla="*/ 366385 w 366385"/>
                <a:gd name="connsiteY0" fmla="*/ 0 h 335034"/>
                <a:gd name="connsiteX1" fmla="*/ 337846 w 366385"/>
                <a:gd name="connsiteY1" fmla="*/ 76876 h 335034"/>
                <a:gd name="connsiteX2" fmla="*/ 288879 w 366385"/>
                <a:gd name="connsiteY2" fmla="*/ 288098 h 335034"/>
                <a:gd name="connsiteX3" fmla="*/ 284108 w 366385"/>
                <a:gd name="connsiteY3" fmla="*/ 335034 h 335034"/>
                <a:gd name="connsiteX4" fmla="*/ 0 w 366385"/>
                <a:gd name="connsiteY4" fmla="*/ 300575 h 335034"/>
                <a:gd name="connsiteX5" fmla="*/ 230794 w 366385"/>
                <a:gd name="connsiteY5" fmla="*/ 0 h 3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85" h="335034">
                  <a:moveTo>
                    <a:pt x="366385" y="0"/>
                  </a:moveTo>
                  <a:lnTo>
                    <a:pt x="337846" y="76876"/>
                  </a:lnTo>
                  <a:cubicBezTo>
                    <a:pt x="315480" y="146083"/>
                    <a:pt x="299168" y="216762"/>
                    <a:pt x="288879" y="288098"/>
                  </a:cubicBezTo>
                  <a:lnTo>
                    <a:pt x="284108" y="335034"/>
                  </a:lnTo>
                  <a:lnTo>
                    <a:pt x="0" y="300575"/>
                  </a:lnTo>
                  <a:lnTo>
                    <a:pt x="230794"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8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MH_Other_3"/>
            <p:cNvSpPr/>
            <p:nvPr/>
          </p:nvSpPr>
          <p:spPr>
            <a:xfrm>
              <a:off x="1385427" y="1257300"/>
              <a:ext cx="1006087" cy="755896"/>
            </a:xfrm>
            <a:custGeom>
              <a:avLst/>
              <a:gdLst>
                <a:gd name="connsiteX0" fmla="*/ 253462 w 506925"/>
                <a:gd name="connsiteY0" fmla="*/ 0 h 380829"/>
                <a:gd name="connsiteX1" fmla="*/ 360131 w 506925"/>
                <a:gd name="connsiteY1" fmla="*/ 88010 h 380829"/>
                <a:gd name="connsiteX2" fmla="*/ 442971 w 506925"/>
                <a:gd name="connsiteY2" fmla="*/ 179157 h 380829"/>
                <a:gd name="connsiteX3" fmla="*/ 506925 w 506925"/>
                <a:gd name="connsiteY3" fmla="*/ 264681 h 380829"/>
                <a:gd name="connsiteX4" fmla="*/ 492936 w 506925"/>
                <a:gd name="connsiteY4" fmla="*/ 281636 h 380829"/>
                <a:gd name="connsiteX5" fmla="*/ 253462 w 506925"/>
                <a:gd name="connsiteY5" fmla="*/ 380829 h 380829"/>
                <a:gd name="connsiteX6" fmla="*/ 13988 w 506925"/>
                <a:gd name="connsiteY6" fmla="*/ 281636 h 380829"/>
                <a:gd name="connsiteX7" fmla="*/ 0 w 506925"/>
                <a:gd name="connsiteY7" fmla="*/ 264682 h 380829"/>
                <a:gd name="connsiteX8" fmla="*/ 63954 w 506925"/>
                <a:gd name="connsiteY8" fmla="*/ 179157 h 380829"/>
                <a:gd name="connsiteX9" fmla="*/ 146794 w 506925"/>
                <a:gd name="connsiteY9" fmla="*/ 88010 h 3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25" h="380829">
                  <a:moveTo>
                    <a:pt x="253462" y="0"/>
                  </a:moveTo>
                  <a:lnTo>
                    <a:pt x="360131" y="88010"/>
                  </a:lnTo>
                  <a:cubicBezTo>
                    <a:pt x="389165" y="117044"/>
                    <a:pt x="416814" y="147462"/>
                    <a:pt x="442971" y="179157"/>
                  </a:cubicBezTo>
                  <a:lnTo>
                    <a:pt x="506925" y="264681"/>
                  </a:lnTo>
                  <a:lnTo>
                    <a:pt x="492936" y="281636"/>
                  </a:lnTo>
                  <a:cubicBezTo>
                    <a:pt x="431650" y="342923"/>
                    <a:pt x="346983" y="380829"/>
                    <a:pt x="253462" y="380829"/>
                  </a:cubicBezTo>
                  <a:cubicBezTo>
                    <a:pt x="159942" y="380829"/>
                    <a:pt x="75275" y="342923"/>
                    <a:pt x="13988" y="281636"/>
                  </a:cubicBezTo>
                  <a:lnTo>
                    <a:pt x="0" y="264682"/>
                  </a:lnTo>
                  <a:lnTo>
                    <a:pt x="63954" y="179157"/>
                  </a:lnTo>
                  <a:cubicBezTo>
                    <a:pt x="90111" y="147462"/>
                    <a:pt x="117761" y="117044"/>
                    <a:pt x="146794" y="88010"/>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t>
              </a:r>
              <a:endParaRPr lang="zh-CN" alt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MH_SubTitle_1"/>
            <p:cNvSpPr/>
            <p:nvPr/>
          </p:nvSpPr>
          <p:spPr>
            <a:xfrm>
              <a:off x="930291" y="1781637"/>
              <a:ext cx="1913695" cy="3138032"/>
            </a:xfrm>
            <a:custGeom>
              <a:avLst/>
              <a:gdLst>
                <a:gd name="connsiteX0" fmla="*/ 736063 w 965199"/>
                <a:gd name="connsiteY0" fmla="*/ 0 h 1582148"/>
                <a:gd name="connsiteX1" fmla="*/ 745997 w 965199"/>
                <a:gd name="connsiteY1" fmla="*/ 13285 h 1582148"/>
                <a:gd name="connsiteX2" fmla="*/ 965199 w 965199"/>
                <a:gd name="connsiteY2" fmla="*/ 730905 h 1582148"/>
                <a:gd name="connsiteX3" fmla="*/ 672109 w 965199"/>
                <a:gd name="connsiteY3" fmla="*/ 1547336 h 1582148"/>
                <a:gd name="connsiteX4" fmla="*/ 640470 w 965199"/>
                <a:gd name="connsiteY4" fmla="*/ 1582148 h 1582148"/>
                <a:gd name="connsiteX5" fmla="*/ 630901 w 965199"/>
                <a:gd name="connsiteY5" fmla="*/ 1576954 h 1582148"/>
                <a:gd name="connsiteX6" fmla="*/ 482599 w 965199"/>
                <a:gd name="connsiteY6" fmla="*/ 1547013 h 1582148"/>
                <a:gd name="connsiteX7" fmla="*/ 334297 w 965199"/>
                <a:gd name="connsiteY7" fmla="*/ 1576954 h 1582148"/>
                <a:gd name="connsiteX8" fmla="*/ 324730 w 965199"/>
                <a:gd name="connsiteY8" fmla="*/ 1582147 h 1582148"/>
                <a:gd name="connsiteX9" fmla="*/ 293092 w 965199"/>
                <a:gd name="connsiteY9" fmla="*/ 1547336 h 1582148"/>
                <a:gd name="connsiteX10" fmla="*/ 0 w 965199"/>
                <a:gd name="connsiteY10" fmla="*/ 730905 h 1582148"/>
                <a:gd name="connsiteX11" fmla="*/ 219204 w 965199"/>
                <a:gd name="connsiteY11" fmla="*/ 13285 h 1582148"/>
                <a:gd name="connsiteX12" fmla="*/ 229138 w 965199"/>
                <a:gd name="connsiteY12" fmla="*/ 1 h 1582148"/>
                <a:gd name="connsiteX13" fmla="*/ 243126 w 965199"/>
                <a:gd name="connsiteY13" fmla="*/ 16955 h 1582148"/>
                <a:gd name="connsiteX14" fmla="*/ 482600 w 965199"/>
                <a:gd name="connsiteY14" fmla="*/ 116148 h 1582148"/>
                <a:gd name="connsiteX15" fmla="*/ 722074 w 965199"/>
                <a:gd name="connsiteY15" fmla="*/ 16955 h 158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99" h="1582148">
                  <a:moveTo>
                    <a:pt x="736063" y="0"/>
                  </a:moveTo>
                  <a:lnTo>
                    <a:pt x="745997" y="13285"/>
                  </a:lnTo>
                  <a:cubicBezTo>
                    <a:pt x="884390" y="218134"/>
                    <a:pt x="965199" y="465083"/>
                    <a:pt x="965199" y="730905"/>
                  </a:cubicBezTo>
                  <a:cubicBezTo>
                    <a:pt x="965199" y="1041033"/>
                    <a:pt x="855208" y="1325469"/>
                    <a:pt x="672109" y="1547336"/>
                  </a:cubicBezTo>
                  <a:lnTo>
                    <a:pt x="640470" y="1582148"/>
                  </a:lnTo>
                  <a:lnTo>
                    <a:pt x="630901" y="1576954"/>
                  </a:lnTo>
                  <a:cubicBezTo>
                    <a:pt x="585319" y="1557674"/>
                    <a:pt x="535204" y="1547013"/>
                    <a:pt x="482599" y="1547013"/>
                  </a:cubicBezTo>
                  <a:cubicBezTo>
                    <a:pt x="429994" y="1547013"/>
                    <a:pt x="379879" y="1557674"/>
                    <a:pt x="334297" y="1576954"/>
                  </a:cubicBezTo>
                  <a:lnTo>
                    <a:pt x="324730" y="1582147"/>
                  </a:lnTo>
                  <a:lnTo>
                    <a:pt x="293092" y="1547336"/>
                  </a:lnTo>
                  <a:cubicBezTo>
                    <a:pt x="109991" y="1325469"/>
                    <a:pt x="0" y="1041033"/>
                    <a:pt x="0" y="730905"/>
                  </a:cubicBezTo>
                  <a:cubicBezTo>
                    <a:pt x="0" y="465083"/>
                    <a:pt x="80810" y="218134"/>
                    <a:pt x="219204" y="13285"/>
                  </a:cubicBezTo>
                  <a:lnTo>
                    <a:pt x="229138" y="1"/>
                  </a:lnTo>
                  <a:lnTo>
                    <a:pt x="243126" y="16955"/>
                  </a:lnTo>
                  <a:cubicBezTo>
                    <a:pt x="304413" y="78242"/>
                    <a:pt x="389080" y="116148"/>
                    <a:pt x="482600" y="116148"/>
                  </a:cubicBezTo>
                  <a:cubicBezTo>
                    <a:pt x="576121" y="116148"/>
                    <a:pt x="660787" y="78242"/>
                    <a:pt x="722074" y="16955"/>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p>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MH_Other_4"/>
            <p:cNvCxnSpPr/>
            <p:nvPr/>
          </p:nvCxnSpPr>
          <p:spPr>
            <a:xfrm>
              <a:off x="1696832" y="4919667"/>
              <a:ext cx="0" cy="774526"/>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44" name="MH_Other_5"/>
            <p:cNvCxnSpPr/>
            <p:nvPr/>
          </p:nvCxnSpPr>
          <p:spPr>
            <a:xfrm>
              <a:off x="1888468" y="5305600"/>
              <a:ext cx="0" cy="774528"/>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cxnSp>
          <p:nvCxnSpPr>
            <p:cNvPr id="45" name="MH_Other_6"/>
            <p:cNvCxnSpPr/>
            <p:nvPr/>
          </p:nvCxnSpPr>
          <p:spPr>
            <a:xfrm>
              <a:off x="2077443" y="4919669"/>
              <a:ext cx="0" cy="992777"/>
            </a:xfrm>
            <a:prstGeom prst="line">
              <a:avLst/>
            </a:prstGeom>
            <a:ln>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1070879"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矩形 46"/>
          <p:cNvSpPr/>
          <p:nvPr/>
        </p:nvSpPr>
        <p:spPr>
          <a:xfrm>
            <a:off x="6328916"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p:txBody>
      </p:sp>
      <p:sp>
        <p:nvSpPr>
          <p:cNvPr id="48" name="矩形 47"/>
          <p:cNvSpPr/>
          <p:nvPr/>
        </p:nvSpPr>
        <p:spPr>
          <a:xfrm>
            <a:off x="8957934"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p:txBody>
      </p:sp>
      <p:sp>
        <p:nvSpPr>
          <p:cNvPr id="49" name="矩形 48"/>
          <p:cNvSpPr/>
          <p:nvPr/>
        </p:nvSpPr>
        <p:spPr>
          <a:xfrm>
            <a:off x="3696566" y="5277096"/>
            <a:ext cx="2168607" cy="726609"/>
          </a:xfrm>
          <a:prstGeom prst="rect">
            <a:avLst/>
          </a:prstGeom>
        </p:spPr>
        <p:txBody>
          <a:bodyPr wrap="none">
            <a:spAutoFit/>
          </a:bodyPr>
          <a:lstStyle/>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a:p>
            <a:pPr algn="ct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a:t>
            </a:r>
          </a:p>
        </p:txBody>
      </p:sp>
      <p:grpSp>
        <p:nvGrpSpPr>
          <p:cNvPr id="50" name="组合 49"/>
          <p:cNvGrpSpPr/>
          <p:nvPr>
            <p:custDataLst>
              <p:tags r:id="rId1"/>
            </p:custDataLst>
          </p:nvPr>
        </p:nvGrpSpPr>
        <p:grpSpPr>
          <a:xfrm>
            <a:off x="435383" y="318017"/>
            <a:ext cx="4225517" cy="523220"/>
            <a:chOff x="435383" y="318017"/>
            <a:chExt cx="4225517" cy="523220"/>
          </a:xfrm>
        </p:grpSpPr>
        <p:sp>
          <p:nvSpPr>
            <p:cNvPr id="51"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52" name="组合 3"/>
            <p:cNvGrpSpPr/>
            <p:nvPr/>
          </p:nvGrpSpPr>
          <p:grpSpPr bwMode="auto">
            <a:xfrm>
              <a:off x="435383" y="318017"/>
              <a:ext cx="477789" cy="523220"/>
              <a:chOff x="0" y="0"/>
              <a:chExt cx="569789" cy="829904"/>
            </a:xfrm>
          </p:grpSpPr>
          <p:sp>
            <p:nvSpPr>
              <p:cNvPr id="5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200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42000" fill="hold" nodeType="withEffect">
                                  <p:stCondLst>
                                    <p:cond delay="1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decel="42000" fill="hold" nodeType="withEffect">
                                  <p:stCondLst>
                                    <p:cond delay="1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1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2000"/>
                                  </p:stCondLst>
                                  <p:iterate type="lt">
                                    <p:tmPct val="2000"/>
                                  </p:iterate>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strVal val="#ppt_x"/>
                                          </p:val>
                                        </p:tav>
                                        <p:tav tm="100000">
                                          <p:val>
                                            <p:strVal val="#ppt_x"/>
                                          </p:val>
                                        </p:tav>
                                      </p:tavLst>
                                    </p:anim>
                                    <p:anim calcmode="lin" valueType="num">
                                      <p:cBhvr>
                                        <p:cTn id="25" dur="500" fill="hold"/>
                                        <p:tgtEl>
                                          <p:spTgt spid="4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200"/>
                                  </p:stCondLst>
                                  <p:iterate type="lt">
                                    <p:tmPct val="2000"/>
                                  </p:iterate>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anim calcmode="lin" valueType="num">
                                      <p:cBhvr>
                                        <p:cTn id="29" dur="500" fill="hold"/>
                                        <p:tgtEl>
                                          <p:spTgt spid="49"/>
                                        </p:tgtEl>
                                        <p:attrNameLst>
                                          <p:attrName>ppt_x</p:attrName>
                                        </p:attrNameLst>
                                      </p:cBhvr>
                                      <p:tavLst>
                                        <p:tav tm="0">
                                          <p:val>
                                            <p:strVal val="#ppt_x"/>
                                          </p:val>
                                        </p:tav>
                                        <p:tav tm="100000">
                                          <p:val>
                                            <p:strVal val="#ppt_x"/>
                                          </p:val>
                                        </p:tav>
                                      </p:tavLst>
                                    </p:anim>
                                    <p:anim calcmode="lin" valueType="num">
                                      <p:cBhvr>
                                        <p:cTn id="30" dur="5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iterate type="lt">
                                    <p:tmPct val="2000"/>
                                  </p:iterate>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anim calcmode="lin" valueType="num">
                                      <p:cBhvr>
                                        <p:cTn id="34" dur="500" fill="hold"/>
                                        <p:tgtEl>
                                          <p:spTgt spid="47"/>
                                        </p:tgtEl>
                                        <p:attrNameLst>
                                          <p:attrName>ppt_x</p:attrName>
                                        </p:attrNameLst>
                                      </p:cBhvr>
                                      <p:tavLst>
                                        <p:tav tm="0">
                                          <p:val>
                                            <p:strVal val="#ppt_x"/>
                                          </p:val>
                                        </p:tav>
                                        <p:tav tm="100000">
                                          <p:val>
                                            <p:strVal val="#ppt_x"/>
                                          </p:val>
                                        </p:tav>
                                      </p:tavLst>
                                    </p:anim>
                                    <p:anim calcmode="lin" valueType="num">
                                      <p:cBhvr>
                                        <p:cTn id="35" dur="500" fill="hold"/>
                                        <p:tgtEl>
                                          <p:spTgt spid="4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800"/>
                                  </p:stCondLst>
                                  <p:iterate type="lt">
                                    <p:tmPct val="2000"/>
                                  </p:iterate>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anim calcmode="lin" valueType="num">
                                      <p:cBhvr>
                                        <p:cTn id="39" dur="500" fill="hold"/>
                                        <p:tgtEl>
                                          <p:spTgt spid="48"/>
                                        </p:tgtEl>
                                        <p:attrNameLst>
                                          <p:attrName>ppt_x</p:attrName>
                                        </p:attrNameLst>
                                      </p:cBhvr>
                                      <p:tavLst>
                                        <p:tav tm="0">
                                          <p:val>
                                            <p:strVal val="#ppt_x"/>
                                          </p:val>
                                        </p:tav>
                                        <p:tav tm="100000">
                                          <p:val>
                                            <p:strVal val="#ppt_x"/>
                                          </p:val>
                                        </p:tav>
                                      </p:tavLst>
                                    </p:anim>
                                    <p:anim calcmode="lin" valueType="num">
                                      <p:cBhvr>
                                        <p:cTn id="40"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670299" y="422772"/>
            <a:ext cx="4851402" cy="1015663"/>
          </a:xfrm>
          <a:prstGeom prst="rect">
            <a:avLst/>
          </a:prstGeom>
          <a:noFill/>
        </p:spPr>
        <p:txBody>
          <a:bodyPr wrap="square" rtlCol="0">
            <a:spAutoFit/>
            <a:scene3d>
              <a:camera prst="orthographicFront"/>
              <a:lightRig rig="threePt" dir="t"/>
            </a:scene3d>
            <a:sp3d contourW="12700"/>
          </a:bodyPr>
          <a:lstStyle/>
          <a:p>
            <a:pPr algn="ctr"/>
            <a:r>
              <a:rPr lang="zh-CN" altLang="en-US" sz="6000" b="1" dirty="0">
                <a:solidFill>
                  <a:prstClr val="white"/>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72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a:off x="5505450" y="1371600"/>
            <a:ext cx="11811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554162" y="2428638"/>
            <a:ext cx="4251326" cy="1617849"/>
            <a:chOff x="1682536" y="1504938"/>
            <a:chExt cx="4251326" cy="1617849"/>
          </a:xfrm>
        </p:grpSpPr>
        <p:grpSp>
          <p:nvGrpSpPr>
            <p:cNvPr id="2" name="组合 1"/>
            <p:cNvGrpSpPr/>
            <p:nvPr/>
          </p:nvGrpSpPr>
          <p:grpSpPr>
            <a:xfrm>
              <a:off x="1958762" y="2466126"/>
              <a:ext cx="3975100" cy="656661"/>
              <a:chOff x="7192010" y="1640849"/>
              <a:chExt cx="3975100" cy="656661"/>
            </a:xfrm>
          </p:grpSpPr>
          <p:sp>
            <p:nvSpPr>
              <p:cNvPr id="3" name="文本框 2"/>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4" name="文本框 3"/>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p>
            </p:txBody>
          </p:sp>
        </p:grpSp>
        <p:cxnSp>
          <p:nvCxnSpPr>
            <p:cNvPr id="8" name="直接连接符 7"/>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1554162" y="4229154"/>
            <a:ext cx="4251326" cy="1617849"/>
            <a:chOff x="1682536" y="1504938"/>
            <a:chExt cx="4251326" cy="1617849"/>
          </a:xfrm>
        </p:grpSpPr>
        <p:grpSp>
          <p:nvGrpSpPr>
            <p:cNvPr id="14" name="组合 13"/>
            <p:cNvGrpSpPr/>
            <p:nvPr/>
          </p:nvGrpSpPr>
          <p:grpSpPr>
            <a:xfrm>
              <a:off x="1958762" y="2466126"/>
              <a:ext cx="3975100" cy="656661"/>
              <a:chOff x="7192010" y="1640849"/>
              <a:chExt cx="3975100" cy="656661"/>
            </a:xfrm>
          </p:grpSpPr>
          <p:sp>
            <p:nvSpPr>
              <p:cNvPr id="17" name="文本框 16"/>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lvl="0">
                  <a:defRPr/>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18" name="文本框 17"/>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p>
            </p:txBody>
          </p:sp>
        </p:grpSp>
        <p:cxnSp>
          <p:nvCxnSpPr>
            <p:cNvPr id="15" name="直接连接符 14"/>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96038" y="2428638"/>
            <a:ext cx="4251326" cy="1617849"/>
            <a:chOff x="1682536" y="1504938"/>
            <a:chExt cx="4251326" cy="1617849"/>
          </a:xfrm>
        </p:grpSpPr>
        <p:grpSp>
          <p:nvGrpSpPr>
            <p:cNvPr id="20" name="组合 19"/>
            <p:cNvGrpSpPr/>
            <p:nvPr/>
          </p:nvGrpSpPr>
          <p:grpSpPr>
            <a:xfrm>
              <a:off x="1958762" y="2466126"/>
              <a:ext cx="3975100" cy="656661"/>
              <a:chOff x="7192010" y="1640849"/>
              <a:chExt cx="3975100" cy="656661"/>
            </a:xfrm>
          </p:grpSpPr>
          <p:sp>
            <p:nvSpPr>
              <p:cNvPr id="23" name="文本框 22"/>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lvl="0">
                  <a:defRPr/>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24" name="文本框 23"/>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p>
            </p:txBody>
          </p:sp>
        </p:grpSp>
        <p:cxnSp>
          <p:nvCxnSpPr>
            <p:cNvPr id="21" name="直接连接符 20"/>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6396038" y="4229154"/>
            <a:ext cx="4251326" cy="1617849"/>
            <a:chOff x="1682536" y="1504938"/>
            <a:chExt cx="4251326" cy="1617849"/>
          </a:xfrm>
        </p:grpSpPr>
        <p:grpSp>
          <p:nvGrpSpPr>
            <p:cNvPr id="26" name="组合 25"/>
            <p:cNvGrpSpPr/>
            <p:nvPr/>
          </p:nvGrpSpPr>
          <p:grpSpPr>
            <a:xfrm>
              <a:off x="1958762" y="2466126"/>
              <a:ext cx="3975100" cy="656661"/>
              <a:chOff x="7192010" y="1640849"/>
              <a:chExt cx="3975100" cy="656661"/>
            </a:xfrm>
          </p:grpSpPr>
          <p:sp>
            <p:nvSpPr>
              <p:cNvPr id="29" name="文本框 28"/>
              <p:cNvSpPr txBox="1"/>
              <p:nvPr/>
            </p:nvSpPr>
            <p:spPr>
              <a:xfrm>
                <a:off x="7192010" y="1640849"/>
                <a:ext cx="3543300" cy="523220"/>
              </a:xfrm>
              <a:prstGeom prst="rect">
                <a:avLst/>
              </a:prstGeom>
              <a:noFill/>
            </p:spPr>
            <p:txBody>
              <a:bodyPr wrap="square" rtlCol="0">
                <a:spAutoFit/>
                <a:scene3d>
                  <a:camera prst="orthographicFront"/>
                  <a:lightRig rig="threePt" dir="t"/>
                </a:scene3d>
                <a:sp3d contourW="12700"/>
              </a:bodyPr>
              <a:lstStyle/>
              <a:p>
                <a:pPr lvl="0">
                  <a:defRPr/>
                </a:pPr>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30" name="文本框 29"/>
              <p:cNvSpPr txBox="1"/>
              <p:nvPr/>
            </p:nvSpPr>
            <p:spPr>
              <a:xfrm>
                <a:off x="7192010" y="2026795"/>
                <a:ext cx="3975100" cy="27071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The user can demonstrate on projector or computer</a:t>
                </a:r>
              </a:p>
            </p:txBody>
          </p:sp>
        </p:grpSp>
        <p:cxnSp>
          <p:nvCxnSpPr>
            <p:cNvPr id="27" name="直接连接符 26"/>
            <p:cNvCxnSpPr/>
            <p:nvPr/>
          </p:nvCxnSpPr>
          <p:spPr>
            <a:xfrm>
              <a:off x="2063750" y="2298700"/>
              <a:ext cx="831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1"/>
            <p:cNvSpPr txBox="1"/>
            <p:nvPr/>
          </p:nvSpPr>
          <p:spPr>
            <a:xfrm>
              <a:off x="1682536" y="1504938"/>
              <a:ext cx="1594278" cy="769441"/>
            </a:xfrm>
            <a:prstGeom prst="rect">
              <a:avLst/>
            </a:prstGeom>
            <a:noFill/>
          </p:spPr>
          <p:txBody>
            <a:bodyPr wrap="square" rtlCol="0">
              <a:spAutoFit/>
              <a:scene3d>
                <a:camera prst="orthographicFront"/>
                <a:lightRig rig="threePt" dir="t"/>
              </a:scene3d>
              <a:sp3d contourW="12700"/>
            </a:bodyPr>
            <a:lstStyle/>
            <a:p>
              <a:pPr algn="ctr"/>
              <a:r>
                <a:rPr lang="en-US" altLang="zh-CN" sz="4400" b="1"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5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矩形 35"/>
          <p:cNvSpPr/>
          <p:nvPr/>
        </p:nvSpPr>
        <p:spPr>
          <a:xfrm>
            <a:off x="4594225" y="-950479"/>
            <a:ext cx="2873376"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
          <p:cNvSpPr txBox="1"/>
          <p:nvPr/>
        </p:nvSpPr>
        <p:spPr>
          <a:xfrm>
            <a:off x="3670299" y="1412975"/>
            <a:ext cx="4851402" cy="584775"/>
          </a:xfrm>
          <a:prstGeom prst="rect">
            <a:avLst/>
          </a:prstGeom>
          <a:noFill/>
        </p:spPr>
        <p:txBody>
          <a:bodyPr wrap="square" rtlCol="0">
            <a:spAutoFit/>
            <a:scene3d>
              <a:camera prst="orthographicFront"/>
              <a:lightRig rig="threePt" dir="t"/>
            </a:scene3d>
            <a:sp3d contourW="12700"/>
          </a:bodyPr>
          <a:lstStyle/>
          <a:p>
            <a:pPr algn="ctr"/>
            <a:r>
              <a:rPr lang="en-US" altLang="zh-CN" sz="3200" dirty="0">
                <a:solidFill>
                  <a:prstClr val="white"/>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fltVal val="0.5"/>
                                          </p:val>
                                        </p:tav>
                                        <p:tav tm="100000">
                                          <p:val>
                                            <p:strVal val="#ppt_y"/>
                                          </p:val>
                                        </p:tav>
                                      </p:tavLst>
                                    </p:anim>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anim calcmode="lin" valueType="num">
                                      <p:cBhvr>
                                        <p:cTn id="25" dur="500" fill="hold"/>
                                        <p:tgtEl>
                                          <p:spTgt spid="37"/>
                                        </p:tgtEl>
                                        <p:attrNameLst>
                                          <p:attrName>ppt_x</p:attrName>
                                        </p:attrNameLst>
                                      </p:cBhvr>
                                      <p:tavLst>
                                        <p:tav tm="0">
                                          <p:val>
                                            <p:fltVal val="0.5"/>
                                          </p:val>
                                        </p:tav>
                                        <p:tav tm="100000">
                                          <p:val>
                                            <p:strVal val="#ppt_x"/>
                                          </p:val>
                                        </p:tav>
                                      </p:tavLst>
                                    </p:anim>
                                    <p:anim calcmode="lin" valueType="num">
                                      <p:cBhvr>
                                        <p:cTn id="26" dur="500" fill="hold"/>
                                        <p:tgtEl>
                                          <p:spTgt spid="37"/>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2000"/>
                            </p:stCondLst>
                            <p:childTnLst>
                              <p:par>
                                <p:cTn id="35" presetID="49" presetClass="entr" presetSubtype="0"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childTnLst>
                          </p:cTn>
                        </p:par>
                        <p:par>
                          <p:cTn id="41" fill="hold">
                            <p:stCondLst>
                              <p:cond delay="2500"/>
                            </p:stCondLst>
                            <p:childTnLst>
                              <p:par>
                                <p:cTn id="42" presetID="49" presetClass="entr" presetSubtype="0" decel="10000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360"/>
                                          </p:val>
                                        </p:tav>
                                        <p:tav tm="100000">
                                          <p:val>
                                            <p:fltVal val="0"/>
                                          </p:val>
                                        </p:tav>
                                      </p:tavLst>
                                    </p:anim>
                                    <p:animEffect transition="in" filter="fade">
                                      <p:cBhvr>
                                        <p:cTn id="47" dur="500"/>
                                        <p:tgtEl>
                                          <p:spTgt spid="13"/>
                                        </p:tgtEl>
                                      </p:cBhvr>
                                    </p:animEffect>
                                  </p:childTnLst>
                                </p:cTn>
                              </p:par>
                            </p:childTnLst>
                          </p:cTn>
                        </p:par>
                        <p:par>
                          <p:cTn id="48" fill="hold">
                            <p:stCondLst>
                              <p:cond delay="3000"/>
                            </p:stCondLst>
                            <p:childTnLst>
                              <p:par>
                                <p:cTn id="49" presetID="49" presetClass="entr" presetSubtype="0" decel="10000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 calcmode="lin" valueType="num">
                                      <p:cBhvr>
                                        <p:cTn id="53" dur="500" fill="hold"/>
                                        <p:tgtEl>
                                          <p:spTgt spid="25"/>
                                        </p:tgtEl>
                                        <p:attrNameLst>
                                          <p:attrName>style.rotation</p:attrName>
                                        </p:attrNameLst>
                                      </p:cBhvr>
                                      <p:tavLst>
                                        <p:tav tm="0">
                                          <p:val>
                                            <p:fltVal val="360"/>
                                          </p:val>
                                        </p:tav>
                                        <p:tav tm="100000">
                                          <p:val>
                                            <p:fltVal val="0"/>
                                          </p:val>
                                        </p:tav>
                                      </p:tavLst>
                                    </p:anim>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66668" y="1596322"/>
            <a:ext cx="4671894" cy="1073239"/>
            <a:chOff x="966668" y="1596322"/>
            <a:chExt cx="4671894" cy="1073239"/>
          </a:xfrm>
        </p:grpSpPr>
        <p:grpSp>
          <p:nvGrpSpPr>
            <p:cNvPr id="54" name="组合 53"/>
            <p:cNvGrpSpPr/>
            <p:nvPr/>
          </p:nvGrpSpPr>
          <p:grpSpPr>
            <a:xfrm>
              <a:off x="966668" y="1596322"/>
              <a:ext cx="4671894" cy="1073239"/>
              <a:chOff x="1427375" y="2999099"/>
              <a:chExt cx="7947212" cy="1691857"/>
            </a:xfrm>
          </p:grpSpPr>
          <p:sp>
            <p:nvSpPr>
              <p:cNvPr id="58" name="圆角矩形 57"/>
              <p:cNvSpPr/>
              <p:nvPr/>
            </p:nvSpPr>
            <p:spPr>
              <a:xfrm>
                <a:off x="1427375" y="2999099"/>
                <a:ext cx="7947212" cy="1691857"/>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圆角矩形 58"/>
              <p:cNvSpPr/>
              <p:nvPr/>
            </p:nvSpPr>
            <p:spPr>
              <a:xfrm>
                <a:off x="1625868" y="3154230"/>
                <a:ext cx="7510665" cy="1377134"/>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useBgFill="1">
          <p:nvSpPr>
            <p:cNvPr id="57" name="椭圆 56"/>
            <p:cNvSpPr/>
            <p:nvPr/>
          </p:nvSpPr>
          <p:spPr>
            <a:xfrm>
              <a:off x="4575153" y="1669143"/>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4700712" y="1869916"/>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11"/>
          <p:cNvGrpSpPr/>
          <p:nvPr/>
        </p:nvGrpSpPr>
        <p:grpSpPr>
          <a:xfrm>
            <a:off x="6529970" y="1596322"/>
            <a:ext cx="4671894" cy="1073239"/>
            <a:chOff x="6529970" y="1596322"/>
            <a:chExt cx="4671894" cy="1073239"/>
          </a:xfrm>
        </p:grpSpPr>
        <p:sp>
          <p:nvSpPr>
            <p:cNvPr id="46" name="圆角矩形 45"/>
            <p:cNvSpPr/>
            <p:nvPr/>
          </p:nvSpPr>
          <p:spPr>
            <a:xfrm>
              <a:off x="6529970" y="1596322"/>
              <a:ext cx="4671894" cy="1073239"/>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圆角矩形 46"/>
            <p:cNvSpPr/>
            <p:nvPr/>
          </p:nvSpPr>
          <p:spPr>
            <a:xfrm>
              <a:off x="6676153" y="1694730"/>
              <a:ext cx="4415263" cy="873593"/>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50" name="椭圆 49"/>
            <p:cNvSpPr/>
            <p:nvPr/>
          </p:nvSpPr>
          <p:spPr>
            <a:xfrm>
              <a:off x="6658285" y="1669143"/>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6769272" y="1869916"/>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组合 16"/>
          <p:cNvGrpSpPr/>
          <p:nvPr/>
        </p:nvGrpSpPr>
        <p:grpSpPr>
          <a:xfrm>
            <a:off x="990136" y="3241135"/>
            <a:ext cx="4671894" cy="1073239"/>
            <a:chOff x="990136" y="3241135"/>
            <a:chExt cx="4671894" cy="1073239"/>
          </a:xfrm>
        </p:grpSpPr>
        <p:sp>
          <p:nvSpPr>
            <p:cNvPr id="23" name="圆角矩形 22"/>
            <p:cNvSpPr/>
            <p:nvPr/>
          </p:nvSpPr>
          <p:spPr>
            <a:xfrm>
              <a:off x="990136" y="3241135"/>
              <a:ext cx="4671894" cy="1073239"/>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圆角矩形 23"/>
            <p:cNvSpPr/>
            <p:nvPr/>
          </p:nvSpPr>
          <p:spPr>
            <a:xfrm>
              <a:off x="1106823" y="3339543"/>
              <a:ext cx="4415263" cy="873593"/>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26" name="椭圆 25"/>
            <p:cNvSpPr/>
            <p:nvPr/>
          </p:nvSpPr>
          <p:spPr>
            <a:xfrm>
              <a:off x="4598620" y="3313956"/>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文本框 62"/>
            <p:cNvSpPr txBox="1"/>
            <p:nvPr/>
          </p:nvSpPr>
          <p:spPr>
            <a:xfrm>
              <a:off x="4700712" y="3510530"/>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组合 17"/>
          <p:cNvGrpSpPr/>
          <p:nvPr/>
        </p:nvGrpSpPr>
        <p:grpSpPr>
          <a:xfrm>
            <a:off x="6553438" y="3241135"/>
            <a:ext cx="4671894" cy="1073239"/>
            <a:chOff x="6553438" y="3241135"/>
            <a:chExt cx="4671894" cy="1073239"/>
          </a:xfrm>
        </p:grpSpPr>
        <p:sp>
          <p:nvSpPr>
            <p:cNvPr id="41" name="圆角矩形 40"/>
            <p:cNvSpPr/>
            <p:nvPr/>
          </p:nvSpPr>
          <p:spPr>
            <a:xfrm>
              <a:off x="6553438" y="3241135"/>
              <a:ext cx="4671894" cy="1073239"/>
            </a:xfrm>
            <a:prstGeom prst="roundRect">
              <a:avLst>
                <a:gd name="adj" fmla="val 50000"/>
              </a:avLst>
            </a:prstGeom>
            <a:solidFill>
              <a:schemeClr val="accent1">
                <a:alpha val="20000"/>
              </a:schemeClr>
            </a:solid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40" tIns="45720" rIns="91440" bIns="45720" numCol="1" anchor="ctr" anchorCtr="0" compatLnSpc="1"/>
            <a:lstStyle/>
            <a:p>
              <a:pPr algn="ctr"/>
              <a:endParaRPr lang="zh-CN" altLang="en-US" sz="2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圆角矩形 41"/>
            <p:cNvSpPr/>
            <p:nvPr/>
          </p:nvSpPr>
          <p:spPr>
            <a:xfrm>
              <a:off x="6699621" y="3339543"/>
              <a:ext cx="4415263" cy="873593"/>
            </a:xfrm>
            <a:prstGeom prst="roundRect">
              <a:avLst>
                <a:gd name="adj" fmla="val 50000"/>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5" name="椭圆 44"/>
            <p:cNvSpPr/>
            <p:nvPr/>
          </p:nvSpPr>
          <p:spPr>
            <a:xfrm>
              <a:off x="6681753" y="3313956"/>
              <a:ext cx="924768" cy="924766"/>
            </a:xfrm>
            <a:prstGeom prst="ellipse">
              <a:avLst/>
            </a:prstGeom>
            <a:ln w="2222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文本框 63"/>
            <p:cNvSpPr txBox="1"/>
            <p:nvPr/>
          </p:nvSpPr>
          <p:spPr>
            <a:xfrm>
              <a:off x="6769272" y="3510530"/>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文本框 12"/>
          <p:cNvSpPr txBox="1"/>
          <p:nvPr/>
        </p:nvSpPr>
        <p:spPr>
          <a:xfrm>
            <a:off x="1446256" y="3546802"/>
            <a:ext cx="2550828" cy="523220"/>
          </a:xfrm>
          <a:prstGeom prst="rect">
            <a:avLst/>
          </a:prstGeom>
          <a:noFill/>
        </p:spPr>
        <p:txBody>
          <a:bodyPr wrap="none" rtlCol="0">
            <a:spAutoFit/>
          </a:bodyPr>
          <a:lstStyle/>
          <a:p>
            <a:pPr algn="ctr"/>
            <a:r>
              <a:rPr lang="en-US" altLang="zh-CN"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98327" y="1848020"/>
            <a:ext cx="2550828"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8197427" y="3546802"/>
            <a:ext cx="2550828"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8197427" y="1848020"/>
            <a:ext cx="2550828"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文本框 64"/>
          <p:cNvSpPr txBox="1"/>
          <p:nvPr/>
        </p:nvSpPr>
        <p:spPr>
          <a:xfrm>
            <a:off x="873456" y="4976717"/>
            <a:ext cx="10445089" cy="707886"/>
          </a:xfrm>
          <a:prstGeom prst="rect">
            <a:avLst/>
          </a:prstGeom>
          <a:noFill/>
        </p:spPr>
        <p:txBody>
          <a:bodyPr wrap="square" rtlCol="0">
            <a:spAutoFit/>
          </a:bodyPr>
          <a:lstStyle/>
          <a:p>
            <a:pPr algn="just"/>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组合 36"/>
          <p:cNvGrpSpPr/>
          <p:nvPr>
            <p:custDataLst>
              <p:tags r:id="rId1"/>
            </p:custDataLst>
          </p:nvPr>
        </p:nvGrpSpPr>
        <p:grpSpPr>
          <a:xfrm>
            <a:off x="435383" y="318017"/>
            <a:ext cx="4225517" cy="523220"/>
            <a:chOff x="435383" y="318017"/>
            <a:chExt cx="4225517" cy="523220"/>
          </a:xfrm>
        </p:grpSpPr>
        <p:sp>
          <p:nvSpPr>
            <p:cNvPr id="3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39" name="组合 3"/>
            <p:cNvGrpSpPr/>
            <p:nvPr/>
          </p:nvGrpSpPr>
          <p:grpSpPr bwMode="auto">
            <a:xfrm>
              <a:off x="435383" y="318017"/>
              <a:ext cx="477789" cy="523220"/>
              <a:chOff x="0" y="0"/>
              <a:chExt cx="569789" cy="829904"/>
            </a:xfrm>
          </p:grpSpPr>
          <p:sp>
            <p:nvSpPr>
              <p:cNvPr id="4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130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par>
                                <p:cTn id="16" presetID="2" presetClass="entr" presetSubtype="2" fill="hold" nodeType="withEffect">
                                  <p:stCondLst>
                                    <p:cond delay="9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41" presetClass="entr" presetSubtype="0" fill="hold" grpId="0" nodeType="withEffect">
                                  <p:stCondLst>
                                    <p:cond delay="130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par>
                                <p:cTn id="27" presetID="2" presetClass="entr" presetSubtype="8" fill="hold" nodeType="withEffect">
                                  <p:stCondLst>
                                    <p:cond delay="9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41" presetClass="entr" presetSubtype="0" fill="hold" grpId="0" nodeType="withEffect">
                                  <p:stCondLst>
                                    <p:cond delay="130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par>
                                <p:cTn id="38" presetID="2" presetClass="entr" presetSubtype="2" fill="hold" nodeType="withEffect">
                                  <p:stCondLst>
                                    <p:cond delay="9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41" presetClass="entr" presetSubtype="0" fill="hold" grpId="0" nodeType="withEffect">
                                  <p:stCondLst>
                                    <p:cond delay="1300"/>
                                  </p:stCondLst>
                                  <p:iterate type="lt">
                                    <p:tmPct val="10000"/>
                                  </p:iterate>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5"/>
                                        </p:tgtEl>
                                        <p:attrNameLst>
                                          <p:attrName>ppt_y</p:attrName>
                                        </p:attrNameLst>
                                      </p:cBhvr>
                                      <p:tavLst>
                                        <p:tav tm="0">
                                          <p:val>
                                            <p:strVal val="#ppt_y"/>
                                          </p:val>
                                        </p:tav>
                                        <p:tav tm="100000">
                                          <p:val>
                                            <p:strVal val="#ppt_y"/>
                                          </p:val>
                                        </p:tav>
                                      </p:tavLst>
                                    </p:anim>
                                    <p:anim calcmode="lin" valueType="num">
                                      <p:cBhvr>
                                        <p:cTn id="4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5"/>
                                        </p:tgtEl>
                                      </p:cBhvr>
                                    </p:animEffect>
                                  </p:childTnLst>
                                </p:cTn>
                              </p:par>
                              <p:par>
                                <p:cTn id="49" presetID="10" presetClass="entr" presetSubtype="0" fill="hold" grpId="0" nodeType="withEffect">
                                  <p:stCondLst>
                                    <p:cond delay="2300"/>
                                  </p:stCondLst>
                                  <p:iterate type="lt">
                                    <p:tmPct val="2000"/>
                                  </p:iterate>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6082333" y="1360743"/>
            <a:ext cx="241300" cy="386503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_18"/>
          <p:cNvSpPr/>
          <p:nvPr>
            <p:custDataLst>
              <p:tags r:id="rId2"/>
            </p:custDataLst>
          </p:nvPr>
        </p:nvSpPr>
        <p:spPr>
          <a:xfrm>
            <a:off x="6090709" y="1363919"/>
            <a:ext cx="241300" cy="3871383"/>
          </a:xfrm>
          <a:prstGeom prst="rect">
            <a:avLst/>
          </a:prstGeom>
          <a:solidFill>
            <a:srgbClr val="E8E8E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MH_Other_2"/>
          <p:cNvSpPr/>
          <p:nvPr>
            <p:custDataLst>
              <p:tags r:id="rId3"/>
            </p:custDataLst>
          </p:nvPr>
        </p:nvSpPr>
        <p:spPr>
          <a:xfrm>
            <a:off x="2119841"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Other_3"/>
          <p:cNvSpPr/>
          <p:nvPr>
            <p:custDataLst>
              <p:tags r:id="rId4"/>
            </p:custDataLst>
          </p:nvPr>
        </p:nvSpPr>
        <p:spPr>
          <a:xfrm>
            <a:off x="2399241"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Other_4"/>
          <p:cNvSpPr/>
          <p:nvPr>
            <p:custDataLst>
              <p:tags r:id="rId5"/>
            </p:custDataLst>
          </p:nvPr>
        </p:nvSpPr>
        <p:spPr>
          <a:xfrm>
            <a:off x="2119841" y="4549501"/>
            <a:ext cx="239184" cy="685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5"/>
          <p:cNvSpPr/>
          <p:nvPr>
            <p:custDataLst>
              <p:tags r:id="rId6"/>
            </p:custDataLst>
          </p:nvPr>
        </p:nvSpPr>
        <p:spPr>
          <a:xfrm>
            <a:off x="2399241" y="2291018"/>
            <a:ext cx="239184" cy="29442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SubTitle_1"/>
          <p:cNvSpPr txBox="1"/>
          <p:nvPr>
            <p:custDataLst>
              <p:tags r:id="rId7"/>
            </p:custDataLst>
          </p:nvPr>
        </p:nvSpPr>
        <p:spPr>
          <a:xfrm>
            <a:off x="1821393"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2007</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6"/>
          <p:cNvSpPr/>
          <p:nvPr>
            <p:custDataLst>
              <p:tags r:id="rId8"/>
            </p:custDataLst>
          </p:nvPr>
        </p:nvSpPr>
        <p:spPr>
          <a:xfrm>
            <a:off x="31062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7"/>
          <p:cNvSpPr/>
          <p:nvPr>
            <p:custDataLst>
              <p:tags r:id="rId9"/>
            </p:custDataLst>
          </p:nvPr>
        </p:nvSpPr>
        <p:spPr>
          <a:xfrm>
            <a:off x="33856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_8"/>
          <p:cNvSpPr/>
          <p:nvPr>
            <p:custDataLst>
              <p:tags r:id="rId10"/>
            </p:custDataLst>
          </p:nvPr>
        </p:nvSpPr>
        <p:spPr>
          <a:xfrm>
            <a:off x="3106208" y="3728234"/>
            <a:ext cx="239184" cy="15070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_9"/>
          <p:cNvSpPr/>
          <p:nvPr>
            <p:custDataLst>
              <p:tags r:id="rId11"/>
            </p:custDataLst>
          </p:nvPr>
        </p:nvSpPr>
        <p:spPr>
          <a:xfrm>
            <a:off x="3385608" y="2570418"/>
            <a:ext cx="239184" cy="26648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2"/>
          <p:cNvSpPr txBox="1"/>
          <p:nvPr>
            <p:custDataLst>
              <p:tags r:id="rId12"/>
            </p:custDataLst>
          </p:nvPr>
        </p:nvSpPr>
        <p:spPr>
          <a:xfrm>
            <a:off x="2826808"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2008</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10"/>
          <p:cNvSpPr/>
          <p:nvPr>
            <p:custDataLst>
              <p:tags r:id="rId13"/>
            </p:custDataLst>
          </p:nvPr>
        </p:nvSpPr>
        <p:spPr>
          <a:xfrm>
            <a:off x="40968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Other_11"/>
          <p:cNvSpPr/>
          <p:nvPr>
            <p:custDataLst>
              <p:tags r:id="rId14"/>
            </p:custDataLst>
          </p:nvPr>
        </p:nvSpPr>
        <p:spPr>
          <a:xfrm>
            <a:off x="43762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12"/>
          <p:cNvSpPr/>
          <p:nvPr>
            <p:custDataLst>
              <p:tags r:id="rId15"/>
            </p:custDataLst>
          </p:nvPr>
        </p:nvSpPr>
        <p:spPr>
          <a:xfrm>
            <a:off x="4096808" y="4452135"/>
            <a:ext cx="239184" cy="7831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_13"/>
          <p:cNvSpPr/>
          <p:nvPr>
            <p:custDataLst>
              <p:tags r:id="rId16"/>
            </p:custDataLst>
          </p:nvPr>
        </p:nvSpPr>
        <p:spPr>
          <a:xfrm>
            <a:off x="4376208" y="3036085"/>
            <a:ext cx="239184" cy="21992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SubTitle_3"/>
          <p:cNvSpPr txBox="1"/>
          <p:nvPr>
            <p:custDataLst>
              <p:tags r:id="rId17"/>
            </p:custDataLst>
          </p:nvPr>
        </p:nvSpPr>
        <p:spPr>
          <a:xfrm>
            <a:off x="3834341"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2009</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_14"/>
          <p:cNvSpPr/>
          <p:nvPr>
            <p:custDataLst>
              <p:tags r:id="rId18"/>
            </p:custDataLst>
          </p:nvPr>
        </p:nvSpPr>
        <p:spPr>
          <a:xfrm>
            <a:off x="5091642"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5"/>
          <p:cNvSpPr/>
          <p:nvPr>
            <p:custDataLst>
              <p:tags r:id="rId19"/>
            </p:custDataLst>
          </p:nvPr>
        </p:nvSpPr>
        <p:spPr>
          <a:xfrm>
            <a:off x="5371041"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Other_16"/>
          <p:cNvSpPr/>
          <p:nvPr>
            <p:custDataLst>
              <p:tags r:id="rId20"/>
            </p:custDataLst>
          </p:nvPr>
        </p:nvSpPr>
        <p:spPr>
          <a:xfrm>
            <a:off x="5091642" y="3150385"/>
            <a:ext cx="241300" cy="208491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Other_17"/>
          <p:cNvSpPr/>
          <p:nvPr>
            <p:custDataLst>
              <p:tags r:id="rId21"/>
            </p:custDataLst>
          </p:nvPr>
        </p:nvSpPr>
        <p:spPr>
          <a:xfrm>
            <a:off x="5371041" y="2642385"/>
            <a:ext cx="239184" cy="2592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SubTitle_4"/>
          <p:cNvSpPr txBox="1"/>
          <p:nvPr>
            <p:custDataLst>
              <p:tags r:id="rId22"/>
            </p:custDataLst>
          </p:nvPr>
        </p:nvSpPr>
        <p:spPr>
          <a:xfrm>
            <a:off x="4839760"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19"/>
          <p:cNvSpPr/>
          <p:nvPr>
            <p:custDataLst>
              <p:tags r:id="rId23"/>
            </p:custDataLst>
          </p:nvPr>
        </p:nvSpPr>
        <p:spPr>
          <a:xfrm>
            <a:off x="6370108" y="1363919"/>
            <a:ext cx="239184"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_20"/>
          <p:cNvSpPr/>
          <p:nvPr>
            <p:custDataLst>
              <p:tags r:id="rId24"/>
            </p:custDataLst>
          </p:nvPr>
        </p:nvSpPr>
        <p:spPr>
          <a:xfrm>
            <a:off x="6370108" y="3241401"/>
            <a:ext cx="239184" cy="19939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SubTitle_5"/>
          <p:cNvSpPr txBox="1"/>
          <p:nvPr>
            <p:custDataLst>
              <p:tags r:id="rId25"/>
            </p:custDataLst>
          </p:nvPr>
        </p:nvSpPr>
        <p:spPr>
          <a:xfrm>
            <a:off x="5845175"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2011</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_21"/>
          <p:cNvSpPr/>
          <p:nvPr>
            <p:custDataLst>
              <p:tags r:id="rId26"/>
            </p:custDataLst>
          </p:nvPr>
        </p:nvSpPr>
        <p:spPr>
          <a:xfrm>
            <a:off x="7094009"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MH_Other_22"/>
          <p:cNvSpPr/>
          <p:nvPr>
            <p:custDataLst>
              <p:tags r:id="rId27"/>
            </p:custDataLst>
          </p:nvPr>
        </p:nvSpPr>
        <p:spPr>
          <a:xfrm>
            <a:off x="7373409"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_23"/>
          <p:cNvSpPr/>
          <p:nvPr>
            <p:custDataLst>
              <p:tags r:id="rId28"/>
            </p:custDataLst>
          </p:nvPr>
        </p:nvSpPr>
        <p:spPr>
          <a:xfrm>
            <a:off x="7094009" y="3641452"/>
            <a:ext cx="241300" cy="15938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_24"/>
          <p:cNvSpPr/>
          <p:nvPr>
            <p:custDataLst>
              <p:tags r:id="rId29"/>
            </p:custDataLst>
          </p:nvPr>
        </p:nvSpPr>
        <p:spPr>
          <a:xfrm>
            <a:off x="7373409" y="3370519"/>
            <a:ext cx="241300" cy="18647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MH_SubTitle_6"/>
          <p:cNvSpPr txBox="1"/>
          <p:nvPr>
            <p:custDataLst>
              <p:tags r:id="rId30"/>
            </p:custDataLst>
          </p:nvPr>
        </p:nvSpPr>
        <p:spPr>
          <a:xfrm>
            <a:off x="6850593"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2012</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Other_25"/>
          <p:cNvSpPr/>
          <p:nvPr>
            <p:custDataLst>
              <p:tags r:id="rId31"/>
            </p:custDataLst>
          </p:nvPr>
        </p:nvSpPr>
        <p:spPr>
          <a:xfrm>
            <a:off x="8103659"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MH_Other_26"/>
          <p:cNvSpPr/>
          <p:nvPr>
            <p:custDataLst>
              <p:tags r:id="rId32"/>
            </p:custDataLst>
          </p:nvPr>
        </p:nvSpPr>
        <p:spPr>
          <a:xfrm>
            <a:off x="8380942"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Other_27"/>
          <p:cNvSpPr/>
          <p:nvPr>
            <p:custDataLst>
              <p:tags r:id="rId33"/>
            </p:custDataLst>
          </p:nvPr>
        </p:nvSpPr>
        <p:spPr>
          <a:xfrm>
            <a:off x="8103659" y="3241401"/>
            <a:ext cx="239183" cy="19939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MH_Other_28"/>
          <p:cNvSpPr/>
          <p:nvPr>
            <p:custDataLst>
              <p:tags r:id="rId34"/>
            </p:custDataLst>
          </p:nvPr>
        </p:nvSpPr>
        <p:spPr>
          <a:xfrm>
            <a:off x="8380942" y="3036085"/>
            <a:ext cx="241300" cy="21992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MH_SubTitle_7"/>
          <p:cNvSpPr txBox="1"/>
          <p:nvPr>
            <p:custDataLst>
              <p:tags r:id="rId35"/>
            </p:custDataLst>
          </p:nvPr>
        </p:nvSpPr>
        <p:spPr>
          <a:xfrm>
            <a:off x="7856009" y="5311501"/>
            <a:ext cx="1087967"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2013</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_29"/>
          <p:cNvSpPr/>
          <p:nvPr>
            <p:custDataLst>
              <p:tags r:id="rId36"/>
            </p:custDataLst>
          </p:nvPr>
        </p:nvSpPr>
        <p:spPr>
          <a:xfrm>
            <a:off x="9115426"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30"/>
          <p:cNvSpPr/>
          <p:nvPr>
            <p:custDataLst>
              <p:tags r:id="rId37"/>
            </p:custDataLst>
          </p:nvPr>
        </p:nvSpPr>
        <p:spPr>
          <a:xfrm>
            <a:off x="9394826"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Other_31"/>
          <p:cNvSpPr/>
          <p:nvPr>
            <p:custDataLst>
              <p:tags r:id="rId38"/>
            </p:custDataLst>
          </p:nvPr>
        </p:nvSpPr>
        <p:spPr>
          <a:xfrm>
            <a:off x="9115426" y="4786568"/>
            <a:ext cx="239183" cy="44873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MH_Other_32"/>
          <p:cNvSpPr/>
          <p:nvPr>
            <p:custDataLst>
              <p:tags r:id="rId39"/>
            </p:custDataLst>
          </p:nvPr>
        </p:nvSpPr>
        <p:spPr>
          <a:xfrm>
            <a:off x="9394826" y="3867935"/>
            <a:ext cx="239183" cy="13673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SubTitle_8"/>
          <p:cNvSpPr txBox="1"/>
          <p:nvPr>
            <p:custDataLst>
              <p:tags r:id="rId40"/>
            </p:custDataLst>
          </p:nvPr>
        </p:nvSpPr>
        <p:spPr>
          <a:xfrm>
            <a:off x="8863541" y="5311501"/>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2014</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33"/>
          <p:cNvSpPr/>
          <p:nvPr>
            <p:custDataLst>
              <p:tags r:id="rId41"/>
            </p:custDataLst>
          </p:nvPr>
        </p:nvSpPr>
        <p:spPr>
          <a:xfrm>
            <a:off x="10131426" y="1363919"/>
            <a:ext cx="241300"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Other_34"/>
          <p:cNvSpPr/>
          <p:nvPr>
            <p:custDataLst>
              <p:tags r:id="rId42"/>
            </p:custDataLst>
          </p:nvPr>
        </p:nvSpPr>
        <p:spPr>
          <a:xfrm>
            <a:off x="10410826" y="1363919"/>
            <a:ext cx="239183" cy="387138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Other_35"/>
          <p:cNvSpPr/>
          <p:nvPr>
            <p:custDataLst>
              <p:tags r:id="rId43"/>
            </p:custDataLst>
          </p:nvPr>
        </p:nvSpPr>
        <p:spPr>
          <a:xfrm>
            <a:off x="10131426" y="1620034"/>
            <a:ext cx="241300" cy="361526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MH_Other_36"/>
          <p:cNvSpPr/>
          <p:nvPr>
            <p:custDataLst>
              <p:tags r:id="rId44"/>
            </p:custDataLst>
          </p:nvPr>
        </p:nvSpPr>
        <p:spPr>
          <a:xfrm>
            <a:off x="10410826" y="2411668"/>
            <a:ext cx="239183" cy="282363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MH_SubTitle_9"/>
          <p:cNvSpPr txBox="1"/>
          <p:nvPr>
            <p:custDataLst>
              <p:tags r:id="rId45"/>
            </p:custDataLst>
          </p:nvPr>
        </p:nvSpPr>
        <p:spPr>
          <a:xfrm>
            <a:off x="9868960" y="5311501"/>
            <a:ext cx="1085849"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2015</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MH_Other_37"/>
          <p:cNvSpPr txBox="1"/>
          <p:nvPr>
            <p:custDataLst>
              <p:tags r:id="rId46"/>
            </p:custDataLst>
          </p:nvPr>
        </p:nvSpPr>
        <p:spPr>
          <a:xfrm>
            <a:off x="1073712" y="4712486"/>
            <a:ext cx="1085851" cy="527049"/>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38"/>
          <p:cNvSpPr txBox="1"/>
          <p:nvPr>
            <p:custDataLst>
              <p:tags r:id="rId47"/>
            </p:custDataLst>
          </p:nvPr>
        </p:nvSpPr>
        <p:spPr>
          <a:xfrm>
            <a:off x="1073712" y="3870052"/>
            <a:ext cx="1085851" cy="529167"/>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250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MH_Other_39"/>
          <p:cNvSpPr txBox="1"/>
          <p:nvPr>
            <p:custDataLst>
              <p:tags r:id="rId48"/>
            </p:custDataLst>
          </p:nvPr>
        </p:nvSpPr>
        <p:spPr>
          <a:xfrm>
            <a:off x="1073712" y="3029734"/>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500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MH_Other_40"/>
          <p:cNvSpPr txBox="1"/>
          <p:nvPr>
            <p:custDataLst>
              <p:tags r:id="rId49"/>
            </p:custDataLst>
          </p:nvPr>
        </p:nvSpPr>
        <p:spPr>
          <a:xfrm>
            <a:off x="1073712" y="2187301"/>
            <a:ext cx="1085851" cy="527051"/>
          </a:xfrm>
          <a:prstGeom prst="rect">
            <a:avLst/>
          </a:prstGeom>
          <a:noFill/>
        </p:spPr>
        <p:txBody>
          <a:bodyPr lIns="0" tIns="0" rIns="0" bIns="0"/>
          <a:lstStyle/>
          <a:p>
            <a:pPr algn="ctr">
              <a:lnSpc>
                <a:spcPct val="150000"/>
              </a:lnSpc>
              <a:defRPr/>
            </a:pPr>
            <a:r>
              <a:rPr lang="en-US" altLang="zh-CN" sz="21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750</a:t>
            </a:r>
            <a:endParaRPr lang="zh-CN" altLang="en-US" sz="2135"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41"/>
          <p:cNvSpPr txBox="1"/>
          <p:nvPr>
            <p:custDataLst>
              <p:tags r:id="rId50"/>
            </p:custDataLst>
          </p:nvPr>
        </p:nvSpPr>
        <p:spPr>
          <a:xfrm>
            <a:off x="1073712" y="1344867"/>
            <a:ext cx="1085851" cy="527051"/>
          </a:xfrm>
          <a:prstGeom prst="rect">
            <a:avLst/>
          </a:prstGeom>
          <a:noFill/>
        </p:spPr>
        <p:txBody>
          <a:bodyPr lIns="0" tIns="0" rIns="0" bIns="0"/>
          <a:lstStyle/>
          <a:p>
            <a:pPr algn="ctr">
              <a:lnSpc>
                <a:spcPct val="150000"/>
              </a:lnSpc>
              <a:defRPr/>
            </a:pPr>
            <a:r>
              <a:rPr lang="en-US" altLang="zh-CN"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100</a:t>
            </a:r>
            <a:endParaRPr lang="zh-CN" altLang="en-US" sz="213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MH_Other_42"/>
          <p:cNvSpPr/>
          <p:nvPr>
            <p:custDataLst>
              <p:tags r:id="rId51"/>
            </p:custDataLst>
          </p:nvPr>
        </p:nvSpPr>
        <p:spPr>
          <a:xfrm>
            <a:off x="4882093" y="5940094"/>
            <a:ext cx="23071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defRPr/>
            </a:pPr>
            <a:endParaRPr lang="zh-CN" altLang="en-US" sz="186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MH_Other_43"/>
          <p:cNvSpPr txBox="1"/>
          <p:nvPr>
            <p:custDataLst>
              <p:tags r:id="rId52"/>
            </p:custDataLst>
          </p:nvPr>
        </p:nvSpPr>
        <p:spPr>
          <a:xfrm>
            <a:off x="5201709" y="5827912"/>
            <a:ext cx="1183217" cy="383116"/>
          </a:xfrm>
          <a:prstGeom prst="rect">
            <a:avLst/>
          </a:prstGeom>
          <a:noFill/>
        </p:spPr>
        <p:txBody>
          <a:bodyPr lIns="0" tIns="0" rIns="0" bIns="0" anchor="ctr"/>
          <a:lstStyle/>
          <a:p>
            <a:pPr>
              <a:lnSpc>
                <a:spcPct val="150000"/>
              </a:lnSpc>
              <a:defRPr/>
            </a:pPr>
            <a:r>
              <a:rPr lang="en-US" altLang="zh-CN"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LOREM</a:t>
            </a:r>
            <a:endParaRPr lang="zh-CN" altLang="en-US"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Other_44"/>
          <p:cNvSpPr/>
          <p:nvPr>
            <p:custDataLst>
              <p:tags r:id="rId53"/>
            </p:custDataLst>
          </p:nvPr>
        </p:nvSpPr>
        <p:spPr>
          <a:xfrm>
            <a:off x="6418793" y="5940094"/>
            <a:ext cx="23071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20000"/>
          </a:bodyPr>
          <a:lstStyle/>
          <a:p>
            <a:pPr algn="ctr">
              <a:defRPr/>
            </a:pPr>
            <a:endParaRPr lang="zh-CN" altLang="en-US" sz="1865">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MH_Other_45"/>
          <p:cNvSpPr txBox="1"/>
          <p:nvPr>
            <p:custDataLst>
              <p:tags r:id="rId54"/>
            </p:custDataLst>
          </p:nvPr>
        </p:nvSpPr>
        <p:spPr>
          <a:xfrm>
            <a:off x="6738408" y="5827912"/>
            <a:ext cx="1185333" cy="383116"/>
          </a:xfrm>
          <a:prstGeom prst="rect">
            <a:avLst/>
          </a:prstGeom>
          <a:noFill/>
        </p:spPr>
        <p:txBody>
          <a:bodyPr lIns="0" tIns="0" rIns="0" bIns="0" anchor="ctr"/>
          <a:lstStyle/>
          <a:p>
            <a:pPr>
              <a:lnSpc>
                <a:spcPct val="150000"/>
              </a:lnSpc>
              <a:defRPr/>
            </a:pPr>
            <a:r>
              <a:rPr lang="en-US" altLang="zh-CN"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IPSUM</a:t>
            </a:r>
            <a:endParaRPr lang="zh-CN" altLang="en-US" sz="186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6" name="MH_Other_46"/>
          <p:cNvCxnSpPr/>
          <p:nvPr>
            <p:custDataLst>
              <p:tags r:id="rId55"/>
            </p:custDataLst>
          </p:nvPr>
        </p:nvCxnSpPr>
        <p:spPr>
          <a:xfrm>
            <a:off x="1228726" y="5214134"/>
            <a:ext cx="9967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custDataLst>
              <p:tags r:id="rId56"/>
            </p:custDataLst>
          </p:nvPr>
        </p:nvGrpSpPr>
        <p:grpSpPr>
          <a:xfrm>
            <a:off x="435383" y="318017"/>
            <a:ext cx="4225517" cy="523220"/>
            <a:chOff x="435383" y="318017"/>
            <a:chExt cx="4225517" cy="523220"/>
          </a:xfrm>
        </p:grpSpPr>
        <p:sp>
          <p:nvSpPr>
            <p:cNvPr id="7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77" name="组合 3"/>
            <p:cNvGrpSpPr/>
            <p:nvPr/>
          </p:nvGrpSpPr>
          <p:grpSpPr bwMode="auto">
            <a:xfrm>
              <a:off x="435383" y="318017"/>
              <a:ext cx="477789" cy="523220"/>
              <a:chOff x="0" y="0"/>
              <a:chExt cx="569789" cy="829904"/>
            </a:xfrm>
          </p:grpSpPr>
          <p:sp>
            <p:nvSpPr>
              <p:cNvPr id="7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2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2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2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2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2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120"/>
                                        <p:tgtEl>
                                          <p:spTgt spid="1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120"/>
                                        <p:tgtEl>
                                          <p:spTgt spid="2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120"/>
                                        <p:tgtEl>
                                          <p:spTgt spid="2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120"/>
                                        <p:tgtEl>
                                          <p:spTgt spid="3"/>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120"/>
                                        <p:tgtEl>
                                          <p:spTgt spid="2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12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120"/>
                                        <p:tgtEl>
                                          <p:spTgt spid="30"/>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120"/>
                                        <p:tgtEl>
                                          <p:spTgt spid="3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120"/>
                                        <p:tgtEl>
                                          <p:spTgt spid="35"/>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120"/>
                                        <p:tgtEl>
                                          <p:spTgt spid="39"/>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120"/>
                                        <p:tgtEl>
                                          <p:spTgt spid="40"/>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120"/>
                                        <p:tgtEl>
                                          <p:spTgt spid="44"/>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12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1" grpId="0" animBg="1"/>
      <p:bldP spid="12" grpId="0" animBg="1"/>
      <p:bldP spid="16" grpId="0" animBg="1"/>
      <p:bldP spid="17" grpId="0" animBg="1"/>
      <p:bldP spid="21" grpId="0" animBg="1"/>
      <p:bldP spid="22" grpId="0" animBg="1"/>
      <p:bldP spid="25" grpId="0" animBg="1"/>
      <p:bldP spid="29" grpId="0" animBg="1"/>
      <p:bldP spid="30" grpId="0" animBg="1"/>
      <p:bldP spid="34" grpId="0" animBg="1"/>
      <p:bldP spid="35" grpId="0" animBg="1"/>
      <p:bldP spid="39" grpId="0" animBg="1"/>
      <p:bldP spid="40"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1926" y="2134947"/>
            <a:ext cx="10368021" cy="3866842"/>
            <a:chOff x="798552" y="1519805"/>
            <a:chExt cx="7385019" cy="2754306"/>
          </a:xfrm>
        </p:grpSpPr>
        <p:cxnSp>
          <p:nvCxnSpPr>
            <p:cNvPr id="6" name="直接连接符 5"/>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697517" y="3567425"/>
              <a:ext cx="486054" cy="486054"/>
              <a:chOff x="10262562" y="4756567"/>
              <a:chExt cx="648072" cy="648072"/>
            </a:xfrm>
          </p:grpSpPr>
          <p:sp>
            <p:nvSpPr>
              <p:cNvPr id="8" name="圆角矩形 7"/>
              <p:cNvSpPr/>
              <p:nvPr/>
            </p:nvSpPr>
            <p:spPr>
              <a:xfrm>
                <a:off x="10262562" y="4756567"/>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7697517" y="2965503"/>
              <a:ext cx="486054" cy="486054"/>
              <a:chOff x="10262562" y="3923133"/>
              <a:chExt cx="648072" cy="648072"/>
            </a:xfrm>
          </p:grpSpPr>
          <p:sp>
            <p:nvSpPr>
              <p:cNvPr id="11" name="圆角矩形 10"/>
              <p:cNvSpPr/>
              <p:nvPr/>
            </p:nvSpPr>
            <p:spPr>
              <a:xfrm>
                <a:off x="10262562" y="3923133"/>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7697517" y="1761660"/>
              <a:ext cx="486054" cy="486054"/>
              <a:chOff x="8903518" y="2489855"/>
              <a:chExt cx="648072" cy="648072"/>
            </a:xfrm>
          </p:grpSpPr>
          <p:sp>
            <p:nvSpPr>
              <p:cNvPr id="14" name="圆角矩形 13"/>
              <p:cNvSpPr/>
              <p:nvPr/>
            </p:nvSpPr>
            <p:spPr>
              <a:xfrm>
                <a:off x="8903518" y="2489855"/>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20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7697517" y="2363582"/>
              <a:ext cx="486054" cy="486054"/>
              <a:chOff x="10262562" y="3132604"/>
              <a:chExt cx="648072" cy="648072"/>
            </a:xfrm>
          </p:grpSpPr>
          <p:sp>
            <p:nvSpPr>
              <p:cNvPr id="17" name="圆角矩形 16"/>
              <p:cNvSpPr/>
              <p:nvPr/>
            </p:nvSpPr>
            <p:spPr>
              <a:xfrm>
                <a:off x="10262562" y="3132604"/>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9" name="直接连接符 18"/>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2" name="流程图: 决策 21"/>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20%</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23" name="流程图: 决策 22"/>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ea typeface="微软雅黑" panose="020B0503020204020204" pitchFamily="34" charset="-122"/>
                  <a:sym typeface="Arial" panose="020B0604020202020204" pitchFamily="34" charset="0"/>
                </a:rPr>
                <a:t>55%</a:t>
              </a:r>
              <a:endParaRPr lang="zh-CN" altLang="en-US" sz="40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流程图: 决策 23"/>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rial" panose="020B0604020202020204" pitchFamily="34" charset="0"/>
                  <a:ea typeface="微软雅黑" panose="020B0503020204020204" pitchFamily="34" charset="-122"/>
                  <a:sym typeface="Arial" panose="020B0604020202020204" pitchFamily="34" charset="0"/>
                </a:rPr>
                <a:t>10%</a:t>
              </a: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6314128" y="1884802"/>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p>
          </p:txBody>
        </p:sp>
        <p:sp>
          <p:nvSpPr>
            <p:cNvPr id="26" name="矩形 25"/>
            <p:cNvSpPr/>
            <p:nvPr/>
          </p:nvSpPr>
          <p:spPr>
            <a:xfrm>
              <a:off x="6314128" y="2483099"/>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p>
          </p:txBody>
        </p:sp>
        <p:sp>
          <p:nvSpPr>
            <p:cNvPr id="27" name="矩形 26"/>
            <p:cNvSpPr/>
            <p:nvPr/>
          </p:nvSpPr>
          <p:spPr>
            <a:xfrm>
              <a:off x="6314128" y="3092313"/>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p>
          </p:txBody>
        </p:sp>
        <p:sp>
          <p:nvSpPr>
            <p:cNvPr id="28" name="矩形 27"/>
            <p:cNvSpPr/>
            <p:nvPr/>
          </p:nvSpPr>
          <p:spPr>
            <a:xfrm>
              <a:off x="6314128" y="3699031"/>
              <a:ext cx="898825" cy="219226"/>
            </a:xfrm>
            <a:prstGeom prst="rect">
              <a:avLst/>
            </a:prstGeom>
          </p:spPr>
          <p:txBody>
            <a:bodyPr wrap="none">
              <a:spAutoFit/>
            </a:bodyPr>
            <a:lstStyle/>
            <a:p>
              <a:r>
                <a:rPr lang="zh-CN" altLang="en-US" sz="140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单击添加标题</a:t>
              </a:r>
            </a:p>
          </p:txBody>
        </p:sp>
        <p:sp>
          <p:nvSpPr>
            <p:cNvPr id="29" name="流程图: 决策 28"/>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35%</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custDataLst>
              <p:tags r:id="rId1"/>
            </p:custDataLst>
          </p:nvPr>
        </p:nvGrpSpPr>
        <p:grpSpPr>
          <a:xfrm>
            <a:off x="435383" y="318017"/>
            <a:ext cx="4225517" cy="523220"/>
            <a:chOff x="435383" y="318017"/>
            <a:chExt cx="4225517" cy="523220"/>
          </a:xfrm>
        </p:grpSpPr>
        <p:sp>
          <p:nvSpPr>
            <p:cNvPr id="4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45" name="组合 3"/>
            <p:cNvGrpSpPr/>
            <p:nvPr/>
          </p:nvGrpSpPr>
          <p:grpSpPr bwMode="auto">
            <a:xfrm>
              <a:off x="435383" y="318017"/>
              <a:ext cx="477789" cy="523220"/>
              <a:chOff x="0" y="0"/>
              <a:chExt cx="569789" cy="829904"/>
            </a:xfrm>
          </p:grpSpPr>
          <p:sp>
            <p:nvSpPr>
              <p:cNvPr id="4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4300">
        <p14:glitter pattern="hexagon"/>
      </p:transition>
    </mc:Choice>
    <mc:Fallback xmlns="">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原创设计师QQ69613753    _1"/>
          <p:cNvSpPr>
            <a:spLocks noChangeArrowheads="1"/>
          </p:cNvSpPr>
          <p:nvPr/>
        </p:nvSpPr>
        <p:spPr bwMode="auto">
          <a:xfrm>
            <a:off x="4795853" y="1848406"/>
            <a:ext cx="1081238" cy="1083368"/>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29" name="原创设计师QQ69613753    _2"/>
          <p:cNvSpPr>
            <a:spLocks noChangeArrowheads="1"/>
          </p:cNvSpPr>
          <p:nvPr/>
        </p:nvSpPr>
        <p:spPr bwMode="auto">
          <a:xfrm>
            <a:off x="6115966" y="2040644"/>
            <a:ext cx="835176" cy="83543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0" name="原创设计师QQ69613753    _3"/>
          <p:cNvSpPr>
            <a:spLocks noChangeArrowheads="1"/>
          </p:cNvSpPr>
          <p:nvPr/>
        </p:nvSpPr>
        <p:spPr bwMode="auto">
          <a:xfrm>
            <a:off x="5453215" y="2592208"/>
            <a:ext cx="1081238" cy="1081572"/>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1" name="原创设计师QQ69613753    _4"/>
          <p:cNvSpPr>
            <a:spLocks noChangeArrowheads="1"/>
          </p:cNvSpPr>
          <p:nvPr/>
        </p:nvSpPr>
        <p:spPr bwMode="auto">
          <a:xfrm>
            <a:off x="6144703" y="2570649"/>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2" name="原创设计师QQ69613753    _5"/>
          <p:cNvSpPr>
            <a:spLocks noChangeArrowheads="1"/>
          </p:cNvSpPr>
          <p:nvPr/>
        </p:nvSpPr>
        <p:spPr bwMode="auto">
          <a:xfrm>
            <a:off x="6552413" y="2978484"/>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3" name="原创设计师QQ69613753    _6"/>
          <p:cNvSpPr>
            <a:spLocks noChangeArrowheads="1"/>
          </p:cNvSpPr>
          <p:nvPr/>
        </p:nvSpPr>
        <p:spPr bwMode="auto">
          <a:xfrm>
            <a:off x="5041913" y="3305471"/>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4" name="原创设计师QQ69613753    _7"/>
          <p:cNvSpPr>
            <a:spLocks noChangeArrowheads="1"/>
          </p:cNvSpPr>
          <p:nvPr/>
        </p:nvSpPr>
        <p:spPr bwMode="auto">
          <a:xfrm>
            <a:off x="4167227" y="3025196"/>
            <a:ext cx="793865" cy="78872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5" name="原创设计师QQ69613753    _8"/>
          <p:cNvSpPr/>
          <p:nvPr/>
        </p:nvSpPr>
        <p:spPr bwMode="auto">
          <a:xfrm>
            <a:off x="4799446" y="2112508"/>
            <a:ext cx="2525282" cy="339563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alpha val="2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6" name="原创设计师QQ69613753    _9"/>
          <p:cNvSpPr>
            <a:spLocks noChangeArrowheads="1"/>
          </p:cNvSpPr>
          <p:nvPr/>
        </p:nvSpPr>
        <p:spPr bwMode="auto">
          <a:xfrm>
            <a:off x="4167227" y="2225697"/>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原创设计师QQ69613753    _10"/>
          <p:cNvSpPr>
            <a:spLocks noChangeArrowheads="1"/>
          </p:cNvSpPr>
          <p:nvPr/>
        </p:nvSpPr>
        <p:spPr bwMode="auto">
          <a:xfrm>
            <a:off x="5438848" y="1443265"/>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原创设计师QQ69613753    _11"/>
          <p:cNvSpPr>
            <a:spLocks noEditPoints="1"/>
          </p:cNvSpPr>
          <p:nvPr/>
        </p:nvSpPr>
        <p:spPr bwMode="auto">
          <a:xfrm>
            <a:off x="9604550" y="1522195"/>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39" name="原创设计师QQ69613753    _12"/>
          <p:cNvSpPr>
            <a:spLocks noEditPoints="1"/>
          </p:cNvSpPr>
          <p:nvPr/>
        </p:nvSpPr>
        <p:spPr bwMode="auto">
          <a:xfrm>
            <a:off x="8850690" y="459747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0" name="原创设计师QQ69613753    _13"/>
          <p:cNvSpPr>
            <a:spLocks noEditPoints="1"/>
          </p:cNvSpPr>
          <p:nvPr/>
        </p:nvSpPr>
        <p:spPr bwMode="auto">
          <a:xfrm>
            <a:off x="3270611" y="457046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1" name="原创设计师QQ69613753    _14"/>
          <p:cNvSpPr>
            <a:spLocks noEditPoints="1"/>
          </p:cNvSpPr>
          <p:nvPr/>
        </p:nvSpPr>
        <p:spPr bwMode="auto">
          <a:xfrm>
            <a:off x="2282822" y="1498558"/>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bg1">
              <a:alpha val="75000"/>
            </a:schemeClr>
          </a:solidFill>
          <a:ln>
            <a:noFill/>
          </a:ln>
        </p:spPr>
        <p:txBody>
          <a:bodyPr vert="horz" wrap="square" lIns="91440" tIns="45720" rIns="91440" bIns="45720" numCol="1" anchor="t" anchorCtr="0" compatLnSpc="1"/>
          <a:lstStyle/>
          <a:p>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sp>
        <p:nvSpPr>
          <p:cNvPr id="42" name="原创设计师QQ69613753    _15"/>
          <p:cNvSpPr>
            <a:spLocks noChangeArrowheads="1"/>
          </p:cNvSpPr>
          <p:nvPr/>
        </p:nvSpPr>
        <p:spPr bwMode="auto">
          <a:xfrm>
            <a:off x="8435288" y="2125573"/>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p>
        </p:txBody>
      </p:sp>
      <p:sp>
        <p:nvSpPr>
          <p:cNvPr id="43" name="原创设计师QQ69613753    _16"/>
          <p:cNvSpPr>
            <a:spLocks noChangeArrowheads="1"/>
          </p:cNvSpPr>
          <p:nvPr/>
        </p:nvSpPr>
        <p:spPr bwMode="auto">
          <a:xfrm>
            <a:off x="1159972" y="2125573"/>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p>
        </p:txBody>
      </p:sp>
      <p:sp>
        <p:nvSpPr>
          <p:cNvPr id="44" name="原创设计师QQ69613753    _17"/>
          <p:cNvSpPr>
            <a:spLocks noChangeArrowheads="1"/>
          </p:cNvSpPr>
          <p:nvPr/>
        </p:nvSpPr>
        <p:spPr bwMode="auto">
          <a:xfrm>
            <a:off x="2179827" y="5097725"/>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p>
        </p:txBody>
      </p:sp>
      <p:sp>
        <p:nvSpPr>
          <p:cNvPr id="45" name="原创设计师QQ69613753    _18"/>
          <p:cNvSpPr>
            <a:spLocks noChangeArrowheads="1"/>
          </p:cNvSpPr>
          <p:nvPr/>
        </p:nvSpPr>
        <p:spPr bwMode="auto">
          <a:xfrm>
            <a:off x="7725309" y="5097725"/>
            <a:ext cx="2596741" cy="10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TOPIC HEADER HERE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spcBef>
                <a:spcPts val="300"/>
              </a:spcBef>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to help anyone that is stepping into the world of PowerPoint for the very first time. </a:t>
            </a:r>
          </a:p>
        </p:txBody>
      </p:sp>
      <p:sp>
        <p:nvSpPr>
          <p:cNvPr id="46" name="原创设计师QQ69613753    _19"/>
          <p:cNvSpPr>
            <a:spLocks noChangeArrowheads="1"/>
          </p:cNvSpPr>
          <p:nvPr/>
        </p:nvSpPr>
        <p:spPr bwMode="auto">
          <a:xfrm>
            <a:off x="6724837" y="1869966"/>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原创设计师QQ69613753    _20"/>
          <p:cNvSpPr>
            <a:spLocks noChangeArrowheads="1"/>
          </p:cNvSpPr>
          <p:nvPr/>
        </p:nvSpPr>
        <p:spPr bwMode="auto">
          <a:xfrm>
            <a:off x="6058701" y="3079995"/>
            <a:ext cx="1285989" cy="1286387"/>
          </a:xfrm>
          <a:prstGeom prst="ellipse">
            <a:avLst/>
          </a:prstGeom>
          <a:solidFill>
            <a:schemeClr val="bg1">
              <a:alpha val="25000"/>
            </a:schemeClr>
          </a:solidFill>
          <a:ln>
            <a:noFill/>
          </a:ln>
        </p:spPr>
        <p:txBody>
          <a:bodyPr vert="horz" wrap="square" lIns="0" tIns="0" rIns="0" bIns="0" numCol="1" anchor="t" anchorCtr="0" compatLnSpc="1"/>
          <a:lstStyle/>
          <a:p>
            <a:pPr algn="ctr"/>
            <a:r>
              <a:rPr lang="en-US" altLang="zh-CN"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a:p>
            <a:pPr algn="ct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Option here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custDataLst>
              <p:tags r:id="rId1"/>
            </p:custDataLst>
          </p:nvPr>
        </p:nvGrpSpPr>
        <p:grpSpPr>
          <a:xfrm>
            <a:off x="435383" y="318017"/>
            <a:ext cx="4225517" cy="523220"/>
            <a:chOff x="435383" y="318017"/>
            <a:chExt cx="4225517" cy="523220"/>
          </a:xfrm>
        </p:grpSpPr>
        <p:sp>
          <p:nvSpPr>
            <p:cNvPr id="5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59" name="组合 3"/>
            <p:cNvGrpSpPr/>
            <p:nvPr/>
          </p:nvGrpSpPr>
          <p:grpSpPr bwMode="auto">
            <a:xfrm>
              <a:off x="435383" y="318017"/>
              <a:ext cx="477789" cy="523220"/>
              <a:chOff x="0" y="0"/>
              <a:chExt cx="569789" cy="829904"/>
            </a:xfrm>
          </p:grpSpPr>
          <p:sp>
            <p:nvSpPr>
              <p:cNvPr id="6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4300">
        <p14:glitter pattern="hexagon"/>
      </p:transition>
    </mc:Choice>
    <mc:Fallback xmlns="">
      <p:transition spd="slow" advClick="0" advTm="43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第 四 章</a:t>
            </a: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4"/>
          <p:cNvSpPr txBox="1">
            <a:spLocks noChangeArrowheads="1"/>
          </p:cNvSpPr>
          <p:nvPr/>
        </p:nvSpPr>
        <p:spPr bwMode="auto">
          <a:xfrm>
            <a:off x="3846513" y="2487613"/>
            <a:ext cx="4498976" cy="646331"/>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8" name="文本框 1"/>
          <p:cNvSpPr txBox="1">
            <a:spLocks noChangeArrowheads="1"/>
          </p:cNvSpPr>
          <p:nvPr/>
        </p:nvSpPr>
        <p:spPr bwMode="auto">
          <a:xfrm>
            <a:off x="5459413" y="1136650"/>
            <a:ext cx="12731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a:t>
            </a:r>
            <a:r>
              <a:rPr lang="en-US" altLang="zh-CN"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FOUR</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5"/>
          <p:cNvSpPr/>
          <p:nvPr/>
        </p:nvSpPr>
        <p:spPr bwMode="auto">
          <a:xfrm>
            <a:off x="3700105" y="1085970"/>
            <a:ext cx="4741531" cy="4112578"/>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accent1">
              <a:alpha val="20000"/>
            </a:schemeClr>
          </a:solidFill>
          <a:ln>
            <a:solidFill>
              <a:schemeClr val="bg1"/>
            </a:solid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组合 24"/>
          <p:cNvGrpSpPr/>
          <p:nvPr/>
        </p:nvGrpSpPr>
        <p:grpSpPr>
          <a:xfrm>
            <a:off x="2454038" y="1533669"/>
            <a:ext cx="583914" cy="589343"/>
            <a:chOff x="9488488" y="4192588"/>
            <a:chExt cx="341313" cy="344487"/>
          </a:xfrm>
          <a:solidFill>
            <a:schemeClr val="accent1"/>
          </a:solidFill>
        </p:grpSpPr>
        <p:sp>
          <p:nvSpPr>
            <p:cNvPr id="5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组合 25"/>
          <p:cNvGrpSpPr/>
          <p:nvPr/>
        </p:nvGrpSpPr>
        <p:grpSpPr>
          <a:xfrm>
            <a:off x="2370544" y="3734687"/>
            <a:ext cx="653693" cy="464539"/>
            <a:chOff x="6934200" y="4259263"/>
            <a:chExt cx="373063" cy="265113"/>
          </a:xfrm>
          <a:solidFill>
            <a:schemeClr val="accent1"/>
          </a:solidFill>
        </p:grpSpPr>
        <p:sp>
          <p:nvSpPr>
            <p:cNvPr id="41"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9053959" y="1675306"/>
            <a:ext cx="472993" cy="394973"/>
            <a:chOff x="9478963" y="1489075"/>
            <a:chExt cx="307975" cy="257176"/>
          </a:xfrm>
          <a:solidFill>
            <a:schemeClr val="accent1"/>
          </a:solidFill>
        </p:grpSpPr>
        <p:sp>
          <p:nvSpPr>
            <p:cNvPr id="3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9067824" y="3753399"/>
            <a:ext cx="509467" cy="461919"/>
            <a:chOff x="6942138" y="1422400"/>
            <a:chExt cx="357188" cy="323851"/>
          </a:xfrm>
          <a:solidFill>
            <a:schemeClr val="accent1"/>
          </a:solidFill>
        </p:grpSpPr>
        <p:sp>
          <p:nvSpPr>
            <p:cNvPr id="29"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8" name="矩形 87"/>
          <p:cNvSpPr/>
          <p:nvPr/>
        </p:nvSpPr>
        <p:spPr>
          <a:xfrm>
            <a:off x="8575488" y="210276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矩形 88"/>
          <p:cNvSpPr/>
          <p:nvPr/>
        </p:nvSpPr>
        <p:spPr>
          <a:xfrm>
            <a:off x="9002128" y="249197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矩形 90"/>
          <p:cNvSpPr/>
          <p:nvPr/>
        </p:nvSpPr>
        <p:spPr>
          <a:xfrm>
            <a:off x="8575488" y="4242756"/>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矩形 91"/>
          <p:cNvSpPr/>
          <p:nvPr/>
        </p:nvSpPr>
        <p:spPr>
          <a:xfrm>
            <a:off x="9002128" y="4631966"/>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94" name="矩形 93"/>
          <p:cNvSpPr/>
          <p:nvPr/>
        </p:nvSpPr>
        <p:spPr>
          <a:xfrm>
            <a:off x="655601" y="210276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矩形 94"/>
          <p:cNvSpPr/>
          <p:nvPr/>
        </p:nvSpPr>
        <p:spPr>
          <a:xfrm>
            <a:off x="800890" y="2491970"/>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97" name="矩形 96"/>
          <p:cNvSpPr/>
          <p:nvPr/>
        </p:nvSpPr>
        <p:spPr>
          <a:xfrm>
            <a:off x="655601" y="4242756"/>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矩形 97"/>
          <p:cNvSpPr/>
          <p:nvPr/>
        </p:nvSpPr>
        <p:spPr>
          <a:xfrm>
            <a:off x="800890" y="4631966"/>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grpSp>
        <p:nvGrpSpPr>
          <p:cNvPr id="101" name="组合 100"/>
          <p:cNvGrpSpPr/>
          <p:nvPr/>
        </p:nvGrpSpPr>
        <p:grpSpPr>
          <a:xfrm>
            <a:off x="3456260" y="1641134"/>
            <a:ext cx="2428086" cy="2100828"/>
            <a:chOff x="3456260" y="1641134"/>
            <a:chExt cx="2428086" cy="2100828"/>
          </a:xfrm>
        </p:grpSpPr>
        <p:sp>
          <p:nvSpPr>
            <p:cNvPr id="13" name="Freeform 9"/>
            <p:cNvSpPr/>
            <p:nvPr/>
          </p:nvSpPr>
          <p:spPr bwMode="auto">
            <a:xfrm>
              <a:off x="3456260" y="1641134"/>
              <a:ext cx="2428086" cy="2100828"/>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a:spLocks noChangeAspect="1"/>
            </p:cNvSpPr>
            <p:nvPr/>
          </p:nvSpPr>
          <p:spPr bwMode="auto">
            <a:xfrm>
              <a:off x="3770883" y="1866922"/>
              <a:ext cx="1764126" cy="1526357"/>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40000"/>
              </a:schemeClr>
            </a:solidFill>
            <a:ln w="28575" cap="flat">
              <a:noFill/>
              <a:prstDash val="solid"/>
              <a:miter lim="800000"/>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a:xfrm>
              <a:off x="4382469" y="2011463"/>
              <a:ext cx="583914" cy="589343"/>
              <a:chOff x="9488488" y="4192588"/>
              <a:chExt cx="341313" cy="344487"/>
            </a:xfrm>
          </p:grpSpPr>
          <p:sp>
            <p:nvSpPr>
              <p:cNvPr id="70"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2" name="组合 101"/>
          <p:cNvGrpSpPr/>
          <p:nvPr/>
        </p:nvGrpSpPr>
        <p:grpSpPr>
          <a:xfrm>
            <a:off x="6257394" y="1641134"/>
            <a:ext cx="2428086" cy="2100828"/>
            <a:chOff x="6257394" y="1641134"/>
            <a:chExt cx="2428086" cy="2100828"/>
          </a:xfrm>
        </p:grpSpPr>
        <p:sp>
          <p:nvSpPr>
            <p:cNvPr id="14" name="Freeform 9"/>
            <p:cNvSpPr/>
            <p:nvPr/>
          </p:nvSpPr>
          <p:spPr bwMode="auto">
            <a:xfrm>
              <a:off x="6257394" y="1641134"/>
              <a:ext cx="2428086" cy="2100828"/>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9"/>
            <p:cNvSpPr>
              <a:spLocks noChangeAspect="1"/>
            </p:cNvSpPr>
            <p:nvPr/>
          </p:nvSpPr>
          <p:spPr bwMode="auto">
            <a:xfrm>
              <a:off x="6589374" y="1802157"/>
              <a:ext cx="1764126" cy="1526357"/>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3" name="组合 22"/>
            <p:cNvGrpSpPr/>
            <p:nvPr/>
          </p:nvGrpSpPr>
          <p:grpSpPr>
            <a:xfrm>
              <a:off x="7216589" y="2051622"/>
              <a:ext cx="472993" cy="394973"/>
              <a:chOff x="9478963" y="1489075"/>
              <a:chExt cx="307975" cy="257176"/>
            </a:xfrm>
          </p:grpSpPr>
          <p:sp>
            <p:nvSpPr>
              <p:cNvPr id="65"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 name="组合 10"/>
          <p:cNvGrpSpPr/>
          <p:nvPr/>
        </p:nvGrpSpPr>
        <p:grpSpPr>
          <a:xfrm>
            <a:off x="4856827" y="1794049"/>
            <a:ext cx="2428086" cy="2103601"/>
            <a:chOff x="4856827" y="1794049"/>
            <a:chExt cx="2428086" cy="2103601"/>
          </a:xfrm>
        </p:grpSpPr>
        <p:sp>
          <p:nvSpPr>
            <p:cNvPr id="15" name="Freeform 7"/>
            <p:cNvSpPr/>
            <p:nvPr/>
          </p:nvSpPr>
          <p:spPr bwMode="auto">
            <a:xfrm>
              <a:off x="4856827" y="1794049"/>
              <a:ext cx="2428086" cy="210360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7"/>
            <p:cNvSpPr/>
            <p:nvPr/>
          </p:nvSpPr>
          <p:spPr bwMode="auto">
            <a:xfrm>
              <a:off x="5188315" y="2176420"/>
              <a:ext cx="1765109" cy="1529223"/>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组合 20"/>
            <p:cNvGrpSpPr/>
            <p:nvPr/>
          </p:nvGrpSpPr>
          <p:grpSpPr>
            <a:xfrm>
              <a:off x="5764947" y="3026994"/>
              <a:ext cx="653693" cy="464539"/>
              <a:chOff x="6934200" y="4259263"/>
              <a:chExt cx="373063" cy="265113"/>
            </a:xfrm>
          </p:grpSpPr>
          <p:sp>
            <p:nvSpPr>
              <p:cNvPr id="77"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9" name="组合 98"/>
          <p:cNvGrpSpPr/>
          <p:nvPr/>
        </p:nvGrpSpPr>
        <p:grpSpPr>
          <a:xfrm>
            <a:off x="4856827" y="4064670"/>
            <a:ext cx="2428086" cy="2100828"/>
            <a:chOff x="4856827" y="4064670"/>
            <a:chExt cx="2428086" cy="2100828"/>
          </a:xfrm>
        </p:grpSpPr>
        <p:sp>
          <p:nvSpPr>
            <p:cNvPr id="16" name="Freeform 9"/>
            <p:cNvSpPr/>
            <p:nvPr/>
          </p:nvSpPr>
          <p:spPr bwMode="auto">
            <a:xfrm>
              <a:off x="4856827" y="4064670"/>
              <a:ext cx="2428086" cy="2100828"/>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20000"/>
              </a:schemeClr>
            </a:solidFill>
            <a:ln w="25400" cmpd="dbl">
              <a:solidFill>
                <a:schemeClr val="bg1"/>
              </a:soli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9"/>
            <p:cNvSpPr>
              <a:spLocks noChangeAspect="1"/>
            </p:cNvSpPr>
            <p:nvPr/>
          </p:nvSpPr>
          <p:spPr bwMode="auto">
            <a:xfrm>
              <a:off x="5189298" y="4272543"/>
              <a:ext cx="1764126" cy="1526357"/>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5791162" y="4549517"/>
              <a:ext cx="509467" cy="461919"/>
              <a:chOff x="6942138" y="1422400"/>
              <a:chExt cx="357188" cy="323851"/>
            </a:xfrm>
          </p:grpSpPr>
          <p:sp>
            <p:nvSpPr>
              <p:cNvPr id="58"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0" name="组合 99"/>
          <p:cNvGrpSpPr/>
          <p:nvPr>
            <p:custDataLst>
              <p:tags r:id="rId1"/>
            </p:custDataLst>
          </p:nvPr>
        </p:nvGrpSpPr>
        <p:grpSpPr>
          <a:xfrm>
            <a:off x="435383" y="318017"/>
            <a:ext cx="4225517" cy="523220"/>
            <a:chOff x="435383" y="318017"/>
            <a:chExt cx="4225517" cy="523220"/>
          </a:xfrm>
        </p:grpSpPr>
        <p:sp>
          <p:nvSpPr>
            <p:cNvPr id="103"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104" name="组合 3"/>
            <p:cNvGrpSpPr/>
            <p:nvPr/>
          </p:nvGrpSpPr>
          <p:grpSpPr bwMode="auto">
            <a:xfrm>
              <a:off x="435383" y="318017"/>
              <a:ext cx="477789" cy="523220"/>
              <a:chOff x="0" y="0"/>
              <a:chExt cx="569789" cy="829904"/>
            </a:xfrm>
          </p:grpSpPr>
          <p:sp>
            <p:nvSpPr>
              <p:cNvPr id="10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1" presetClass="entr" presetSubtype="0" fill="hold" nodeType="withEffect">
                                  <p:stCondLst>
                                    <p:cond delay="110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 calcmode="lin" valueType="num">
                                      <p:cBhvr>
                                        <p:cTn id="14" dur="500" fill="hold"/>
                                        <p:tgtEl>
                                          <p:spTgt spid="101"/>
                                        </p:tgtEl>
                                        <p:attrNameLst>
                                          <p:attrName>style.rotation</p:attrName>
                                        </p:attrNameLst>
                                      </p:cBhvr>
                                      <p:tavLst>
                                        <p:tav tm="0">
                                          <p:val>
                                            <p:fltVal val="90"/>
                                          </p:val>
                                        </p:tav>
                                        <p:tav tm="100000">
                                          <p:val>
                                            <p:fltVal val="0"/>
                                          </p:val>
                                        </p:tav>
                                      </p:tavLst>
                                    </p:anim>
                                    <p:animEffect transition="in" filter="fade">
                                      <p:cBhvr>
                                        <p:cTn id="15" dur="500"/>
                                        <p:tgtEl>
                                          <p:spTgt spid="101"/>
                                        </p:tgtEl>
                                      </p:cBhvr>
                                    </p:animEffect>
                                  </p:childTnLst>
                                </p:cTn>
                              </p:par>
                              <p:par>
                                <p:cTn id="16" presetID="31" presetClass="entr" presetSubtype="0" fill="hold" nodeType="withEffect">
                                  <p:stCondLst>
                                    <p:cond delay="12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90"/>
                                          </p:val>
                                        </p:tav>
                                        <p:tav tm="100000">
                                          <p:val>
                                            <p:fltVal val="0"/>
                                          </p:val>
                                        </p:tav>
                                      </p:tavLst>
                                    </p:anim>
                                    <p:animEffect transition="in" filter="fade">
                                      <p:cBhvr>
                                        <p:cTn id="21" dur="500"/>
                                        <p:tgtEl>
                                          <p:spTgt spid="11"/>
                                        </p:tgtEl>
                                      </p:cBhvr>
                                    </p:animEffect>
                                  </p:childTnLst>
                                </p:cTn>
                              </p:par>
                              <p:par>
                                <p:cTn id="22" presetID="31" presetClass="entr" presetSubtype="0" fill="hold" nodeType="withEffect">
                                  <p:stCondLst>
                                    <p:cond delay="1300"/>
                                  </p:stCondLst>
                                  <p:childTnLst>
                                    <p:set>
                                      <p:cBhvr>
                                        <p:cTn id="23" dur="1" fill="hold">
                                          <p:stCondLst>
                                            <p:cond delay="0"/>
                                          </p:stCondLst>
                                        </p:cTn>
                                        <p:tgtEl>
                                          <p:spTgt spid="102"/>
                                        </p:tgtEl>
                                        <p:attrNameLst>
                                          <p:attrName>style.visibility</p:attrName>
                                        </p:attrNameLst>
                                      </p:cBhvr>
                                      <p:to>
                                        <p:strVal val="visible"/>
                                      </p:to>
                                    </p:set>
                                    <p:anim calcmode="lin" valueType="num">
                                      <p:cBhvr>
                                        <p:cTn id="24" dur="500" fill="hold"/>
                                        <p:tgtEl>
                                          <p:spTgt spid="102"/>
                                        </p:tgtEl>
                                        <p:attrNameLst>
                                          <p:attrName>ppt_w</p:attrName>
                                        </p:attrNameLst>
                                      </p:cBhvr>
                                      <p:tavLst>
                                        <p:tav tm="0">
                                          <p:val>
                                            <p:fltVal val="0"/>
                                          </p:val>
                                        </p:tav>
                                        <p:tav tm="100000">
                                          <p:val>
                                            <p:strVal val="#ppt_w"/>
                                          </p:val>
                                        </p:tav>
                                      </p:tavLst>
                                    </p:anim>
                                    <p:anim calcmode="lin" valueType="num">
                                      <p:cBhvr>
                                        <p:cTn id="25" dur="500" fill="hold"/>
                                        <p:tgtEl>
                                          <p:spTgt spid="102"/>
                                        </p:tgtEl>
                                        <p:attrNameLst>
                                          <p:attrName>ppt_h</p:attrName>
                                        </p:attrNameLst>
                                      </p:cBhvr>
                                      <p:tavLst>
                                        <p:tav tm="0">
                                          <p:val>
                                            <p:fltVal val="0"/>
                                          </p:val>
                                        </p:tav>
                                        <p:tav tm="100000">
                                          <p:val>
                                            <p:strVal val="#ppt_h"/>
                                          </p:val>
                                        </p:tav>
                                      </p:tavLst>
                                    </p:anim>
                                    <p:anim calcmode="lin" valueType="num">
                                      <p:cBhvr>
                                        <p:cTn id="26" dur="500" fill="hold"/>
                                        <p:tgtEl>
                                          <p:spTgt spid="102"/>
                                        </p:tgtEl>
                                        <p:attrNameLst>
                                          <p:attrName>style.rotation</p:attrName>
                                        </p:attrNameLst>
                                      </p:cBhvr>
                                      <p:tavLst>
                                        <p:tav tm="0">
                                          <p:val>
                                            <p:fltVal val="90"/>
                                          </p:val>
                                        </p:tav>
                                        <p:tav tm="100000">
                                          <p:val>
                                            <p:fltVal val="0"/>
                                          </p:val>
                                        </p:tav>
                                      </p:tavLst>
                                    </p:anim>
                                    <p:animEffect transition="in" filter="fade">
                                      <p:cBhvr>
                                        <p:cTn id="27" dur="500"/>
                                        <p:tgtEl>
                                          <p:spTgt spid="102"/>
                                        </p:tgtEl>
                                      </p:cBhvr>
                                    </p:animEffect>
                                  </p:childTnLst>
                                </p:cTn>
                              </p:par>
                              <p:par>
                                <p:cTn id="28" presetID="31" presetClass="entr" presetSubtype="0" fill="hold" nodeType="withEffect">
                                  <p:stCondLst>
                                    <p:cond delay="140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 calcmode="lin" valueType="num">
                                      <p:cBhvr>
                                        <p:cTn id="32" dur="500" fill="hold"/>
                                        <p:tgtEl>
                                          <p:spTgt spid="99"/>
                                        </p:tgtEl>
                                        <p:attrNameLst>
                                          <p:attrName>style.rotation</p:attrName>
                                        </p:attrNameLst>
                                      </p:cBhvr>
                                      <p:tavLst>
                                        <p:tav tm="0">
                                          <p:val>
                                            <p:fltVal val="90"/>
                                          </p:val>
                                        </p:tav>
                                        <p:tav tm="100000">
                                          <p:val>
                                            <p:fltVal val="0"/>
                                          </p:val>
                                        </p:tav>
                                      </p:tavLst>
                                    </p:anim>
                                    <p:animEffect transition="in" filter="fade">
                                      <p:cBhvr>
                                        <p:cTn id="33" dur="500"/>
                                        <p:tgtEl>
                                          <p:spTgt spid="99"/>
                                        </p:tgtEl>
                                      </p:cBhvr>
                                    </p:animEffect>
                                  </p:childTnLst>
                                </p:cTn>
                              </p:par>
                              <p:par>
                                <p:cTn id="34" presetID="10" presetClass="entr" presetSubtype="0" fill="hold" nodeType="withEffect">
                                  <p:stCondLst>
                                    <p:cond delay="17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17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17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17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42" presetClass="entr" presetSubtype="0" fill="hold" grpId="0" nodeType="withEffect">
                                  <p:stCondLst>
                                    <p:cond delay="2100"/>
                                  </p:stCondLst>
                                  <p:iterate type="lt">
                                    <p:tmPct val="3000"/>
                                  </p:iterate>
                                  <p:childTnLst>
                                    <p:set>
                                      <p:cBhvr>
                                        <p:cTn id="47" dur="1" fill="hold">
                                          <p:stCondLst>
                                            <p:cond delay="0"/>
                                          </p:stCondLst>
                                        </p:cTn>
                                        <p:tgtEl>
                                          <p:spTgt spid="94"/>
                                        </p:tgtEl>
                                        <p:attrNameLst>
                                          <p:attrName>style.visibility</p:attrName>
                                        </p:attrNameLst>
                                      </p:cBhvr>
                                      <p:to>
                                        <p:strVal val="visible"/>
                                      </p:to>
                                    </p:set>
                                    <p:animEffect transition="in" filter="fade">
                                      <p:cBhvr>
                                        <p:cTn id="48" dur="500"/>
                                        <p:tgtEl>
                                          <p:spTgt spid="94"/>
                                        </p:tgtEl>
                                      </p:cBhvr>
                                    </p:animEffect>
                                    <p:anim calcmode="lin" valueType="num">
                                      <p:cBhvr>
                                        <p:cTn id="49" dur="500" fill="hold"/>
                                        <p:tgtEl>
                                          <p:spTgt spid="94"/>
                                        </p:tgtEl>
                                        <p:attrNameLst>
                                          <p:attrName>ppt_x</p:attrName>
                                        </p:attrNameLst>
                                      </p:cBhvr>
                                      <p:tavLst>
                                        <p:tav tm="0">
                                          <p:val>
                                            <p:strVal val="#ppt_x"/>
                                          </p:val>
                                        </p:tav>
                                        <p:tav tm="100000">
                                          <p:val>
                                            <p:strVal val="#ppt_x"/>
                                          </p:val>
                                        </p:tav>
                                      </p:tavLst>
                                    </p:anim>
                                    <p:anim calcmode="lin" valueType="num">
                                      <p:cBhvr>
                                        <p:cTn id="50" dur="500" fill="hold"/>
                                        <p:tgtEl>
                                          <p:spTgt spid="9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100"/>
                                  </p:stCondLst>
                                  <p:iterate type="lt">
                                    <p:tmPct val="3000"/>
                                  </p:iterate>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anim calcmode="lin" valueType="num">
                                      <p:cBhvr>
                                        <p:cTn id="54" dur="500" fill="hold"/>
                                        <p:tgtEl>
                                          <p:spTgt spid="95"/>
                                        </p:tgtEl>
                                        <p:attrNameLst>
                                          <p:attrName>ppt_x</p:attrName>
                                        </p:attrNameLst>
                                      </p:cBhvr>
                                      <p:tavLst>
                                        <p:tav tm="0">
                                          <p:val>
                                            <p:strVal val="#ppt_x"/>
                                          </p:val>
                                        </p:tav>
                                        <p:tav tm="100000">
                                          <p:val>
                                            <p:strVal val="#ppt_x"/>
                                          </p:val>
                                        </p:tav>
                                      </p:tavLst>
                                    </p:anim>
                                    <p:anim calcmode="lin" valueType="num">
                                      <p:cBhvr>
                                        <p:cTn id="55" dur="500" fill="hold"/>
                                        <p:tgtEl>
                                          <p:spTgt spid="9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100"/>
                                  </p:stCondLst>
                                  <p:iterate type="lt">
                                    <p:tmPct val="3000"/>
                                  </p:iterate>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anim calcmode="lin" valueType="num">
                                      <p:cBhvr>
                                        <p:cTn id="59" dur="500" fill="hold"/>
                                        <p:tgtEl>
                                          <p:spTgt spid="88"/>
                                        </p:tgtEl>
                                        <p:attrNameLst>
                                          <p:attrName>ppt_x</p:attrName>
                                        </p:attrNameLst>
                                      </p:cBhvr>
                                      <p:tavLst>
                                        <p:tav tm="0">
                                          <p:val>
                                            <p:strVal val="#ppt_x"/>
                                          </p:val>
                                        </p:tav>
                                        <p:tav tm="100000">
                                          <p:val>
                                            <p:strVal val="#ppt_x"/>
                                          </p:val>
                                        </p:tav>
                                      </p:tavLst>
                                    </p:anim>
                                    <p:anim calcmode="lin" valueType="num">
                                      <p:cBhvr>
                                        <p:cTn id="60" dur="500" fill="hold"/>
                                        <p:tgtEl>
                                          <p:spTgt spid="8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100"/>
                                  </p:stCondLst>
                                  <p:iterate type="lt">
                                    <p:tmPct val="3000"/>
                                  </p:iterate>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anim calcmode="lin" valueType="num">
                                      <p:cBhvr>
                                        <p:cTn id="64" dur="500" fill="hold"/>
                                        <p:tgtEl>
                                          <p:spTgt spid="89"/>
                                        </p:tgtEl>
                                        <p:attrNameLst>
                                          <p:attrName>ppt_x</p:attrName>
                                        </p:attrNameLst>
                                      </p:cBhvr>
                                      <p:tavLst>
                                        <p:tav tm="0">
                                          <p:val>
                                            <p:strVal val="#ppt_x"/>
                                          </p:val>
                                        </p:tav>
                                        <p:tav tm="100000">
                                          <p:val>
                                            <p:strVal val="#ppt_x"/>
                                          </p:val>
                                        </p:tav>
                                      </p:tavLst>
                                    </p:anim>
                                    <p:anim calcmode="lin" valueType="num">
                                      <p:cBhvr>
                                        <p:cTn id="65" dur="500" fill="hold"/>
                                        <p:tgtEl>
                                          <p:spTgt spid="8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100"/>
                                  </p:stCondLst>
                                  <p:iterate type="lt">
                                    <p:tmPct val="3000"/>
                                  </p:iterate>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anim calcmode="lin" valueType="num">
                                      <p:cBhvr>
                                        <p:cTn id="69" dur="500" fill="hold"/>
                                        <p:tgtEl>
                                          <p:spTgt spid="97"/>
                                        </p:tgtEl>
                                        <p:attrNameLst>
                                          <p:attrName>ppt_x</p:attrName>
                                        </p:attrNameLst>
                                      </p:cBhvr>
                                      <p:tavLst>
                                        <p:tav tm="0">
                                          <p:val>
                                            <p:strVal val="#ppt_x"/>
                                          </p:val>
                                        </p:tav>
                                        <p:tav tm="100000">
                                          <p:val>
                                            <p:strVal val="#ppt_x"/>
                                          </p:val>
                                        </p:tav>
                                      </p:tavLst>
                                    </p:anim>
                                    <p:anim calcmode="lin" valueType="num">
                                      <p:cBhvr>
                                        <p:cTn id="70" dur="500" fill="hold"/>
                                        <p:tgtEl>
                                          <p:spTgt spid="9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100"/>
                                  </p:stCondLst>
                                  <p:iterate type="lt">
                                    <p:tmPct val="3000"/>
                                  </p:iterate>
                                  <p:childTnLst>
                                    <p:set>
                                      <p:cBhvr>
                                        <p:cTn id="72" dur="1" fill="hold">
                                          <p:stCondLst>
                                            <p:cond delay="0"/>
                                          </p:stCondLst>
                                        </p:cTn>
                                        <p:tgtEl>
                                          <p:spTgt spid="98"/>
                                        </p:tgtEl>
                                        <p:attrNameLst>
                                          <p:attrName>style.visibility</p:attrName>
                                        </p:attrNameLst>
                                      </p:cBhvr>
                                      <p:to>
                                        <p:strVal val="visible"/>
                                      </p:to>
                                    </p:set>
                                    <p:animEffect transition="in" filter="fade">
                                      <p:cBhvr>
                                        <p:cTn id="73" dur="500"/>
                                        <p:tgtEl>
                                          <p:spTgt spid="98"/>
                                        </p:tgtEl>
                                      </p:cBhvr>
                                    </p:animEffect>
                                    <p:anim calcmode="lin" valueType="num">
                                      <p:cBhvr>
                                        <p:cTn id="74" dur="500" fill="hold"/>
                                        <p:tgtEl>
                                          <p:spTgt spid="98"/>
                                        </p:tgtEl>
                                        <p:attrNameLst>
                                          <p:attrName>ppt_x</p:attrName>
                                        </p:attrNameLst>
                                      </p:cBhvr>
                                      <p:tavLst>
                                        <p:tav tm="0">
                                          <p:val>
                                            <p:strVal val="#ppt_x"/>
                                          </p:val>
                                        </p:tav>
                                        <p:tav tm="100000">
                                          <p:val>
                                            <p:strVal val="#ppt_x"/>
                                          </p:val>
                                        </p:tav>
                                      </p:tavLst>
                                    </p:anim>
                                    <p:anim calcmode="lin" valueType="num">
                                      <p:cBhvr>
                                        <p:cTn id="75" dur="50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100"/>
                                  </p:stCondLst>
                                  <p:iterate type="lt">
                                    <p:tmPct val="3000"/>
                                  </p:iterate>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anim calcmode="lin" valueType="num">
                                      <p:cBhvr>
                                        <p:cTn id="79" dur="500" fill="hold"/>
                                        <p:tgtEl>
                                          <p:spTgt spid="91"/>
                                        </p:tgtEl>
                                        <p:attrNameLst>
                                          <p:attrName>ppt_x</p:attrName>
                                        </p:attrNameLst>
                                      </p:cBhvr>
                                      <p:tavLst>
                                        <p:tav tm="0">
                                          <p:val>
                                            <p:strVal val="#ppt_x"/>
                                          </p:val>
                                        </p:tav>
                                        <p:tav tm="100000">
                                          <p:val>
                                            <p:strVal val="#ppt_x"/>
                                          </p:val>
                                        </p:tav>
                                      </p:tavLst>
                                    </p:anim>
                                    <p:anim calcmode="lin" valueType="num">
                                      <p:cBhvr>
                                        <p:cTn id="80" dur="500" fill="hold"/>
                                        <p:tgtEl>
                                          <p:spTgt spid="9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100"/>
                                  </p:stCondLst>
                                  <p:iterate type="lt">
                                    <p:tmPct val="3000"/>
                                  </p:iterate>
                                  <p:childTnLst>
                                    <p:set>
                                      <p:cBhvr>
                                        <p:cTn id="82" dur="1" fill="hold">
                                          <p:stCondLst>
                                            <p:cond delay="0"/>
                                          </p:stCondLst>
                                        </p:cTn>
                                        <p:tgtEl>
                                          <p:spTgt spid="92"/>
                                        </p:tgtEl>
                                        <p:attrNameLst>
                                          <p:attrName>style.visibility</p:attrName>
                                        </p:attrNameLst>
                                      </p:cBhvr>
                                      <p:to>
                                        <p:strVal val="visible"/>
                                      </p:to>
                                    </p:set>
                                    <p:animEffect transition="in" filter="fade">
                                      <p:cBhvr>
                                        <p:cTn id="83" dur="500"/>
                                        <p:tgtEl>
                                          <p:spTgt spid="92"/>
                                        </p:tgtEl>
                                      </p:cBhvr>
                                    </p:animEffect>
                                    <p:anim calcmode="lin" valueType="num">
                                      <p:cBhvr>
                                        <p:cTn id="84" dur="500" fill="hold"/>
                                        <p:tgtEl>
                                          <p:spTgt spid="92"/>
                                        </p:tgtEl>
                                        <p:attrNameLst>
                                          <p:attrName>ppt_x</p:attrName>
                                        </p:attrNameLst>
                                      </p:cBhvr>
                                      <p:tavLst>
                                        <p:tav tm="0">
                                          <p:val>
                                            <p:strVal val="#ppt_x"/>
                                          </p:val>
                                        </p:tav>
                                        <p:tav tm="100000">
                                          <p:val>
                                            <p:strVal val="#ppt_x"/>
                                          </p:val>
                                        </p:tav>
                                      </p:tavLst>
                                    </p:anim>
                                    <p:anim calcmode="lin" valueType="num">
                                      <p:cBhvr>
                                        <p:cTn id="85"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8" grpId="0"/>
      <p:bldP spid="89" grpId="0"/>
      <p:bldP spid="91" grpId="0"/>
      <p:bldP spid="92" grpId="0"/>
      <p:bldP spid="94" grpId="0"/>
      <p:bldP spid="95" grpId="0"/>
      <p:bldP spid="97" grpId="0"/>
      <p:bldP spid="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108825" y="1828800"/>
            <a:ext cx="1641918" cy="742207"/>
            <a:chOff x="5108825" y="1828800"/>
            <a:chExt cx="1641918" cy="742207"/>
          </a:xfrm>
        </p:grpSpPr>
        <p:sp>
          <p:nvSpPr>
            <p:cNvPr id="18" name="Freeform 142"/>
            <p:cNvSpPr/>
            <p:nvPr/>
          </p:nvSpPr>
          <p:spPr bwMode="auto">
            <a:xfrm>
              <a:off x="5108825" y="1828800"/>
              <a:ext cx="1641918" cy="742207"/>
            </a:xfrm>
            <a:custGeom>
              <a:avLst/>
              <a:gdLst>
                <a:gd name="T0" fmla="*/ 583 w 1166"/>
                <a:gd name="T1" fmla="*/ 0 h 527"/>
                <a:gd name="T2" fmla="*/ 1166 w 1166"/>
                <a:gd name="T3" fmla="*/ 263 h 527"/>
                <a:gd name="T4" fmla="*/ 1156 w 1166"/>
                <a:gd name="T5" fmla="*/ 306 h 527"/>
                <a:gd name="T6" fmla="*/ 1063 w 1166"/>
                <a:gd name="T7" fmla="*/ 407 h 527"/>
                <a:gd name="T8" fmla="*/ 583 w 1166"/>
                <a:gd name="T9" fmla="*/ 527 h 527"/>
                <a:gd name="T10" fmla="*/ 103 w 1166"/>
                <a:gd name="T11" fmla="*/ 407 h 527"/>
                <a:gd name="T12" fmla="*/ 10 w 1166"/>
                <a:gd name="T13" fmla="*/ 306 h 527"/>
                <a:gd name="T14" fmla="*/ 0 w 1166"/>
                <a:gd name="T15" fmla="*/ 263 h 527"/>
                <a:gd name="T16" fmla="*/ 583 w 1166"/>
                <a:gd name="T17"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6" h="527">
                  <a:moveTo>
                    <a:pt x="583" y="0"/>
                  </a:moveTo>
                  <a:cubicBezTo>
                    <a:pt x="926" y="0"/>
                    <a:pt x="1166" y="139"/>
                    <a:pt x="1166" y="263"/>
                  </a:cubicBezTo>
                  <a:cubicBezTo>
                    <a:pt x="1166" y="277"/>
                    <a:pt x="1162" y="292"/>
                    <a:pt x="1156" y="306"/>
                  </a:cubicBezTo>
                  <a:cubicBezTo>
                    <a:pt x="1141" y="341"/>
                    <a:pt x="1109" y="376"/>
                    <a:pt x="1063" y="407"/>
                  </a:cubicBezTo>
                  <a:cubicBezTo>
                    <a:pt x="962" y="475"/>
                    <a:pt x="792" y="527"/>
                    <a:pt x="583" y="527"/>
                  </a:cubicBezTo>
                  <a:cubicBezTo>
                    <a:pt x="374" y="527"/>
                    <a:pt x="204" y="475"/>
                    <a:pt x="103" y="407"/>
                  </a:cubicBezTo>
                  <a:cubicBezTo>
                    <a:pt x="56" y="376"/>
                    <a:pt x="24" y="341"/>
                    <a:pt x="10" y="306"/>
                  </a:cubicBezTo>
                  <a:cubicBezTo>
                    <a:pt x="4" y="292"/>
                    <a:pt x="0" y="277"/>
                    <a:pt x="0" y="263"/>
                  </a:cubicBezTo>
                  <a:cubicBezTo>
                    <a:pt x="0" y="139"/>
                    <a:pt x="240" y="0"/>
                    <a:pt x="583" y="0"/>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43"/>
            <p:cNvSpPr/>
            <p:nvPr/>
          </p:nvSpPr>
          <p:spPr bwMode="auto">
            <a:xfrm>
              <a:off x="5168159" y="1885976"/>
              <a:ext cx="1523251" cy="625698"/>
            </a:xfrm>
            <a:custGeom>
              <a:avLst/>
              <a:gdLst>
                <a:gd name="T0" fmla="*/ 541 w 1082"/>
                <a:gd name="T1" fmla="*/ 444 h 444"/>
                <a:gd name="T2" fmla="*/ 84 w 1082"/>
                <a:gd name="T3" fmla="*/ 332 h 444"/>
                <a:gd name="T4" fmla="*/ 6 w 1082"/>
                <a:gd name="T5" fmla="*/ 249 h 444"/>
                <a:gd name="T6" fmla="*/ 0 w 1082"/>
                <a:gd name="T7" fmla="*/ 222 h 444"/>
                <a:gd name="T8" fmla="*/ 139 w 1082"/>
                <a:gd name="T9" fmla="*/ 81 h 444"/>
                <a:gd name="T10" fmla="*/ 541 w 1082"/>
                <a:gd name="T11" fmla="*/ 0 h 444"/>
                <a:gd name="T12" fmla="*/ 943 w 1082"/>
                <a:gd name="T13" fmla="*/ 81 h 444"/>
                <a:gd name="T14" fmla="*/ 1082 w 1082"/>
                <a:gd name="T15" fmla="*/ 222 h 444"/>
                <a:gd name="T16" fmla="*/ 1076 w 1082"/>
                <a:gd name="T17" fmla="*/ 249 h 444"/>
                <a:gd name="T18" fmla="*/ 998 w 1082"/>
                <a:gd name="T19" fmla="*/ 332 h 444"/>
                <a:gd name="T20" fmla="*/ 541 w 1082"/>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2" h="444">
                  <a:moveTo>
                    <a:pt x="541" y="444"/>
                  </a:moveTo>
                  <a:cubicBezTo>
                    <a:pt x="359" y="444"/>
                    <a:pt x="189" y="402"/>
                    <a:pt x="84" y="332"/>
                  </a:cubicBezTo>
                  <a:cubicBezTo>
                    <a:pt x="45" y="305"/>
                    <a:pt x="18" y="277"/>
                    <a:pt x="6" y="249"/>
                  </a:cubicBezTo>
                  <a:cubicBezTo>
                    <a:pt x="2" y="240"/>
                    <a:pt x="0" y="231"/>
                    <a:pt x="0" y="222"/>
                  </a:cubicBezTo>
                  <a:cubicBezTo>
                    <a:pt x="0" y="177"/>
                    <a:pt x="53" y="123"/>
                    <a:pt x="139" y="81"/>
                  </a:cubicBezTo>
                  <a:cubicBezTo>
                    <a:pt x="246" y="29"/>
                    <a:pt x="388" y="0"/>
                    <a:pt x="541" y="0"/>
                  </a:cubicBezTo>
                  <a:cubicBezTo>
                    <a:pt x="694" y="0"/>
                    <a:pt x="836" y="29"/>
                    <a:pt x="943" y="81"/>
                  </a:cubicBezTo>
                  <a:cubicBezTo>
                    <a:pt x="1029" y="123"/>
                    <a:pt x="1082" y="177"/>
                    <a:pt x="1082" y="222"/>
                  </a:cubicBezTo>
                  <a:cubicBezTo>
                    <a:pt x="1082" y="231"/>
                    <a:pt x="1080" y="240"/>
                    <a:pt x="1076" y="249"/>
                  </a:cubicBezTo>
                  <a:cubicBezTo>
                    <a:pt x="1064" y="277"/>
                    <a:pt x="1037" y="305"/>
                    <a:pt x="998" y="332"/>
                  </a:cubicBezTo>
                  <a:cubicBezTo>
                    <a:pt x="893" y="402"/>
                    <a:pt x="722" y="444"/>
                    <a:pt x="541" y="444"/>
                  </a:cubicBez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p:cNvSpPr txBox="1"/>
            <p:nvPr/>
          </p:nvSpPr>
          <p:spPr>
            <a:xfrm>
              <a:off x="5275396" y="1981253"/>
              <a:ext cx="1287660" cy="400110"/>
            </a:xfrm>
            <a:prstGeom prst="rect">
              <a:avLst/>
            </a:prstGeom>
            <a:noFill/>
          </p:spPr>
          <p:txBody>
            <a:bodyPr wrap="non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组合 28"/>
          <p:cNvGrpSpPr/>
          <p:nvPr/>
        </p:nvGrpSpPr>
        <p:grpSpPr>
          <a:xfrm>
            <a:off x="4667600" y="2473916"/>
            <a:ext cx="2524367" cy="1020535"/>
            <a:chOff x="4667600" y="2473916"/>
            <a:chExt cx="2524367" cy="1020535"/>
          </a:xfrm>
        </p:grpSpPr>
        <p:sp>
          <p:nvSpPr>
            <p:cNvPr id="16" name="Freeform 140"/>
            <p:cNvSpPr/>
            <p:nvPr/>
          </p:nvSpPr>
          <p:spPr bwMode="auto">
            <a:xfrm>
              <a:off x="4667600" y="2473916"/>
              <a:ext cx="2524367" cy="1020535"/>
            </a:xfrm>
            <a:custGeom>
              <a:avLst/>
              <a:gdLst>
                <a:gd name="T0" fmla="*/ 4 w 1792"/>
                <a:gd name="T1" fmla="*/ 266 h 725"/>
                <a:gd name="T2" fmla="*/ 247 w 1792"/>
                <a:gd name="T3" fmla="*/ 16 h 725"/>
                <a:gd name="T4" fmla="*/ 280 w 1792"/>
                <a:gd name="T5" fmla="*/ 0 h 725"/>
                <a:gd name="T6" fmla="*/ 412 w 1792"/>
                <a:gd name="T7" fmla="*/ 91 h 725"/>
                <a:gd name="T8" fmla="*/ 484 w 1792"/>
                <a:gd name="T9" fmla="*/ 123 h 725"/>
                <a:gd name="T10" fmla="*/ 896 w 1792"/>
                <a:gd name="T11" fmla="*/ 193 h 725"/>
                <a:gd name="T12" fmla="*/ 1308 w 1792"/>
                <a:gd name="T13" fmla="*/ 123 h 725"/>
                <a:gd name="T14" fmla="*/ 1380 w 1792"/>
                <a:gd name="T15" fmla="*/ 91 h 725"/>
                <a:gd name="T16" fmla="*/ 1512 w 1792"/>
                <a:gd name="T17" fmla="*/ 0 h 725"/>
                <a:gd name="T18" fmla="*/ 1545 w 1792"/>
                <a:gd name="T19" fmla="*/ 16 h 725"/>
                <a:gd name="T20" fmla="*/ 1788 w 1792"/>
                <a:gd name="T21" fmla="*/ 266 h 725"/>
                <a:gd name="T22" fmla="*/ 1792 w 1792"/>
                <a:gd name="T23" fmla="*/ 303 h 725"/>
                <a:gd name="T24" fmla="*/ 1768 w 1792"/>
                <a:gd name="T25" fmla="*/ 395 h 725"/>
                <a:gd name="T26" fmla="*/ 1652 w 1792"/>
                <a:gd name="T27" fmla="*/ 524 h 725"/>
                <a:gd name="T28" fmla="*/ 1545 w 1792"/>
                <a:gd name="T29" fmla="*/ 590 h 725"/>
                <a:gd name="T30" fmla="*/ 1492 w 1792"/>
                <a:gd name="T31" fmla="*/ 614 h 725"/>
                <a:gd name="T32" fmla="*/ 1492 w 1792"/>
                <a:gd name="T33" fmla="*/ 614 h 725"/>
                <a:gd name="T34" fmla="*/ 896 w 1792"/>
                <a:gd name="T35" fmla="*/ 725 h 725"/>
                <a:gd name="T36" fmla="*/ 300 w 1792"/>
                <a:gd name="T37" fmla="*/ 614 h 725"/>
                <a:gd name="T38" fmla="*/ 300 w 1792"/>
                <a:gd name="T39" fmla="*/ 614 h 725"/>
                <a:gd name="T40" fmla="*/ 247 w 1792"/>
                <a:gd name="T41" fmla="*/ 590 h 725"/>
                <a:gd name="T42" fmla="*/ 140 w 1792"/>
                <a:gd name="T43" fmla="*/ 524 h 725"/>
                <a:gd name="T44" fmla="*/ 24 w 1792"/>
                <a:gd name="T45" fmla="*/ 395 h 725"/>
                <a:gd name="T46" fmla="*/ 0 w 1792"/>
                <a:gd name="T47" fmla="*/ 303 h 725"/>
                <a:gd name="T48" fmla="*/ 4 w 1792"/>
                <a:gd name="T49" fmla="*/ 2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2" h="725">
                  <a:moveTo>
                    <a:pt x="4" y="266"/>
                  </a:moveTo>
                  <a:cubicBezTo>
                    <a:pt x="23" y="175"/>
                    <a:pt x="109" y="86"/>
                    <a:pt x="247" y="16"/>
                  </a:cubicBezTo>
                  <a:cubicBezTo>
                    <a:pt x="258" y="11"/>
                    <a:pt x="269" y="6"/>
                    <a:pt x="280" y="0"/>
                  </a:cubicBezTo>
                  <a:cubicBezTo>
                    <a:pt x="315" y="34"/>
                    <a:pt x="359" y="64"/>
                    <a:pt x="412" y="91"/>
                  </a:cubicBezTo>
                  <a:cubicBezTo>
                    <a:pt x="435" y="103"/>
                    <a:pt x="459" y="113"/>
                    <a:pt x="484" y="123"/>
                  </a:cubicBezTo>
                  <a:cubicBezTo>
                    <a:pt x="602" y="168"/>
                    <a:pt x="746" y="193"/>
                    <a:pt x="896" y="193"/>
                  </a:cubicBezTo>
                  <a:cubicBezTo>
                    <a:pt x="1046" y="193"/>
                    <a:pt x="1189" y="168"/>
                    <a:pt x="1308" y="123"/>
                  </a:cubicBezTo>
                  <a:cubicBezTo>
                    <a:pt x="1333" y="113"/>
                    <a:pt x="1357" y="103"/>
                    <a:pt x="1380" y="91"/>
                  </a:cubicBezTo>
                  <a:cubicBezTo>
                    <a:pt x="1433" y="64"/>
                    <a:pt x="1477" y="34"/>
                    <a:pt x="1512" y="0"/>
                  </a:cubicBezTo>
                  <a:cubicBezTo>
                    <a:pt x="1523" y="6"/>
                    <a:pt x="1534" y="11"/>
                    <a:pt x="1545" y="16"/>
                  </a:cubicBezTo>
                  <a:cubicBezTo>
                    <a:pt x="1683" y="86"/>
                    <a:pt x="1769" y="175"/>
                    <a:pt x="1788" y="266"/>
                  </a:cubicBezTo>
                  <a:cubicBezTo>
                    <a:pt x="1790" y="278"/>
                    <a:pt x="1792" y="290"/>
                    <a:pt x="1792" y="303"/>
                  </a:cubicBezTo>
                  <a:cubicBezTo>
                    <a:pt x="1792" y="334"/>
                    <a:pt x="1784" y="364"/>
                    <a:pt x="1768" y="395"/>
                  </a:cubicBezTo>
                  <a:cubicBezTo>
                    <a:pt x="1745" y="440"/>
                    <a:pt x="1706" y="484"/>
                    <a:pt x="1652" y="524"/>
                  </a:cubicBezTo>
                  <a:cubicBezTo>
                    <a:pt x="1621" y="547"/>
                    <a:pt x="1585" y="569"/>
                    <a:pt x="1545" y="590"/>
                  </a:cubicBezTo>
                  <a:cubicBezTo>
                    <a:pt x="1528" y="598"/>
                    <a:pt x="1511" y="606"/>
                    <a:pt x="1492" y="614"/>
                  </a:cubicBezTo>
                  <a:cubicBezTo>
                    <a:pt x="1492" y="614"/>
                    <a:pt x="1492" y="614"/>
                    <a:pt x="1492" y="614"/>
                  </a:cubicBezTo>
                  <a:cubicBezTo>
                    <a:pt x="1327" y="686"/>
                    <a:pt x="1118" y="725"/>
                    <a:pt x="896" y="725"/>
                  </a:cubicBezTo>
                  <a:cubicBezTo>
                    <a:pt x="674" y="725"/>
                    <a:pt x="465" y="686"/>
                    <a:pt x="300" y="614"/>
                  </a:cubicBezTo>
                  <a:cubicBezTo>
                    <a:pt x="300" y="614"/>
                    <a:pt x="300" y="614"/>
                    <a:pt x="300" y="614"/>
                  </a:cubicBezTo>
                  <a:cubicBezTo>
                    <a:pt x="281" y="606"/>
                    <a:pt x="264" y="598"/>
                    <a:pt x="247" y="590"/>
                  </a:cubicBezTo>
                  <a:cubicBezTo>
                    <a:pt x="207" y="569"/>
                    <a:pt x="171" y="547"/>
                    <a:pt x="140" y="524"/>
                  </a:cubicBezTo>
                  <a:cubicBezTo>
                    <a:pt x="86" y="484"/>
                    <a:pt x="46" y="440"/>
                    <a:pt x="24" y="395"/>
                  </a:cubicBezTo>
                  <a:cubicBezTo>
                    <a:pt x="8" y="364"/>
                    <a:pt x="0" y="334"/>
                    <a:pt x="0" y="303"/>
                  </a:cubicBezTo>
                  <a:cubicBezTo>
                    <a:pt x="0" y="290"/>
                    <a:pt x="2" y="278"/>
                    <a:pt x="4" y="266"/>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41"/>
            <p:cNvSpPr/>
            <p:nvPr/>
          </p:nvSpPr>
          <p:spPr bwMode="auto">
            <a:xfrm>
              <a:off x="4726933" y="2544038"/>
              <a:ext cx="2405701" cy="892159"/>
            </a:xfrm>
            <a:custGeom>
              <a:avLst/>
              <a:gdLst>
                <a:gd name="T0" fmla="*/ 854 w 1708"/>
                <a:gd name="T1" fmla="*/ 633 h 633"/>
                <a:gd name="T2" fmla="*/ 274 w 1708"/>
                <a:gd name="T3" fmla="*/ 526 h 633"/>
                <a:gd name="T4" fmla="*/ 269 w 1708"/>
                <a:gd name="T5" fmla="*/ 524 h 633"/>
                <a:gd name="T6" fmla="*/ 223 w 1708"/>
                <a:gd name="T7" fmla="*/ 502 h 633"/>
                <a:gd name="T8" fmla="*/ 123 w 1708"/>
                <a:gd name="T9" fmla="*/ 441 h 633"/>
                <a:gd name="T10" fmla="*/ 19 w 1708"/>
                <a:gd name="T11" fmla="*/ 326 h 633"/>
                <a:gd name="T12" fmla="*/ 0 w 1708"/>
                <a:gd name="T13" fmla="*/ 253 h 633"/>
                <a:gd name="T14" fmla="*/ 3 w 1708"/>
                <a:gd name="T15" fmla="*/ 224 h 633"/>
                <a:gd name="T16" fmla="*/ 223 w 1708"/>
                <a:gd name="T17" fmla="*/ 4 h 633"/>
                <a:gd name="T18" fmla="*/ 231 w 1708"/>
                <a:gd name="T19" fmla="*/ 0 h 633"/>
                <a:gd name="T20" fmla="*/ 351 w 1708"/>
                <a:gd name="T21" fmla="*/ 78 h 633"/>
                <a:gd name="T22" fmla="*/ 427 w 1708"/>
                <a:gd name="T23" fmla="*/ 112 h 633"/>
                <a:gd name="T24" fmla="*/ 854 w 1708"/>
                <a:gd name="T25" fmla="*/ 185 h 633"/>
                <a:gd name="T26" fmla="*/ 1281 w 1708"/>
                <a:gd name="T27" fmla="*/ 112 h 633"/>
                <a:gd name="T28" fmla="*/ 1357 w 1708"/>
                <a:gd name="T29" fmla="*/ 78 h 633"/>
                <a:gd name="T30" fmla="*/ 1477 w 1708"/>
                <a:gd name="T31" fmla="*/ 0 h 633"/>
                <a:gd name="T32" fmla="*/ 1485 w 1708"/>
                <a:gd name="T33" fmla="*/ 4 h 633"/>
                <a:gd name="T34" fmla="*/ 1705 w 1708"/>
                <a:gd name="T35" fmla="*/ 224 h 633"/>
                <a:gd name="T36" fmla="*/ 1708 w 1708"/>
                <a:gd name="T37" fmla="*/ 253 h 633"/>
                <a:gd name="T38" fmla="*/ 1689 w 1708"/>
                <a:gd name="T39" fmla="*/ 326 h 633"/>
                <a:gd name="T40" fmla="*/ 1585 w 1708"/>
                <a:gd name="T41" fmla="*/ 441 h 633"/>
                <a:gd name="T42" fmla="*/ 1484 w 1708"/>
                <a:gd name="T43" fmla="*/ 502 h 633"/>
                <a:gd name="T44" fmla="*/ 1437 w 1708"/>
                <a:gd name="T45" fmla="*/ 525 h 633"/>
                <a:gd name="T46" fmla="*/ 1434 w 1708"/>
                <a:gd name="T47" fmla="*/ 526 h 633"/>
                <a:gd name="T48" fmla="*/ 854 w 1708"/>
                <a:gd name="T4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8" h="633">
                  <a:moveTo>
                    <a:pt x="854" y="633"/>
                  </a:moveTo>
                  <a:cubicBezTo>
                    <a:pt x="640" y="633"/>
                    <a:pt x="434" y="595"/>
                    <a:pt x="274" y="526"/>
                  </a:cubicBezTo>
                  <a:cubicBezTo>
                    <a:pt x="269" y="524"/>
                    <a:pt x="269" y="524"/>
                    <a:pt x="269" y="524"/>
                  </a:cubicBezTo>
                  <a:cubicBezTo>
                    <a:pt x="254" y="517"/>
                    <a:pt x="238" y="510"/>
                    <a:pt x="223" y="502"/>
                  </a:cubicBezTo>
                  <a:cubicBezTo>
                    <a:pt x="186" y="483"/>
                    <a:pt x="152" y="463"/>
                    <a:pt x="123" y="441"/>
                  </a:cubicBezTo>
                  <a:cubicBezTo>
                    <a:pt x="74" y="404"/>
                    <a:pt x="39" y="366"/>
                    <a:pt x="19" y="326"/>
                  </a:cubicBezTo>
                  <a:cubicBezTo>
                    <a:pt x="6" y="301"/>
                    <a:pt x="0" y="277"/>
                    <a:pt x="0" y="253"/>
                  </a:cubicBezTo>
                  <a:cubicBezTo>
                    <a:pt x="0" y="243"/>
                    <a:pt x="1" y="234"/>
                    <a:pt x="3" y="224"/>
                  </a:cubicBezTo>
                  <a:cubicBezTo>
                    <a:pt x="19" y="147"/>
                    <a:pt x="99" y="66"/>
                    <a:pt x="223" y="4"/>
                  </a:cubicBezTo>
                  <a:cubicBezTo>
                    <a:pt x="226" y="2"/>
                    <a:pt x="228" y="1"/>
                    <a:pt x="231" y="0"/>
                  </a:cubicBezTo>
                  <a:cubicBezTo>
                    <a:pt x="265" y="29"/>
                    <a:pt x="305" y="55"/>
                    <a:pt x="351" y="78"/>
                  </a:cubicBezTo>
                  <a:cubicBezTo>
                    <a:pt x="375" y="90"/>
                    <a:pt x="400" y="101"/>
                    <a:pt x="427" y="112"/>
                  </a:cubicBezTo>
                  <a:cubicBezTo>
                    <a:pt x="551" y="159"/>
                    <a:pt x="699" y="185"/>
                    <a:pt x="854" y="185"/>
                  </a:cubicBezTo>
                  <a:cubicBezTo>
                    <a:pt x="1009" y="185"/>
                    <a:pt x="1157" y="159"/>
                    <a:pt x="1281" y="112"/>
                  </a:cubicBezTo>
                  <a:cubicBezTo>
                    <a:pt x="1307" y="101"/>
                    <a:pt x="1333" y="90"/>
                    <a:pt x="1357" y="78"/>
                  </a:cubicBezTo>
                  <a:cubicBezTo>
                    <a:pt x="1403" y="55"/>
                    <a:pt x="1443" y="29"/>
                    <a:pt x="1477" y="0"/>
                  </a:cubicBezTo>
                  <a:cubicBezTo>
                    <a:pt x="1480" y="1"/>
                    <a:pt x="1482" y="2"/>
                    <a:pt x="1485" y="4"/>
                  </a:cubicBezTo>
                  <a:cubicBezTo>
                    <a:pt x="1609" y="66"/>
                    <a:pt x="1689" y="147"/>
                    <a:pt x="1705" y="224"/>
                  </a:cubicBezTo>
                  <a:cubicBezTo>
                    <a:pt x="1707" y="234"/>
                    <a:pt x="1708" y="243"/>
                    <a:pt x="1708" y="253"/>
                  </a:cubicBezTo>
                  <a:cubicBezTo>
                    <a:pt x="1708" y="277"/>
                    <a:pt x="1702" y="301"/>
                    <a:pt x="1689" y="326"/>
                  </a:cubicBezTo>
                  <a:cubicBezTo>
                    <a:pt x="1669" y="366"/>
                    <a:pt x="1634" y="404"/>
                    <a:pt x="1585" y="441"/>
                  </a:cubicBezTo>
                  <a:cubicBezTo>
                    <a:pt x="1556" y="463"/>
                    <a:pt x="1522" y="483"/>
                    <a:pt x="1484" y="502"/>
                  </a:cubicBezTo>
                  <a:cubicBezTo>
                    <a:pt x="1469" y="510"/>
                    <a:pt x="1454" y="517"/>
                    <a:pt x="1437" y="525"/>
                  </a:cubicBezTo>
                  <a:cubicBezTo>
                    <a:pt x="1434" y="526"/>
                    <a:pt x="1434" y="526"/>
                    <a:pt x="1434" y="526"/>
                  </a:cubicBezTo>
                  <a:cubicBezTo>
                    <a:pt x="1274" y="595"/>
                    <a:pt x="1068" y="633"/>
                    <a:pt x="854" y="633"/>
                  </a:cubicBez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5173399" y="2909701"/>
              <a:ext cx="1508555"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4214509" y="3115796"/>
            <a:ext cx="3430551" cy="1306414"/>
            <a:chOff x="4214509" y="3115796"/>
            <a:chExt cx="3430551" cy="1306414"/>
          </a:xfrm>
        </p:grpSpPr>
        <p:sp>
          <p:nvSpPr>
            <p:cNvPr id="14" name="Freeform 138"/>
            <p:cNvSpPr/>
            <p:nvPr/>
          </p:nvSpPr>
          <p:spPr bwMode="auto">
            <a:xfrm>
              <a:off x="4214509" y="3115796"/>
              <a:ext cx="3430551" cy="1306414"/>
            </a:xfrm>
            <a:custGeom>
              <a:avLst/>
              <a:gdLst>
                <a:gd name="T0" fmla="*/ 20 w 2436"/>
                <a:gd name="T1" fmla="*/ 239 h 927"/>
                <a:gd name="T2" fmla="*/ 237 w 2436"/>
                <a:gd name="T3" fmla="*/ 0 h 927"/>
                <a:gd name="T4" fmla="*/ 320 w 2436"/>
                <a:gd name="T5" fmla="*/ 110 h 927"/>
                <a:gd name="T6" fmla="*/ 439 w 2436"/>
                <a:gd name="T7" fmla="*/ 204 h 927"/>
                <a:gd name="T8" fmla="*/ 1218 w 2436"/>
                <a:gd name="T9" fmla="*/ 393 h 927"/>
                <a:gd name="T10" fmla="*/ 1997 w 2436"/>
                <a:gd name="T11" fmla="*/ 204 h 927"/>
                <a:gd name="T12" fmla="*/ 2116 w 2436"/>
                <a:gd name="T13" fmla="*/ 110 h 927"/>
                <a:gd name="T14" fmla="*/ 2199 w 2436"/>
                <a:gd name="T15" fmla="*/ 0 h 927"/>
                <a:gd name="T16" fmla="*/ 2416 w 2436"/>
                <a:gd name="T17" fmla="*/ 239 h 927"/>
                <a:gd name="T18" fmla="*/ 2436 w 2436"/>
                <a:gd name="T19" fmla="*/ 342 h 927"/>
                <a:gd name="T20" fmla="*/ 2431 w 2436"/>
                <a:gd name="T21" fmla="*/ 392 h 927"/>
                <a:gd name="T22" fmla="*/ 2095 w 2436"/>
                <a:gd name="T23" fmla="*/ 744 h 927"/>
                <a:gd name="T24" fmla="*/ 1218 w 2436"/>
                <a:gd name="T25" fmla="*/ 927 h 927"/>
                <a:gd name="T26" fmla="*/ 341 w 2436"/>
                <a:gd name="T27" fmla="*/ 744 h 927"/>
                <a:gd name="T28" fmla="*/ 5 w 2436"/>
                <a:gd name="T29" fmla="*/ 392 h 927"/>
                <a:gd name="T30" fmla="*/ 0 w 2436"/>
                <a:gd name="T31" fmla="*/ 342 h 927"/>
                <a:gd name="T32" fmla="*/ 20 w 2436"/>
                <a:gd name="T33" fmla="*/ 23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6" h="927">
                  <a:moveTo>
                    <a:pt x="20" y="239"/>
                  </a:moveTo>
                  <a:cubicBezTo>
                    <a:pt x="53" y="153"/>
                    <a:pt x="127" y="72"/>
                    <a:pt x="237" y="0"/>
                  </a:cubicBezTo>
                  <a:cubicBezTo>
                    <a:pt x="257" y="39"/>
                    <a:pt x="285" y="76"/>
                    <a:pt x="320" y="110"/>
                  </a:cubicBezTo>
                  <a:cubicBezTo>
                    <a:pt x="354" y="144"/>
                    <a:pt x="394" y="175"/>
                    <a:pt x="439" y="204"/>
                  </a:cubicBezTo>
                  <a:cubicBezTo>
                    <a:pt x="625" y="320"/>
                    <a:pt x="903" y="393"/>
                    <a:pt x="1218" y="393"/>
                  </a:cubicBezTo>
                  <a:cubicBezTo>
                    <a:pt x="1533" y="393"/>
                    <a:pt x="1811" y="320"/>
                    <a:pt x="1997" y="204"/>
                  </a:cubicBezTo>
                  <a:cubicBezTo>
                    <a:pt x="2042" y="175"/>
                    <a:pt x="2082" y="144"/>
                    <a:pt x="2116" y="110"/>
                  </a:cubicBezTo>
                  <a:cubicBezTo>
                    <a:pt x="2151" y="76"/>
                    <a:pt x="2179" y="39"/>
                    <a:pt x="2199" y="0"/>
                  </a:cubicBezTo>
                  <a:cubicBezTo>
                    <a:pt x="2309" y="72"/>
                    <a:pt x="2383" y="153"/>
                    <a:pt x="2416" y="239"/>
                  </a:cubicBezTo>
                  <a:cubicBezTo>
                    <a:pt x="2429" y="273"/>
                    <a:pt x="2436" y="307"/>
                    <a:pt x="2436" y="342"/>
                  </a:cubicBezTo>
                  <a:cubicBezTo>
                    <a:pt x="2436" y="359"/>
                    <a:pt x="2434" y="376"/>
                    <a:pt x="2431" y="392"/>
                  </a:cubicBezTo>
                  <a:cubicBezTo>
                    <a:pt x="2407" y="522"/>
                    <a:pt x="2290" y="645"/>
                    <a:pt x="2095" y="744"/>
                  </a:cubicBezTo>
                  <a:cubicBezTo>
                    <a:pt x="1862" y="862"/>
                    <a:pt x="1550" y="927"/>
                    <a:pt x="1218" y="927"/>
                  </a:cubicBezTo>
                  <a:cubicBezTo>
                    <a:pt x="886" y="927"/>
                    <a:pt x="574" y="862"/>
                    <a:pt x="341" y="744"/>
                  </a:cubicBezTo>
                  <a:cubicBezTo>
                    <a:pt x="146" y="645"/>
                    <a:pt x="29" y="522"/>
                    <a:pt x="5" y="392"/>
                  </a:cubicBezTo>
                  <a:cubicBezTo>
                    <a:pt x="2" y="376"/>
                    <a:pt x="0" y="359"/>
                    <a:pt x="0" y="342"/>
                  </a:cubicBezTo>
                  <a:cubicBezTo>
                    <a:pt x="0" y="307"/>
                    <a:pt x="7" y="273"/>
                    <a:pt x="20" y="239"/>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39"/>
            <p:cNvSpPr/>
            <p:nvPr/>
          </p:nvSpPr>
          <p:spPr bwMode="auto">
            <a:xfrm>
              <a:off x="4273842" y="3201021"/>
              <a:ext cx="3312963" cy="1161856"/>
            </a:xfrm>
            <a:custGeom>
              <a:avLst/>
              <a:gdLst>
                <a:gd name="T0" fmla="*/ 1176 w 2352"/>
                <a:gd name="T1" fmla="*/ 825 h 825"/>
                <a:gd name="T2" fmla="*/ 318 w 2352"/>
                <a:gd name="T3" fmla="*/ 647 h 825"/>
                <a:gd name="T4" fmla="*/ 4 w 2352"/>
                <a:gd name="T5" fmla="*/ 324 h 825"/>
                <a:gd name="T6" fmla="*/ 0 w 2352"/>
                <a:gd name="T7" fmla="*/ 282 h 825"/>
                <a:gd name="T8" fmla="*/ 17 w 2352"/>
                <a:gd name="T9" fmla="*/ 194 h 825"/>
                <a:gd name="T10" fmla="*/ 182 w 2352"/>
                <a:gd name="T11" fmla="*/ 0 h 825"/>
                <a:gd name="T12" fmla="*/ 249 w 2352"/>
                <a:gd name="T13" fmla="*/ 80 h 825"/>
                <a:gd name="T14" fmla="*/ 375 w 2352"/>
                <a:gd name="T15" fmla="*/ 179 h 825"/>
                <a:gd name="T16" fmla="*/ 1176 w 2352"/>
                <a:gd name="T17" fmla="*/ 375 h 825"/>
                <a:gd name="T18" fmla="*/ 1977 w 2352"/>
                <a:gd name="T19" fmla="*/ 179 h 825"/>
                <a:gd name="T20" fmla="*/ 2103 w 2352"/>
                <a:gd name="T21" fmla="*/ 80 h 825"/>
                <a:gd name="T22" fmla="*/ 2170 w 2352"/>
                <a:gd name="T23" fmla="*/ 0 h 825"/>
                <a:gd name="T24" fmla="*/ 2335 w 2352"/>
                <a:gd name="T25" fmla="*/ 194 h 825"/>
                <a:gd name="T26" fmla="*/ 2352 w 2352"/>
                <a:gd name="T27" fmla="*/ 282 h 825"/>
                <a:gd name="T28" fmla="*/ 2348 w 2352"/>
                <a:gd name="T29" fmla="*/ 324 h 825"/>
                <a:gd name="T30" fmla="*/ 2034 w 2352"/>
                <a:gd name="T31" fmla="*/ 647 h 825"/>
                <a:gd name="T32" fmla="*/ 1176 w 2352"/>
                <a:gd name="T33"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2" h="825">
                  <a:moveTo>
                    <a:pt x="1176" y="825"/>
                  </a:moveTo>
                  <a:cubicBezTo>
                    <a:pt x="850" y="825"/>
                    <a:pt x="545" y="762"/>
                    <a:pt x="318" y="647"/>
                  </a:cubicBezTo>
                  <a:cubicBezTo>
                    <a:pt x="137" y="555"/>
                    <a:pt x="25" y="441"/>
                    <a:pt x="4" y="324"/>
                  </a:cubicBezTo>
                  <a:cubicBezTo>
                    <a:pt x="1" y="310"/>
                    <a:pt x="0" y="296"/>
                    <a:pt x="0" y="282"/>
                  </a:cubicBezTo>
                  <a:cubicBezTo>
                    <a:pt x="0" y="253"/>
                    <a:pt x="6" y="223"/>
                    <a:pt x="17" y="194"/>
                  </a:cubicBezTo>
                  <a:cubicBezTo>
                    <a:pt x="43" y="126"/>
                    <a:pt x="100" y="60"/>
                    <a:pt x="182" y="0"/>
                  </a:cubicBezTo>
                  <a:cubicBezTo>
                    <a:pt x="201" y="28"/>
                    <a:pt x="223" y="54"/>
                    <a:pt x="249" y="80"/>
                  </a:cubicBezTo>
                  <a:cubicBezTo>
                    <a:pt x="284" y="115"/>
                    <a:pt x="327" y="148"/>
                    <a:pt x="375" y="179"/>
                  </a:cubicBezTo>
                  <a:cubicBezTo>
                    <a:pt x="573" y="303"/>
                    <a:pt x="865" y="375"/>
                    <a:pt x="1176" y="375"/>
                  </a:cubicBezTo>
                  <a:cubicBezTo>
                    <a:pt x="1487" y="375"/>
                    <a:pt x="1779" y="303"/>
                    <a:pt x="1977" y="179"/>
                  </a:cubicBezTo>
                  <a:cubicBezTo>
                    <a:pt x="2025" y="148"/>
                    <a:pt x="2068" y="115"/>
                    <a:pt x="2103" y="80"/>
                  </a:cubicBezTo>
                  <a:cubicBezTo>
                    <a:pt x="2129" y="54"/>
                    <a:pt x="2151" y="28"/>
                    <a:pt x="2170" y="0"/>
                  </a:cubicBezTo>
                  <a:cubicBezTo>
                    <a:pt x="2252" y="60"/>
                    <a:pt x="2309" y="126"/>
                    <a:pt x="2335" y="194"/>
                  </a:cubicBezTo>
                  <a:cubicBezTo>
                    <a:pt x="2346" y="223"/>
                    <a:pt x="2352" y="253"/>
                    <a:pt x="2352" y="282"/>
                  </a:cubicBezTo>
                  <a:cubicBezTo>
                    <a:pt x="2352" y="296"/>
                    <a:pt x="2351" y="310"/>
                    <a:pt x="2348" y="324"/>
                  </a:cubicBezTo>
                  <a:cubicBezTo>
                    <a:pt x="2327" y="441"/>
                    <a:pt x="2215" y="555"/>
                    <a:pt x="2034" y="647"/>
                  </a:cubicBezTo>
                  <a:cubicBezTo>
                    <a:pt x="1807" y="762"/>
                    <a:pt x="1502" y="825"/>
                    <a:pt x="1176" y="825"/>
                  </a:cubicBezTo>
                  <a:close/>
                </a:path>
              </a:pathLst>
            </a:custGeom>
            <a:solidFill>
              <a:schemeClr val="accent1">
                <a:alpha val="40000"/>
              </a:schemeClr>
            </a:solidFill>
            <a:ln w="14288" cap="flat">
              <a:noFill/>
              <a:prstDash val="solid"/>
              <a:miter lim="800000"/>
            </a:ln>
            <a:effectLst/>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5183858" y="3817895"/>
              <a:ext cx="1508555" cy="461665"/>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a:off x="3771126" y="3778174"/>
            <a:ext cx="4318394" cy="1571796"/>
            <a:chOff x="3771126" y="3778174"/>
            <a:chExt cx="4318394" cy="1571796"/>
          </a:xfrm>
        </p:grpSpPr>
        <p:sp>
          <p:nvSpPr>
            <p:cNvPr id="12" name="Freeform 136"/>
            <p:cNvSpPr/>
            <p:nvPr/>
          </p:nvSpPr>
          <p:spPr bwMode="auto">
            <a:xfrm>
              <a:off x="3771126" y="3778174"/>
              <a:ext cx="4318394" cy="1571796"/>
            </a:xfrm>
            <a:custGeom>
              <a:avLst/>
              <a:gdLst>
                <a:gd name="T0" fmla="*/ 2633 w 3066"/>
                <a:gd name="T1" fmla="*/ 887 h 1116"/>
                <a:gd name="T2" fmla="*/ 1533 w 3066"/>
                <a:gd name="T3" fmla="*/ 1116 h 1116"/>
                <a:gd name="T4" fmla="*/ 433 w 3066"/>
                <a:gd name="T5" fmla="*/ 887 h 1116"/>
                <a:gd name="T6" fmla="*/ 0 w 3066"/>
                <a:gd name="T7" fmla="*/ 373 h 1116"/>
                <a:gd name="T8" fmla="*/ 211 w 3066"/>
                <a:gd name="T9" fmla="*/ 0 h 1116"/>
                <a:gd name="T10" fmla="*/ 600 w 3066"/>
                <a:gd name="T11" fmla="*/ 385 h 1116"/>
                <a:gd name="T12" fmla="*/ 1533 w 3066"/>
                <a:gd name="T13" fmla="*/ 581 h 1116"/>
                <a:gd name="T14" fmla="*/ 2466 w 3066"/>
                <a:gd name="T15" fmla="*/ 385 h 1116"/>
                <a:gd name="T16" fmla="*/ 2855 w 3066"/>
                <a:gd name="T17" fmla="*/ 0 h 1116"/>
                <a:gd name="T18" fmla="*/ 3066 w 3066"/>
                <a:gd name="T19" fmla="*/ 373 h 1116"/>
                <a:gd name="T20" fmla="*/ 2633 w 3066"/>
                <a:gd name="T21" fmla="*/ 8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6" h="1116">
                  <a:moveTo>
                    <a:pt x="2633" y="887"/>
                  </a:moveTo>
                  <a:cubicBezTo>
                    <a:pt x="2340" y="1035"/>
                    <a:pt x="1950" y="1116"/>
                    <a:pt x="1533" y="1116"/>
                  </a:cubicBezTo>
                  <a:cubicBezTo>
                    <a:pt x="1116" y="1116"/>
                    <a:pt x="726" y="1035"/>
                    <a:pt x="433" y="887"/>
                  </a:cubicBezTo>
                  <a:cubicBezTo>
                    <a:pt x="154" y="746"/>
                    <a:pt x="0" y="563"/>
                    <a:pt x="0" y="373"/>
                  </a:cubicBezTo>
                  <a:cubicBezTo>
                    <a:pt x="0" y="241"/>
                    <a:pt x="73" y="113"/>
                    <a:pt x="211" y="0"/>
                  </a:cubicBezTo>
                  <a:cubicBezTo>
                    <a:pt x="260" y="147"/>
                    <a:pt x="394" y="281"/>
                    <a:pt x="600" y="385"/>
                  </a:cubicBezTo>
                  <a:cubicBezTo>
                    <a:pt x="850" y="512"/>
                    <a:pt x="1182" y="581"/>
                    <a:pt x="1533" y="581"/>
                  </a:cubicBezTo>
                  <a:cubicBezTo>
                    <a:pt x="1884" y="581"/>
                    <a:pt x="2216" y="512"/>
                    <a:pt x="2466" y="385"/>
                  </a:cubicBezTo>
                  <a:cubicBezTo>
                    <a:pt x="2672" y="281"/>
                    <a:pt x="2806" y="147"/>
                    <a:pt x="2855" y="0"/>
                  </a:cubicBezTo>
                  <a:cubicBezTo>
                    <a:pt x="2993" y="113"/>
                    <a:pt x="3066" y="241"/>
                    <a:pt x="3066" y="373"/>
                  </a:cubicBezTo>
                  <a:cubicBezTo>
                    <a:pt x="3066" y="563"/>
                    <a:pt x="2912" y="746"/>
                    <a:pt x="2633" y="887"/>
                  </a:cubicBezTo>
                  <a:close/>
                </a:path>
              </a:pathLst>
            </a:custGeom>
            <a:solidFill>
              <a:schemeClr val="accent1">
                <a:alpha val="20000"/>
              </a:schemeClr>
            </a:solidFill>
            <a:ln w="7938" cap="flat">
              <a:noFill/>
              <a:prstDash val="solid"/>
              <a:miter lim="800000"/>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37"/>
            <p:cNvSpPr/>
            <p:nvPr/>
          </p:nvSpPr>
          <p:spPr bwMode="auto">
            <a:xfrm>
              <a:off x="3828302" y="3876343"/>
              <a:ext cx="4202964" cy="1416451"/>
            </a:xfrm>
            <a:custGeom>
              <a:avLst/>
              <a:gdLst>
                <a:gd name="T0" fmla="*/ 1492 w 2984"/>
                <a:gd name="T1" fmla="*/ 1005 h 1005"/>
                <a:gd name="T2" fmla="*/ 411 w 2984"/>
                <a:gd name="T3" fmla="*/ 780 h 1005"/>
                <a:gd name="T4" fmla="*/ 0 w 2984"/>
                <a:gd name="T5" fmla="*/ 303 h 1005"/>
                <a:gd name="T6" fmla="*/ 154 w 2984"/>
                <a:gd name="T7" fmla="*/ 0 h 1005"/>
                <a:gd name="T8" fmla="*/ 540 w 2984"/>
                <a:gd name="T9" fmla="*/ 352 h 1005"/>
                <a:gd name="T10" fmla="*/ 1492 w 2984"/>
                <a:gd name="T11" fmla="*/ 553 h 1005"/>
                <a:gd name="T12" fmla="*/ 2444 w 2984"/>
                <a:gd name="T13" fmla="*/ 352 h 1005"/>
                <a:gd name="T14" fmla="*/ 2830 w 2984"/>
                <a:gd name="T15" fmla="*/ 0 h 1005"/>
                <a:gd name="T16" fmla="*/ 2984 w 2984"/>
                <a:gd name="T17" fmla="*/ 303 h 1005"/>
                <a:gd name="T18" fmla="*/ 2573 w 2984"/>
                <a:gd name="T19" fmla="*/ 780 h 1005"/>
                <a:gd name="T20" fmla="*/ 1492 w 2984"/>
                <a:gd name="T21" fmla="*/ 1005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1005">
                  <a:moveTo>
                    <a:pt x="1492" y="1005"/>
                  </a:moveTo>
                  <a:cubicBezTo>
                    <a:pt x="1082" y="1005"/>
                    <a:pt x="698" y="925"/>
                    <a:pt x="411" y="780"/>
                  </a:cubicBezTo>
                  <a:cubicBezTo>
                    <a:pt x="146" y="646"/>
                    <a:pt x="0" y="477"/>
                    <a:pt x="0" y="303"/>
                  </a:cubicBezTo>
                  <a:cubicBezTo>
                    <a:pt x="0" y="199"/>
                    <a:pt x="53" y="95"/>
                    <a:pt x="154" y="0"/>
                  </a:cubicBezTo>
                  <a:cubicBezTo>
                    <a:pt x="219" y="136"/>
                    <a:pt x="351" y="257"/>
                    <a:pt x="540" y="352"/>
                  </a:cubicBezTo>
                  <a:cubicBezTo>
                    <a:pt x="796" y="482"/>
                    <a:pt x="1134" y="553"/>
                    <a:pt x="1492" y="553"/>
                  </a:cubicBezTo>
                  <a:cubicBezTo>
                    <a:pt x="1850" y="553"/>
                    <a:pt x="2188" y="482"/>
                    <a:pt x="2444" y="352"/>
                  </a:cubicBezTo>
                  <a:cubicBezTo>
                    <a:pt x="2633" y="257"/>
                    <a:pt x="2765" y="136"/>
                    <a:pt x="2830" y="0"/>
                  </a:cubicBezTo>
                  <a:cubicBezTo>
                    <a:pt x="2931" y="95"/>
                    <a:pt x="2984" y="199"/>
                    <a:pt x="2984" y="303"/>
                  </a:cubicBezTo>
                  <a:cubicBezTo>
                    <a:pt x="2984" y="477"/>
                    <a:pt x="2838" y="646"/>
                    <a:pt x="2573" y="780"/>
                  </a:cubicBezTo>
                  <a:cubicBezTo>
                    <a:pt x="2286" y="925"/>
                    <a:pt x="1902" y="1005"/>
                    <a:pt x="1492" y="1005"/>
                  </a:cubicBez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5083069" y="4726088"/>
              <a:ext cx="1731051" cy="523220"/>
            </a:xfrm>
            <a:prstGeom prst="rect">
              <a:avLst/>
            </a:prstGeom>
            <a:noFill/>
          </p:spPr>
          <p:txBody>
            <a:bodyPr wrap="non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Freeform 14"/>
          <p:cNvSpPr>
            <a:spLocks noEditPoints="1"/>
          </p:cNvSpPr>
          <p:nvPr/>
        </p:nvSpPr>
        <p:spPr bwMode="auto">
          <a:xfrm>
            <a:off x="7199048" y="2335438"/>
            <a:ext cx="453121" cy="522832"/>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5"/>
          <p:cNvSpPr>
            <a:spLocks noEditPoints="1"/>
          </p:cNvSpPr>
          <p:nvPr/>
        </p:nvSpPr>
        <p:spPr bwMode="auto">
          <a:xfrm>
            <a:off x="4601370" y="1840897"/>
            <a:ext cx="432525" cy="339049"/>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6"/>
          <p:cNvSpPr>
            <a:spLocks noEditPoints="1"/>
          </p:cNvSpPr>
          <p:nvPr/>
        </p:nvSpPr>
        <p:spPr bwMode="auto">
          <a:xfrm>
            <a:off x="8182602" y="3767053"/>
            <a:ext cx="495900" cy="499068"/>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7"/>
          <p:cNvSpPr>
            <a:spLocks noEditPoints="1"/>
          </p:cNvSpPr>
          <p:nvPr/>
        </p:nvSpPr>
        <p:spPr bwMode="auto">
          <a:xfrm>
            <a:off x="3826254" y="3057930"/>
            <a:ext cx="318453" cy="529170"/>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chemeClr val="bg1"/>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8584665" y="3793221"/>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9017900" y="4182431"/>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36" name="矩形 35"/>
          <p:cNvSpPr/>
          <p:nvPr/>
        </p:nvSpPr>
        <p:spPr>
          <a:xfrm>
            <a:off x="7741204" y="2313757"/>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a:xfrm>
            <a:off x="8174439" y="2702967"/>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39" name="矩形 38"/>
          <p:cNvSpPr/>
          <p:nvPr/>
        </p:nvSpPr>
        <p:spPr>
          <a:xfrm>
            <a:off x="743366" y="3149258"/>
            <a:ext cx="2885726"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39"/>
          <p:cNvSpPr/>
          <p:nvPr/>
        </p:nvSpPr>
        <p:spPr>
          <a:xfrm>
            <a:off x="344883" y="3538468"/>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sp>
        <p:nvSpPr>
          <p:cNvPr id="42" name="矩形 41"/>
          <p:cNvSpPr/>
          <p:nvPr/>
        </p:nvSpPr>
        <p:spPr>
          <a:xfrm>
            <a:off x="1489070" y="1827092"/>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1085008" y="2216302"/>
            <a:ext cx="2758576"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a:t>
            </a:r>
          </a:p>
        </p:txBody>
      </p:sp>
      <p:grpSp>
        <p:nvGrpSpPr>
          <p:cNvPr id="41" name="组合 40"/>
          <p:cNvGrpSpPr/>
          <p:nvPr>
            <p:custDataLst>
              <p:tags r:id="rId1"/>
            </p:custDataLst>
          </p:nvPr>
        </p:nvGrpSpPr>
        <p:grpSpPr>
          <a:xfrm>
            <a:off x="435383" y="318017"/>
            <a:ext cx="4225517" cy="523220"/>
            <a:chOff x="435383" y="318017"/>
            <a:chExt cx="4225517" cy="523220"/>
          </a:xfrm>
        </p:grpSpPr>
        <p:sp>
          <p:nvSpPr>
            <p:cNvPr id="4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45" name="组合 3"/>
            <p:cNvGrpSpPr/>
            <p:nvPr/>
          </p:nvGrpSpPr>
          <p:grpSpPr bwMode="auto">
            <a:xfrm>
              <a:off x="435383" y="318017"/>
              <a:ext cx="477789" cy="523220"/>
              <a:chOff x="0" y="0"/>
              <a:chExt cx="569789" cy="829904"/>
            </a:xfrm>
          </p:grpSpPr>
          <p:sp>
            <p:nvSpPr>
              <p:cNvPr id="4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2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anim calcmode="lin" valueType="num">
                                      <p:cBhvr>
                                        <p:cTn id="13" dur="250" fill="hold"/>
                                        <p:tgtEl>
                                          <p:spTgt spid="29"/>
                                        </p:tgtEl>
                                        <p:attrNameLst>
                                          <p:attrName>ppt_x</p:attrName>
                                        </p:attrNameLst>
                                      </p:cBhvr>
                                      <p:tavLst>
                                        <p:tav tm="0">
                                          <p:val>
                                            <p:strVal val="#ppt_x"/>
                                          </p:val>
                                        </p:tav>
                                        <p:tav tm="100000">
                                          <p:val>
                                            <p:strVal val="#ppt_x"/>
                                          </p:val>
                                        </p:tav>
                                      </p:tavLst>
                                    </p:anim>
                                    <p:anim calcmode="lin" valueType="num">
                                      <p:cBhvr>
                                        <p:cTn id="14" dur="25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4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anim calcmode="lin" valueType="num">
                                      <p:cBhvr>
                                        <p:cTn id="18" dur="250" fill="hold"/>
                                        <p:tgtEl>
                                          <p:spTgt spid="30"/>
                                        </p:tgtEl>
                                        <p:attrNameLst>
                                          <p:attrName>ppt_x</p:attrName>
                                        </p:attrNameLst>
                                      </p:cBhvr>
                                      <p:tavLst>
                                        <p:tav tm="0">
                                          <p:val>
                                            <p:strVal val="#ppt_x"/>
                                          </p:val>
                                        </p:tav>
                                        <p:tav tm="100000">
                                          <p:val>
                                            <p:strVal val="#ppt_x"/>
                                          </p:val>
                                        </p:tav>
                                      </p:tavLst>
                                    </p:anim>
                                    <p:anim calcmode="lin" valueType="num">
                                      <p:cBhvr>
                                        <p:cTn id="19" dur="250" fill="hold"/>
                                        <p:tgtEl>
                                          <p:spTgt spid="3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6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50"/>
                                        <p:tgtEl>
                                          <p:spTgt spid="31"/>
                                        </p:tgtEl>
                                      </p:cBhvr>
                                    </p:animEffect>
                                    <p:anim calcmode="lin" valueType="num">
                                      <p:cBhvr>
                                        <p:cTn id="23" dur="250" fill="hold"/>
                                        <p:tgtEl>
                                          <p:spTgt spid="31"/>
                                        </p:tgtEl>
                                        <p:attrNameLst>
                                          <p:attrName>ppt_x</p:attrName>
                                        </p:attrNameLst>
                                      </p:cBhvr>
                                      <p:tavLst>
                                        <p:tav tm="0">
                                          <p:val>
                                            <p:strVal val="#ppt_x"/>
                                          </p:val>
                                        </p:tav>
                                        <p:tav tm="100000">
                                          <p:val>
                                            <p:strVal val="#ppt_x"/>
                                          </p:val>
                                        </p:tav>
                                      </p:tavLst>
                                    </p:anim>
                                    <p:anim calcmode="lin" valueType="num">
                                      <p:cBhvr>
                                        <p:cTn id="24" dur="250" fill="hold"/>
                                        <p:tgtEl>
                                          <p:spTgt spid="31"/>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180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2" presetClass="entr" presetSubtype="8" fill="hold" grpId="0" nodeType="withEffect">
                                  <p:stCondLst>
                                    <p:cond delay="1900"/>
                                  </p:stCondLst>
                                  <p:iterate type="lt">
                                    <p:tmPct val="2000"/>
                                  </p:iterate>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0"/>
                                  </p:stCondLst>
                                  <p:iterate type="lt">
                                    <p:tmPct val="2000"/>
                                  </p:iterate>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25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2" presetClass="entr" presetSubtype="2" fill="hold" grpId="0" nodeType="withEffect">
                                  <p:stCondLst>
                                    <p:cond delay="2600"/>
                                  </p:stCondLst>
                                  <p:iterate type="lt">
                                    <p:tmPct val="3000"/>
                                  </p:iterate>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1+#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700"/>
                                  </p:stCondLst>
                                  <p:iterate type="lt">
                                    <p:tmPct val="3000"/>
                                  </p:iterate>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par>
                                <p:cTn id="51" presetID="53" presetClass="entr" presetSubtype="16" fill="hold" grpId="0" nodeType="withEffect">
                                  <p:stCondLst>
                                    <p:cond delay="32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2" presetClass="entr" presetSubtype="8" fill="hold" grpId="0" nodeType="withEffect">
                                  <p:stCondLst>
                                    <p:cond delay="3300"/>
                                  </p:stCondLst>
                                  <p:iterate type="lt">
                                    <p:tmPct val="3000"/>
                                  </p:iterate>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3400"/>
                                  </p:stCondLst>
                                  <p:iterate type="lt">
                                    <p:tmPct val="3000"/>
                                  </p:iterate>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par>
                                <p:cTn id="64" presetID="53" presetClass="entr" presetSubtype="16" fill="hold" grpId="0" nodeType="withEffect">
                                  <p:stCondLst>
                                    <p:cond delay="390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par>
                                <p:cTn id="69" presetID="2" presetClass="entr" presetSubtype="2" fill="hold" grpId="0" nodeType="withEffect">
                                  <p:stCondLst>
                                    <p:cond delay="4000"/>
                                  </p:stCondLst>
                                  <p:iterate type="wd">
                                    <p:tmPct val="3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100"/>
                                  </p:stCondLst>
                                  <p:iterate type="wd">
                                    <p:tmPct val="3000"/>
                                  </p:iterate>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3" grpId="0"/>
      <p:bldP spid="34" grpId="0"/>
      <p:bldP spid="36" grpId="0"/>
      <p:bldP spid="37" grpId="0"/>
      <p:bldP spid="39" grpId="0"/>
      <p:bldP spid="40"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962551" y="3135681"/>
            <a:ext cx="3080070" cy="2934968"/>
            <a:chOff x="962551" y="3135681"/>
            <a:chExt cx="3080070" cy="2934968"/>
          </a:xfrm>
        </p:grpSpPr>
        <p:cxnSp>
          <p:nvCxnSpPr>
            <p:cNvPr id="12" name="MH_Other_1"/>
            <p:cNvCxnSpPr>
              <a:stCxn id="13" idx="0"/>
            </p:cNvCxnSpPr>
            <p:nvPr/>
          </p:nvCxnSpPr>
          <p:spPr bwMode="auto">
            <a:xfrm flipV="1">
              <a:off x="2502585" y="3135681"/>
              <a:ext cx="12754" cy="964921"/>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MH_Other_2"/>
            <p:cNvSpPr/>
            <p:nvPr/>
          </p:nvSpPr>
          <p:spPr bwMode="auto">
            <a:xfrm>
              <a:off x="962551" y="4100602"/>
              <a:ext cx="3080070" cy="1970047"/>
            </a:xfrm>
            <a:prstGeom prst="triangle">
              <a:avLst/>
            </a:prstGeom>
            <a:solidFill>
              <a:schemeClr val="accent1">
                <a:alpha val="4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MH_SubTitle_1"/>
          <p:cNvSpPr txBox="1">
            <a:spLocks noChangeArrowheads="1"/>
          </p:cNvSpPr>
          <p:nvPr/>
        </p:nvSpPr>
        <p:spPr bwMode="auto">
          <a:xfrm>
            <a:off x="1211252" y="2241710"/>
            <a:ext cx="2582667" cy="74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组合 19"/>
          <p:cNvGrpSpPr/>
          <p:nvPr/>
        </p:nvGrpSpPr>
        <p:grpSpPr>
          <a:xfrm>
            <a:off x="2760853" y="2244077"/>
            <a:ext cx="3080070" cy="3826572"/>
            <a:chOff x="2760853" y="2244077"/>
            <a:chExt cx="3080070" cy="3826572"/>
          </a:xfrm>
        </p:grpSpPr>
        <p:sp>
          <p:nvSpPr>
            <p:cNvPr id="15" name="MH_Other_3"/>
            <p:cNvSpPr/>
            <p:nvPr/>
          </p:nvSpPr>
          <p:spPr bwMode="auto">
            <a:xfrm>
              <a:off x="2760853" y="4102967"/>
              <a:ext cx="3080070" cy="1967682"/>
            </a:xfrm>
            <a:prstGeom prst="triangle">
              <a:avLst/>
            </a:prstGeom>
            <a:solidFill>
              <a:schemeClr val="accent1">
                <a:alpha val="2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6" name="MH_Other_4"/>
            <p:cNvCxnSpPr/>
            <p:nvPr/>
          </p:nvCxnSpPr>
          <p:spPr bwMode="auto">
            <a:xfrm flipV="1">
              <a:off x="4294509" y="2244077"/>
              <a:ext cx="12754" cy="1875446"/>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555967" y="3135681"/>
            <a:ext cx="3080070" cy="2934968"/>
            <a:chOff x="4555967" y="3135681"/>
            <a:chExt cx="3080070" cy="2934968"/>
          </a:xfrm>
        </p:grpSpPr>
        <p:sp>
          <p:nvSpPr>
            <p:cNvPr id="18" name="MH_Other_5"/>
            <p:cNvSpPr/>
            <p:nvPr/>
          </p:nvSpPr>
          <p:spPr bwMode="auto">
            <a:xfrm>
              <a:off x="4555967" y="4100602"/>
              <a:ext cx="3080070" cy="1970047"/>
            </a:xfrm>
            <a:prstGeom prst="triangle">
              <a:avLst/>
            </a:prstGeom>
            <a:solidFill>
              <a:schemeClr val="accent1">
                <a:alpha val="4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9" name="MH_Other_6"/>
            <p:cNvCxnSpPr/>
            <p:nvPr/>
          </p:nvCxnSpPr>
          <p:spPr bwMode="auto">
            <a:xfrm flipV="1">
              <a:off x="6095998" y="3135681"/>
              <a:ext cx="12754" cy="964921"/>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351079" y="2244077"/>
            <a:ext cx="3080070" cy="3826572"/>
            <a:chOff x="6351079" y="2244077"/>
            <a:chExt cx="3080070" cy="3826572"/>
          </a:xfrm>
        </p:grpSpPr>
        <p:sp>
          <p:nvSpPr>
            <p:cNvPr id="21" name="MH_Other_7"/>
            <p:cNvSpPr/>
            <p:nvPr/>
          </p:nvSpPr>
          <p:spPr bwMode="auto">
            <a:xfrm>
              <a:off x="6351079" y="4102967"/>
              <a:ext cx="3080070" cy="1967682"/>
            </a:xfrm>
            <a:prstGeom prst="triangle">
              <a:avLst/>
            </a:prstGeom>
            <a:solidFill>
              <a:schemeClr val="accent1">
                <a:alpha val="2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2" name="MH_Other_8"/>
            <p:cNvCxnSpPr/>
            <p:nvPr/>
          </p:nvCxnSpPr>
          <p:spPr bwMode="auto">
            <a:xfrm flipV="1">
              <a:off x="7884736" y="2244077"/>
              <a:ext cx="12754" cy="1875446"/>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149380" y="3135681"/>
            <a:ext cx="3080070" cy="2934968"/>
            <a:chOff x="8149380" y="3135681"/>
            <a:chExt cx="3080070" cy="2934968"/>
          </a:xfrm>
        </p:grpSpPr>
        <p:sp>
          <p:nvSpPr>
            <p:cNvPr id="24" name="MH_Other_9"/>
            <p:cNvSpPr/>
            <p:nvPr/>
          </p:nvSpPr>
          <p:spPr bwMode="auto">
            <a:xfrm>
              <a:off x="8149380" y="4100602"/>
              <a:ext cx="3080070" cy="1970047"/>
            </a:xfrm>
            <a:prstGeom prst="triangle">
              <a:avLst/>
            </a:prstGeom>
            <a:solidFill>
              <a:schemeClr val="accent1">
                <a:alpha val="4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MH_Other_10"/>
            <p:cNvCxnSpPr/>
            <p:nvPr/>
          </p:nvCxnSpPr>
          <p:spPr bwMode="auto">
            <a:xfrm flipV="1">
              <a:off x="9689414" y="3135681"/>
              <a:ext cx="12754" cy="964921"/>
            </a:xfrm>
            <a:prstGeom prst="line">
              <a:avLst/>
            </a:prstGeom>
            <a:ln w="9525">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1426074" y="2625063"/>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3203339" y="1753240"/>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4993207" y="2639278"/>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8608886" y="2639278"/>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6793566" y="1753258"/>
            <a:ext cx="2210477"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Title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custDataLst>
              <p:tags r:id="rId1"/>
            </p:custDataLst>
          </p:nvPr>
        </p:nvGrpSpPr>
        <p:grpSpPr>
          <a:xfrm>
            <a:off x="435383" y="318017"/>
            <a:ext cx="4225517" cy="523220"/>
            <a:chOff x="435383" y="318017"/>
            <a:chExt cx="4225517" cy="523220"/>
          </a:xfrm>
        </p:grpSpPr>
        <p:sp>
          <p:nvSpPr>
            <p:cNvPr id="3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35" name="组合 3"/>
            <p:cNvGrpSpPr/>
            <p:nvPr/>
          </p:nvGrpSpPr>
          <p:grpSpPr bwMode="auto">
            <a:xfrm>
              <a:off x="435383" y="318017"/>
              <a:ext cx="477789" cy="523220"/>
              <a:chOff x="0" y="0"/>
              <a:chExt cx="569789" cy="829904"/>
            </a:xfrm>
          </p:grpSpPr>
          <p:sp>
            <p:nvSpPr>
              <p:cNvPr id="3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1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3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6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8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2100"/>
                                  </p:stCondLst>
                                  <p:iterate type="lt">
                                    <p:tmPct val="10000"/>
                                  </p:iterate>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grpId="0" nodeType="withEffect">
                                  <p:stCondLst>
                                    <p:cond delay="2600"/>
                                  </p:stCondLst>
                                  <p:iterate type="lt">
                                    <p:tmPct val="10000"/>
                                  </p:iterate>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3100"/>
                                  </p:stCondLst>
                                  <p:iterate type="lt">
                                    <p:tmPct val="10000"/>
                                  </p:iterate>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grpId="0" nodeType="withEffect">
                                  <p:stCondLst>
                                    <p:cond delay="3600"/>
                                  </p:stCondLst>
                                  <p:iterate type="lt">
                                    <p:tmPct val="10000"/>
                                  </p:iterate>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par>
                                <p:cTn id="37" presetID="22" presetClass="entr" presetSubtype="4" fill="hold" grpId="0" nodeType="withEffect">
                                  <p:stCondLst>
                                    <p:cond delay="4100"/>
                                  </p:stCondLst>
                                  <p:iterate type="lt">
                                    <p:tmPct val="10000"/>
                                  </p:iterate>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3845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6"/>
          <p:cNvSpPr>
            <a:spLocks noChangeArrowheads="1"/>
          </p:cNvSpPr>
          <p:nvPr/>
        </p:nvSpPr>
        <p:spPr bwMode="auto">
          <a:xfrm>
            <a:off x="3917951"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7"/>
          <p:cNvSpPr>
            <a:spLocks noChangeArrowheads="1"/>
          </p:cNvSpPr>
          <p:nvPr/>
        </p:nvSpPr>
        <p:spPr bwMode="auto">
          <a:xfrm>
            <a:off x="4984751"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8"/>
          <p:cNvSpPr>
            <a:spLocks noChangeArrowheads="1"/>
          </p:cNvSpPr>
          <p:nvPr/>
        </p:nvSpPr>
        <p:spPr bwMode="auto">
          <a:xfrm>
            <a:off x="44513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9"/>
          <p:cNvSpPr>
            <a:spLocks noChangeArrowheads="1"/>
          </p:cNvSpPr>
          <p:nvPr/>
        </p:nvSpPr>
        <p:spPr bwMode="auto">
          <a:xfrm>
            <a:off x="2855385" y="3451225"/>
            <a:ext cx="529167"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10"/>
          <p:cNvSpPr>
            <a:spLocks noChangeArrowheads="1"/>
          </p:cNvSpPr>
          <p:nvPr/>
        </p:nvSpPr>
        <p:spPr bwMode="auto">
          <a:xfrm>
            <a:off x="823384" y="3451225"/>
            <a:ext cx="4318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1"/>
          <p:cNvSpPr>
            <a:spLocks noChangeArrowheads="1"/>
          </p:cNvSpPr>
          <p:nvPr/>
        </p:nvSpPr>
        <p:spPr bwMode="auto">
          <a:xfrm>
            <a:off x="55181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2"/>
          <p:cNvSpPr>
            <a:spLocks noChangeArrowheads="1"/>
          </p:cNvSpPr>
          <p:nvPr/>
        </p:nvSpPr>
        <p:spPr bwMode="auto">
          <a:xfrm>
            <a:off x="1255184"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3"/>
          <p:cNvSpPr>
            <a:spLocks noChangeArrowheads="1"/>
          </p:cNvSpPr>
          <p:nvPr/>
        </p:nvSpPr>
        <p:spPr bwMode="auto">
          <a:xfrm>
            <a:off x="1788584"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4"/>
          <p:cNvSpPr>
            <a:spLocks noChangeArrowheads="1"/>
          </p:cNvSpPr>
          <p:nvPr/>
        </p:nvSpPr>
        <p:spPr bwMode="auto">
          <a:xfrm>
            <a:off x="2321984"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5"/>
          <p:cNvSpPr>
            <a:spLocks noChangeArrowheads="1"/>
          </p:cNvSpPr>
          <p:nvPr/>
        </p:nvSpPr>
        <p:spPr bwMode="auto">
          <a:xfrm>
            <a:off x="10841567" y="3451225"/>
            <a:ext cx="5207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6"/>
          <p:cNvSpPr>
            <a:spLocks noChangeArrowheads="1"/>
          </p:cNvSpPr>
          <p:nvPr/>
        </p:nvSpPr>
        <p:spPr bwMode="auto">
          <a:xfrm>
            <a:off x="8712200"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7"/>
          <p:cNvSpPr>
            <a:spLocks noChangeArrowheads="1"/>
          </p:cNvSpPr>
          <p:nvPr/>
        </p:nvSpPr>
        <p:spPr bwMode="auto">
          <a:xfrm>
            <a:off x="9779000"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8"/>
          <p:cNvSpPr>
            <a:spLocks noChangeArrowheads="1"/>
          </p:cNvSpPr>
          <p:nvPr/>
        </p:nvSpPr>
        <p:spPr bwMode="auto">
          <a:xfrm>
            <a:off x="9245600"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9"/>
          <p:cNvSpPr>
            <a:spLocks noChangeArrowheads="1"/>
          </p:cNvSpPr>
          <p:nvPr/>
        </p:nvSpPr>
        <p:spPr bwMode="auto">
          <a:xfrm>
            <a:off x="10312400"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0"/>
          <p:cNvSpPr>
            <a:spLocks noChangeArrowheads="1"/>
          </p:cNvSpPr>
          <p:nvPr/>
        </p:nvSpPr>
        <p:spPr bwMode="auto">
          <a:xfrm>
            <a:off x="6584951"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1"/>
          <p:cNvSpPr>
            <a:spLocks noChangeArrowheads="1"/>
          </p:cNvSpPr>
          <p:nvPr/>
        </p:nvSpPr>
        <p:spPr bwMode="auto">
          <a:xfrm>
            <a:off x="7118352" y="3451225"/>
            <a:ext cx="527049"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2"/>
          <p:cNvSpPr>
            <a:spLocks noChangeArrowheads="1"/>
          </p:cNvSpPr>
          <p:nvPr/>
        </p:nvSpPr>
        <p:spPr bwMode="auto">
          <a:xfrm>
            <a:off x="8178800"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3"/>
          <p:cNvSpPr>
            <a:spLocks noChangeArrowheads="1"/>
          </p:cNvSpPr>
          <p:nvPr/>
        </p:nvSpPr>
        <p:spPr bwMode="auto">
          <a:xfrm>
            <a:off x="6051551" y="3451225"/>
            <a:ext cx="533400" cy="262467"/>
          </a:xfrm>
          <a:prstGeom prst="rect">
            <a:avLst/>
          </a:prstGeom>
          <a:solidFill>
            <a:srgbClr val="25252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4"/>
          <p:cNvSpPr>
            <a:spLocks noChangeArrowheads="1"/>
          </p:cNvSpPr>
          <p:nvPr/>
        </p:nvSpPr>
        <p:spPr bwMode="auto">
          <a:xfrm>
            <a:off x="7645400" y="3451225"/>
            <a:ext cx="533400" cy="262467"/>
          </a:xfrm>
          <a:prstGeom prst="rect">
            <a:avLst/>
          </a:prstGeom>
          <a:solidFill>
            <a:srgbClr val="38383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a:spLocks noChangeArrowheads="1"/>
          </p:cNvSpPr>
          <p:nvPr/>
        </p:nvSpPr>
        <p:spPr bwMode="auto">
          <a:xfrm>
            <a:off x="1327151" y="2759075"/>
            <a:ext cx="2067983" cy="692151"/>
          </a:xfrm>
          <a:custGeom>
            <a:avLst/>
            <a:gdLst>
              <a:gd name="T0" fmla="*/ 0 w 977"/>
              <a:gd name="T1" fmla="*/ 327 h 327"/>
              <a:gd name="T2" fmla="*/ 218 w 977"/>
              <a:gd name="T3" fmla="*/ 64 h 327"/>
              <a:gd name="T4" fmla="*/ 470 w 977"/>
              <a:gd name="T5" fmla="*/ 0 h 327"/>
              <a:gd name="T6" fmla="*/ 722 w 977"/>
              <a:gd name="T7" fmla="*/ 100 h 327"/>
              <a:gd name="T8" fmla="*/ 972 w 977"/>
              <a:gd name="T9" fmla="*/ 123 h 327"/>
              <a:gd name="T10" fmla="*/ 977 w 977"/>
              <a:gd name="T11" fmla="*/ 327 h 327"/>
              <a:gd name="T12" fmla="*/ 0 w 977"/>
              <a:gd name="T13" fmla="*/ 327 h 327"/>
              <a:gd name="T14" fmla="*/ 0 60000 65536"/>
              <a:gd name="T15" fmla="*/ 0 60000 65536"/>
              <a:gd name="T16" fmla="*/ 0 60000 65536"/>
              <a:gd name="T17" fmla="*/ 0 60000 65536"/>
              <a:gd name="T18" fmla="*/ 0 60000 65536"/>
              <a:gd name="T19" fmla="*/ 0 60000 65536"/>
              <a:gd name="T20" fmla="*/ 0 60000 65536"/>
              <a:gd name="T21" fmla="*/ 0 w 977"/>
              <a:gd name="T22" fmla="*/ 0 h 327"/>
              <a:gd name="T23" fmla="*/ 977 w 977"/>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7" h="327">
                <a:moveTo>
                  <a:pt x="0" y="327"/>
                </a:moveTo>
                <a:lnTo>
                  <a:pt x="218" y="64"/>
                </a:lnTo>
                <a:lnTo>
                  <a:pt x="470" y="0"/>
                </a:lnTo>
                <a:lnTo>
                  <a:pt x="722" y="100"/>
                </a:lnTo>
                <a:lnTo>
                  <a:pt x="972" y="123"/>
                </a:lnTo>
                <a:lnTo>
                  <a:pt x="977" y="327"/>
                </a:lnTo>
                <a:lnTo>
                  <a:pt x="0" y="327"/>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6"/>
          <p:cNvSpPr>
            <a:spLocks noChangeArrowheads="1"/>
          </p:cNvSpPr>
          <p:nvPr/>
        </p:nvSpPr>
        <p:spPr bwMode="auto">
          <a:xfrm>
            <a:off x="5920317" y="2924175"/>
            <a:ext cx="2258483" cy="527051"/>
          </a:xfrm>
          <a:custGeom>
            <a:avLst/>
            <a:gdLst>
              <a:gd name="T0" fmla="*/ 0 w 1067"/>
              <a:gd name="T1" fmla="*/ 249 h 249"/>
              <a:gd name="T2" fmla="*/ 314 w 1067"/>
              <a:gd name="T3" fmla="*/ 39 h 249"/>
              <a:gd name="T4" fmla="*/ 566 w 1067"/>
              <a:gd name="T5" fmla="*/ 0 h 249"/>
              <a:gd name="T6" fmla="*/ 815 w 1067"/>
              <a:gd name="T7" fmla="*/ 123 h 249"/>
              <a:gd name="T8" fmla="*/ 1067 w 1067"/>
              <a:gd name="T9" fmla="*/ 193 h 249"/>
              <a:gd name="T10" fmla="*/ 1067 w 1067"/>
              <a:gd name="T11" fmla="*/ 249 h 249"/>
              <a:gd name="T12" fmla="*/ 0 w 1067"/>
              <a:gd name="T13" fmla="*/ 249 h 249"/>
              <a:gd name="T14" fmla="*/ 0 60000 65536"/>
              <a:gd name="T15" fmla="*/ 0 60000 65536"/>
              <a:gd name="T16" fmla="*/ 0 60000 65536"/>
              <a:gd name="T17" fmla="*/ 0 60000 65536"/>
              <a:gd name="T18" fmla="*/ 0 60000 65536"/>
              <a:gd name="T19" fmla="*/ 0 60000 65536"/>
              <a:gd name="T20" fmla="*/ 0 60000 65536"/>
              <a:gd name="T21" fmla="*/ 0 w 1067"/>
              <a:gd name="T22" fmla="*/ 0 h 249"/>
              <a:gd name="T23" fmla="*/ 1067 w 1067"/>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 h="249">
                <a:moveTo>
                  <a:pt x="0" y="249"/>
                </a:moveTo>
                <a:lnTo>
                  <a:pt x="314" y="39"/>
                </a:lnTo>
                <a:lnTo>
                  <a:pt x="566" y="0"/>
                </a:lnTo>
                <a:lnTo>
                  <a:pt x="815" y="123"/>
                </a:lnTo>
                <a:lnTo>
                  <a:pt x="1067" y="193"/>
                </a:lnTo>
                <a:lnTo>
                  <a:pt x="1067" y="249"/>
                </a:lnTo>
                <a:lnTo>
                  <a:pt x="0" y="249"/>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7"/>
          <p:cNvSpPr>
            <a:spLocks noChangeArrowheads="1"/>
          </p:cNvSpPr>
          <p:nvPr/>
        </p:nvSpPr>
        <p:spPr bwMode="auto">
          <a:xfrm>
            <a:off x="823384" y="3065993"/>
            <a:ext cx="1498600" cy="385233"/>
          </a:xfrm>
          <a:custGeom>
            <a:avLst/>
            <a:gdLst>
              <a:gd name="T0" fmla="*/ 0 w 708"/>
              <a:gd name="T1" fmla="*/ 182 h 182"/>
              <a:gd name="T2" fmla="*/ 204 w 708"/>
              <a:gd name="T3" fmla="*/ 59 h 182"/>
              <a:gd name="T4" fmla="*/ 456 w 708"/>
              <a:gd name="T5" fmla="*/ 0 h 182"/>
              <a:gd name="T6" fmla="*/ 708 w 708"/>
              <a:gd name="T7" fmla="*/ 112 h 182"/>
              <a:gd name="T8" fmla="*/ 708 w 708"/>
              <a:gd name="T9" fmla="*/ 182 h 182"/>
              <a:gd name="T10" fmla="*/ 0 w 708"/>
              <a:gd name="T11" fmla="*/ 182 h 182"/>
              <a:gd name="T12" fmla="*/ 0 60000 65536"/>
              <a:gd name="T13" fmla="*/ 0 60000 65536"/>
              <a:gd name="T14" fmla="*/ 0 60000 65536"/>
              <a:gd name="T15" fmla="*/ 0 60000 65536"/>
              <a:gd name="T16" fmla="*/ 0 60000 65536"/>
              <a:gd name="T17" fmla="*/ 0 60000 65536"/>
              <a:gd name="T18" fmla="*/ 0 w 708"/>
              <a:gd name="T19" fmla="*/ 0 h 182"/>
              <a:gd name="T20" fmla="*/ 708 w 708"/>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708" h="182">
                <a:moveTo>
                  <a:pt x="0" y="182"/>
                </a:moveTo>
                <a:lnTo>
                  <a:pt x="204" y="59"/>
                </a:lnTo>
                <a:lnTo>
                  <a:pt x="456" y="0"/>
                </a:lnTo>
                <a:lnTo>
                  <a:pt x="708" y="112"/>
                </a:lnTo>
                <a:lnTo>
                  <a:pt x="708" y="182"/>
                </a:lnTo>
                <a:lnTo>
                  <a:pt x="0" y="182"/>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8"/>
          <p:cNvSpPr>
            <a:spLocks noChangeArrowheads="1"/>
          </p:cNvSpPr>
          <p:nvPr/>
        </p:nvSpPr>
        <p:spPr bwMode="auto">
          <a:xfrm>
            <a:off x="3721100" y="2634193"/>
            <a:ext cx="3937000" cy="817033"/>
          </a:xfrm>
          <a:custGeom>
            <a:avLst/>
            <a:gdLst>
              <a:gd name="T0" fmla="*/ 0 w 1860"/>
              <a:gd name="T1" fmla="*/ 386 h 386"/>
              <a:gd name="T2" fmla="*/ 345 w 1860"/>
              <a:gd name="T3" fmla="*/ 81 h 386"/>
              <a:gd name="T4" fmla="*/ 597 w 1860"/>
              <a:gd name="T5" fmla="*/ 112 h 386"/>
              <a:gd name="T6" fmla="*/ 849 w 1860"/>
              <a:gd name="T7" fmla="*/ 0 h 386"/>
              <a:gd name="T8" fmla="*/ 1101 w 1860"/>
              <a:gd name="T9" fmla="*/ 213 h 386"/>
              <a:gd name="T10" fmla="*/ 1353 w 1860"/>
              <a:gd name="T11" fmla="*/ 213 h 386"/>
              <a:gd name="T12" fmla="*/ 1605 w 1860"/>
              <a:gd name="T13" fmla="*/ 302 h 386"/>
              <a:gd name="T14" fmla="*/ 1860 w 1860"/>
              <a:gd name="T15" fmla="*/ 386 h 386"/>
              <a:gd name="T16" fmla="*/ 0 w 1860"/>
              <a:gd name="T17" fmla="*/ 386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0"/>
              <a:gd name="T28" fmla="*/ 0 h 386"/>
              <a:gd name="T29" fmla="*/ 1860 w 1860"/>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0" h="386">
                <a:moveTo>
                  <a:pt x="0" y="386"/>
                </a:moveTo>
                <a:lnTo>
                  <a:pt x="345" y="81"/>
                </a:lnTo>
                <a:lnTo>
                  <a:pt x="597" y="112"/>
                </a:lnTo>
                <a:lnTo>
                  <a:pt x="849" y="0"/>
                </a:lnTo>
                <a:lnTo>
                  <a:pt x="1101" y="213"/>
                </a:lnTo>
                <a:lnTo>
                  <a:pt x="1353" y="213"/>
                </a:lnTo>
                <a:lnTo>
                  <a:pt x="1605" y="302"/>
                </a:lnTo>
                <a:lnTo>
                  <a:pt x="1860" y="386"/>
                </a:lnTo>
                <a:lnTo>
                  <a:pt x="0" y="386"/>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9"/>
          <p:cNvSpPr>
            <a:spLocks noChangeArrowheads="1"/>
          </p:cNvSpPr>
          <p:nvPr/>
        </p:nvSpPr>
        <p:spPr bwMode="auto">
          <a:xfrm>
            <a:off x="8458200" y="2710393"/>
            <a:ext cx="2387600" cy="740833"/>
          </a:xfrm>
          <a:custGeom>
            <a:avLst/>
            <a:gdLst>
              <a:gd name="T0" fmla="*/ 5 w 1128"/>
              <a:gd name="T1" fmla="*/ 350 h 350"/>
              <a:gd name="T2" fmla="*/ 372 w 1128"/>
              <a:gd name="T3" fmla="*/ 0 h 350"/>
              <a:gd name="T4" fmla="*/ 624 w 1128"/>
              <a:gd name="T5" fmla="*/ 191 h 350"/>
              <a:gd name="T6" fmla="*/ 876 w 1128"/>
              <a:gd name="T7" fmla="*/ 73 h 350"/>
              <a:gd name="T8" fmla="*/ 1128 w 1128"/>
              <a:gd name="T9" fmla="*/ 219 h 350"/>
              <a:gd name="T10" fmla="*/ 1128 w 1128"/>
              <a:gd name="T11" fmla="*/ 350 h 350"/>
              <a:gd name="T12" fmla="*/ 0 w 1128"/>
              <a:gd name="T13" fmla="*/ 350 h 350"/>
              <a:gd name="T14" fmla="*/ 5 w 1128"/>
              <a:gd name="T15" fmla="*/ 350 h 350"/>
              <a:gd name="T16" fmla="*/ 0 60000 65536"/>
              <a:gd name="T17" fmla="*/ 0 60000 65536"/>
              <a:gd name="T18" fmla="*/ 0 60000 65536"/>
              <a:gd name="T19" fmla="*/ 0 60000 65536"/>
              <a:gd name="T20" fmla="*/ 0 60000 65536"/>
              <a:gd name="T21" fmla="*/ 0 60000 65536"/>
              <a:gd name="T22" fmla="*/ 0 60000 65536"/>
              <a:gd name="T23" fmla="*/ 0 60000 65536"/>
              <a:gd name="T24" fmla="*/ 0 w 1128"/>
              <a:gd name="T25" fmla="*/ 0 h 350"/>
              <a:gd name="T26" fmla="*/ 1128 w 1128"/>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8" h="350">
                <a:moveTo>
                  <a:pt x="5" y="350"/>
                </a:moveTo>
                <a:lnTo>
                  <a:pt x="372" y="0"/>
                </a:lnTo>
                <a:lnTo>
                  <a:pt x="624" y="191"/>
                </a:lnTo>
                <a:lnTo>
                  <a:pt x="876" y="73"/>
                </a:lnTo>
                <a:lnTo>
                  <a:pt x="1128" y="219"/>
                </a:lnTo>
                <a:lnTo>
                  <a:pt x="1128" y="350"/>
                </a:lnTo>
                <a:lnTo>
                  <a:pt x="0" y="350"/>
                </a:lnTo>
                <a:lnTo>
                  <a:pt x="5" y="35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0"/>
          <p:cNvSpPr>
            <a:spLocks noChangeArrowheads="1"/>
          </p:cNvSpPr>
          <p:nvPr/>
        </p:nvSpPr>
        <p:spPr bwMode="auto">
          <a:xfrm>
            <a:off x="8458200" y="2710393"/>
            <a:ext cx="2387600" cy="740833"/>
          </a:xfrm>
          <a:custGeom>
            <a:avLst/>
            <a:gdLst>
              <a:gd name="T0" fmla="*/ 5 w 1128"/>
              <a:gd name="T1" fmla="*/ 350 h 350"/>
              <a:gd name="T2" fmla="*/ 372 w 1128"/>
              <a:gd name="T3" fmla="*/ 0 h 350"/>
              <a:gd name="T4" fmla="*/ 624 w 1128"/>
              <a:gd name="T5" fmla="*/ 191 h 350"/>
              <a:gd name="T6" fmla="*/ 876 w 1128"/>
              <a:gd name="T7" fmla="*/ 73 h 350"/>
              <a:gd name="T8" fmla="*/ 1128 w 1128"/>
              <a:gd name="T9" fmla="*/ 219 h 350"/>
              <a:gd name="T10" fmla="*/ 1128 w 1128"/>
              <a:gd name="T11" fmla="*/ 350 h 350"/>
              <a:gd name="T12" fmla="*/ 0 w 1128"/>
              <a:gd name="T13" fmla="*/ 350 h 350"/>
              <a:gd name="T14" fmla="*/ 0 60000 65536"/>
              <a:gd name="T15" fmla="*/ 0 60000 65536"/>
              <a:gd name="T16" fmla="*/ 0 60000 65536"/>
              <a:gd name="T17" fmla="*/ 0 60000 65536"/>
              <a:gd name="T18" fmla="*/ 0 60000 65536"/>
              <a:gd name="T19" fmla="*/ 0 60000 65536"/>
              <a:gd name="T20" fmla="*/ 0 60000 65536"/>
              <a:gd name="T21" fmla="*/ 0 w 1128"/>
              <a:gd name="T22" fmla="*/ 0 h 350"/>
              <a:gd name="T23" fmla="*/ 1128 w 1128"/>
              <a:gd name="T24" fmla="*/ 350 h 3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8" h="350">
                <a:moveTo>
                  <a:pt x="5" y="350"/>
                </a:moveTo>
                <a:lnTo>
                  <a:pt x="372" y="0"/>
                </a:lnTo>
                <a:lnTo>
                  <a:pt x="624" y="191"/>
                </a:lnTo>
                <a:lnTo>
                  <a:pt x="876" y="73"/>
                </a:lnTo>
                <a:lnTo>
                  <a:pt x="1128" y="219"/>
                </a:lnTo>
                <a:lnTo>
                  <a:pt x="1128" y="350"/>
                </a:lnTo>
                <a:lnTo>
                  <a:pt x="0"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1"/>
          <p:cNvSpPr>
            <a:spLocks noChangeArrowheads="1"/>
          </p:cNvSpPr>
          <p:nvPr/>
        </p:nvSpPr>
        <p:spPr bwMode="auto">
          <a:xfrm>
            <a:off x="4332818" y="3713692"/>
            <a:ext cx="2785533" cy="1107016"/>
          </a:xfrm>
          <a:custGeom>
            <a:avLst/>
            <a:gdLst>
              <a:gd name="T0" fmla="*/ 1316 w 1316"/>
              <a:gd name="T1" fmla="*/ 0 h 523"/>
              <a:gd name="T2" fmla="*/ 1064 w 1316"/>
              <a:gd name="T3" fmla="*/ 473 h 523"/>
              <a:gd name="T4" fmla="*/ 806 w 1316"/>
              <a:gd name="T5" fmla="*/ 333 h 523"/>
              <a:gd name="T6" fmla="*/ 560 w 1316"/>
              <a:gd name="T7" fmla="*/ 523 h 523"/>
              <a:gd name="T8" fmla="*/ 308 w 1316"/>
              <a:gd name="T9" fmla="*/ 456 h 523"/>
              <a:gd name="T10" fmla="*/ 56 w 1316"/>
              <a:gd name="T11" fmla="*/ 333 h 523"/>
              <a:gd name="T12" fmla="*/ 0 w 1316"/>
              <a:gd name="T13" fmla="*/ 0 h 523"/>
              <a:gd name="T14" fmla="*/ 1316 w 1316"/>
              <a:gd name="T15" fmla="*/ 0 h 523"/>
              <a:gd name="T16" fmla="*/ 0 60000 65536"/>
              <a:gd name="T17" fmla="*/ 0 60000 65536"/>
              <a:gd name="T18" fmla="*/ 0 60000 65536"/>
              <a:gd name="T19" fmla="*/ 0 60000 65536"/>
              <a:gd name="T20" fmla="*/ 0 60000 65536"/>
              <a:gd name="T21" fmla="*/ 0 60000 65536"/>
              <a:gd name="T22" fmla="*/ 0 60000 65536"/>
              <a:gd name="T23" fmla="*/ 0 60000 65536"/>
              <a:gd name="T24" fmla="*/ 0 w 1316"/>
              <a:gd name="T25" fmla="*/ 0 h 523"/>
              <a:gd name="T26" fmla="*/ 1316 w 1316"/>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6" h="523">
                <a:moveTo>
                  <a:pt x="1316" y="0"/>
                </a:moveTo>
                <a:lnTo>
                  <a:pt x="1064" y="473"/>
                </a:lnTo>
                <a:lnTo>
                  <a:pt x="806" y="333"/>
                </a:lnTo>
                <a:lnTo>
                  <a:pt x="560" y="523"/>
                </a:lnTo>
                <a:lnTo>
                  <a:pt x="308" y="456"/>
                </a:lnTo>
                <a:lnTo>
                  <a:pt x="56" y="333"/>
                </a:lnTo>
                <a:lnTo>
                  <a:pt x="0" y="0"/>
                </a:lnTo>
                <a:lnTo>
                  <a:pt x="1316" y="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2"/>
          <p:cNvSpPr>
            <a:spLocks noChangeArrowheads="1"/>
          </p:cNvSpPr>
          <p:nvPr/>
        </p:nvSpPr>
        <p:spPr bwMode="auto">
          <a:xfrm>
            <a:off x="823385" y="3713693"/>
            <a:ext cx="2561167" cy="444500"/>
          </a:xfrm>
          <a:custGeom>
            <a:avLst/>
            <a:gdLst>
              <a:gd name="T0" fmla="*/ 0 w 1210"/>
              <a:gd name="T1" fmla="*/ 0 h 210"/>
              <a:gd name="T2" fmla="*/ 204 w 1210"/>
              <a:gd name="T3" fmla="*/ 140 h 210"/>
              <a:gd name="T4" fmla="*/ 456 w 1210"/>
              <a:gd name="T5" fmla="*/ 210 h 210"/>
              <a:gd name="T6" fmla="*/ 708 w 1210"/>
              <a:gd name="T7" fmla="*/ 86 h 210"/>
              <a:gd name="T8" fmla="*/ 960 w 1210"/>
              <a:gd name="T9" fmla="*/ 168 h 210"/>
              <a:gd name="T10" fmla="*/ 1210 w 1210"/>
              <a:gd name="T11" fmla="*/ 92 h 210"/>
              <a:gd name="T12" fmla="*/ 1210 w 1210"/>
              <a:gd name="T13" fmla="*/ 0 h 210"/>
              <a:gd name="T14" fmla="*/ 0 w 1210"/>
              <a:gd name="T15" fmla="*/ 0 h 210"/>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210"/>
              <a:gd name="T26" fmla="*/ 1210 w 121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210">
                <a:moveTo>
                  <a:pt x="0" y="0"/>
                </a:moveTo>
                <a:lnTo>
                  <a:pt x="204" y="140"/>
                </a:lnTo>
                <a:lnTo>
                  <a:pt x="456" y="210"/>
                </a:lnTo>
                <a:lnTo>
                  <a:pt x="708" y="86"/>
                </a:lnTo>
                <a:lnTo>
                  <a:pt x="960" y="168"/>
                </a:lnTo>
                <a:lnTo>
                  <a:pt x="1210" y="92"/>
                </a:lnTo>
                <a:lnTo>
                  <a:pt x="1210" y="0"/>
                </a:lnTo>
                <a:lnTo>
                  <a:pt x="0" y="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3"/>
          <p:cNvSpPr>
            <a:spLocks noChangeArrowheads="1"/>
          </p:cNvSpPr>
          <p:nvPr/>
        </p:nvSpPr>
        <p:spPr bwMode="auto">
          <a:xfrm>
            <a:off x="6472768" y="3713693"/>
            <a:ext cx="3839633" cy="656167"/>
          </a:xfrm>
          <a:custGeom>
            <a:avLst/>
            <a:gdLst>
              <a:gd name="T0" fmla="*/ 1814 w 1814"/>
              <a:gd name="T1" fmla="*/ 0 h 310"/>
              <a:gd name="T2" fmla="*/ 1562 w 1814"/>
              <a:gd name="T3" fmla="*/ 229 h 310"/>
              <a:gd name="T4" fmla="*/ 1310 w 1814"/>
              <a:gd name="T5" fmla="*/ 310 h 310"/>
              <a:gd name="T6" fmla="*/ 1058 w 1814"/>
              <a:gd name="T7" fmla="*/ 294 h 310"/>
              <a:gd name="T8" fmla="*/ 806 w 1814"/>
              <a:gd name="T9" fmla="*/ 215 h 310"/>
              <a:gd name="T10" fmla="*/ 554 w 1814"/>
              <a:gd name="T11" fmla="*/ 280 h 310"/>
              <a:gd name="T12" fmla="*/ 305 w 1814"/>
              <a:gd name="T13" fmla="*/ 224 h 310"/>
              <a:gd name="T14" fmla="*/ 0 w 1814"/>
              <a:gd name="T15" fmla="*/ 0 h 310"/>
              <a:gd name="T16" fmla="*/ 1814 w 1814"/>
              <a:gd name="T17" fmla="*/ 0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4"/>
              <a:gd name="T28" fmla="*/ 0 h 310"/>
              <a:gd name="T29" fmla="*/ 1814 w 1814"/>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4" h="310">
                <a:moveTo>
                  <a:pt x="1814" y="0"/>
                </a:moveTo>
                <a:lnTo>
                  <a:pt x="1562" y="229"/>
                </a:lnTo>
                <a:lnTo>
                  <a:pt x="1310" y="310"/>
                </a:lnTo>
                <a:lnTo>
                  <a:pt x="1058" y="294"/>
                </a:lnTo>
                <a:lnTo>
                  <a:pt x="806" y="215"/>
                </a:lnTo>
                <a:lnTo>
                  <a:pt x="554" y="280"/>
                </a:lnTo>
                <a:lnTo>
                  <a:pt x="305" y="224"/>
                </a:lnTo>
                <a:lnTo>
                  <a:pt x="0" y="0"/>
                </a:lnTo>
                <a:lnTo>
                  <a:pt x="1814" y="0"/>
                </a:lnTo>
                <a:close/>
              </a:path>
            </a:pathLst>
          </a:custGeom>
          <a:solidFill>
            <a:schemeClr val="bg1">
              <a:alpha val="50000"/>
            </a:schemeClr>
          </a:solidFill>
          <a:ln>
            <a:noFill/>
          </a:ln>
        </p:spPr>
        <p:txBody>
          <a:bodyPr/>
          <a:lstStyle/>
          <a:p>
            <a:endParaRPr lang="zh-CN" altLang="zh-CN" sz="21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4"/>
          <p:cNvSpPr>
            <a:spLocks noEditPoints="1" noChangeArrowheads="1"/>
          </p:cNvSpPr>
          <p:nvPr/>
        </p:nvSpPr>
        <p:spPr bwMode="auto">
          <a:xfrm>
            <a:off x="3016251" y="3025775"/>
            <a:ext cx="118533" cy="112184"/>
          </a:xfrm>
          <a:custGeom>
            <a:avLst/>
            <a:gdLst>
              <a:gd name="T0" fmla="*/ 10 w 20"/>
              <a:gd name="T1" fmla="*/ 0 h 19"/>
              <a:gd name="T2" fmla="*/ 0 w 20"/>
              <a:gd name="T3" fmla="*/ 9 h 19"/>
              <a:gd name="T4" fmla="*/ 10 w 20"/>
              <a:gd name="T5" fmla="*/ 19 h 19"/>
              <a:gd name="T6" fmla="*/ 20 w 20"/>
              <a:gd name="T7" fmla="*/ 9 h 19"/>
              <a:gd name="T8" fmla="*/ 10 w 20"/>
              <a:gd name="T9" fmla="*/ 0 h 19"/>
              <a:gd name="T10" fmla="*/ 10 w 20"/>
              <a:gd name="T11" fmla="*/ 15 h 19"/>
              <a:gd name="T12" fmla="*/ 5 w 20"/>
              <a:gd name="T13" fmla="*/ 9 h 19"/>
              <a:gd name="T14" fmla="*/ 10 w 20"/>
              <a:gd name="T15" fmla="*/ 4 h 19"/>
              <a:gd name="T16" fmla="*/ 15 w 20"/>
              <a:gd name="T17" fmla="*/ 9 h 19"/>
              <a:gd name="T18" fmla="*/ 10 w 20"/>
              <a:gd name="T19" fmla="*/ 15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9"/>
              <a:gd name="T32" fmla="*/ 20 w 2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9">
                <a:moveTo>
                  <a:pt x="10" y="0"/>
                </a:moveTo>
                <a:cubicBezTo>
                  <a:pt x="4" y="0"/>
                  <a:pt x="0" y="4"/>
                  <a:pt x="0" y="9"/>
                </a:cubicBezTo>
                <a:cubicBezTo>
                  <a:pt x="0" y="15"/>
                  <a:pt x="4" y="19"/>
                  <a:pt x="10" y="19"/>
                </a:cubicBezTo>
                <a:cubicBezTo>
                  <a:pt x="15" y="19"/>
                  <a:pt x="20" y="15"/>
                  <a:pt x="20" y="9"/>
                </a:cubicBezTo>
                <a:cubicBezTo>
                  <a:pt x="20" y="4"/>
                  <a:pt x="15" y="0"/>
                  <a:pt x="10" y="0"/>
                </a:cubicBezTo>
                <a:close/>
                <a:moveTo>
                  <a:pt x="10" y="15"/>
                </a:moveTo>
                <a:cubicBezTo>
                  <a:pt x="7" y="15"/>
                  <a:pt x="5" y="12"/>
                  <a:pt x="5" y="9"/>
                </a:cubicBezTo>
                <a:cubicBezTo>
                  <a:pt x="5" y="7"/>
                  <a:pt x="7" y="4"/>
                  <a:pt x="10" y="4"/>
                </a:cubicBezTo>
                <a:cubicBezTo>
                  <a:pt x="13" y="4"/>
                  <a:pt x="15" y="7"/>
                  <a:pt x="15" y="9"/>
                </a:cubicBezTo>
                <a:cubicBezTo>
                  <a:pt x="15" y="12"/>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5"/>
          <p:cNvSpPr>
            <a:spLocks noEditPoints="1" noChangeArrowheads="1"/>
          </p:cNvSpPr>
          <p:nvPr/>
        </p:nvSpPr>
        <p:spPr bwMode="auto">
          <a:xfrm>
            <a:off x="4991100" y="2983442"/>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5" y="0"/>
                  <a:pt x="0" y="5"/>
                  <a:pt x="0" y="10"/>
                </a:cubicBezTo>
                <a:cubicBezTo>
                  <a:pt x="0" y="16"/>
                  <a:pt x="5" y="20"/>
                  <a:pt x="10" y="20"/>
                </a:cubicBezTo>
                <a:cubicBezTo>
                  <a:pt x="16" y="20"/>
                  <a:pt x="20" y="16"/>
                  <a:pt x="20" y="10"/>
                </a:cubicBezTo>
                <a:cubicBezTo>
                  <a:pt x="20" y="5"/>
                  <a:pt x="16"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6"/>
          <p:cNvSpPr>
            <a:spLocks noEditPoints="1" noChangeArrowheads="1"/>
          </p:cNvSpPr>
          <p:nvPr/>
        </p:nvSpPr>
        <p:spPr bwMode="auto">
          <a:xfrm>
            <a:off x="7112000" y="3042708"/>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7"/>
          <p:cNvSpPr>
            <a:spLocks noEditPoints="1" noChangeArrowheads="1"/>
          </p:cNvSpPr>
          <p:nvPr/>
        </p:nvSpPr>
        <p:spPr bwMode="auto">
          <a:xfrm>
            <a:off x="9186334" y="3042708"/>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8"/>
          <p:cNvSpPr>
            <a:spLocks noEditPoints="1" noChangeArrowheads="1"/>
          </p:cNvSpPr>
          <p:nvPr/>
        </p:nvSpPr>
        <p:spPr bwMode="auto">
          <a:xfrm>
            <a:off x="8102600" y="3885142"/>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4"/>
                  <a:pt x="0" y="10"/>
                </a:cubicBezTo>
                <a:cubicBezTo>
                  <a:pt x="0" y="15"/>
                  <a:pt x="4" y="20"/>
                  <a:pt x="10" y="20"/>
                </a:cubicBezTo>
                <a:cubicBezTo>
                  <a:pt x="15" y="20"/>
                  <a:pt x="20" y="15"/>
                  <a:pt x="20" y="10"/>
                </a:cubicBezTo>
                <a:cubicBezTo>
                  <a:pt x="20" y="4"/>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9"/>
          <p:cNvSpPr>
            <a:spLocks noEditPoints="1" noChangeArrowheads="1"/>
          </p:cNvSpPr>
          <p:nvPr/>
        </p:nvSpPr>
        <p:spPr bwMode="auto">
          <a:xfrm>
            <a:off x="5221818" y="4287308"/>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0"/>
          <p:cNvSpPr>
            <a:spLocks noEditPoints="1" noChangeArrowheads="1"/>
          </p:cNvSpPr>
          <p:nvPr/>
        </p:nvSpPr>
        <p:spPr bwMode="auto">
          <a:xfrm>
            <a:off x="1725084" y="3954992"/>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4" y="0"/>
                  <a:pt x="0" y="4"/>
                  <a:pt x="0" y="10"/>
                </a:cubicBezTo>
                <a:cubicBezTo>
                  <a:pt x="0" y="15"/>
                  <a:pt x="4" y="20"/>
                  <a:pt x="10" y="20"/>
                </a:cubicBezTo>
                <a:cubicBezTo>
                  <a:pt x="15" y="20"/>
                  <a:pt x="20" y="15"/>
                  <a:pt x="20" y="10"/>
                </a:cubicBezTo>
                <a:cubicBezTo>
                  <a:pt x="20" y="4"/>
                  <a:pt x="15"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1"/>
          <p:cNvSpPr>
            <a:spLocks noEditPoints="1" noChangeArrowheads="1"/>
          </p:cNvSpPr>
          <p:nvPr/>
        </p:nvSpPr>
        <p:spPr bwMode="auto">
          <a:xfrm>
            <a:off x="1570567" y="3203575"/>
            <a:ext cx="118533" cy="11853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5 h 20"/>
              <a:gd name="T12" fmla="*/ 5 w 20"/>
              <a:gd name="T13" fmla="*/ 10 h 20"/>
              <a:gd name="T14" fmla="*/ 10 w 20"/>
              <a:gd name="T15" fmla="*/ 5 h 20"/>
              <a:gd name="T16" fmla="*/ 15 w 20"/>
              <a:gd name="T17" fmla="*/ 10 h 20"/>
              <a:gd name="T18" fmla="*/ 10 w 20"/>
              <a:gd name="T19" fmla="*/ 1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cubicBezTo>
                  <a:pt x="5" y="0"/>
                  <a:pt x="0" y="4"/>
                  <a:pt x="0" y="10"/>
                </a:cubicBezTo>
                <a:cubicBezTo>
                  <a:pt x="0" y="15"/>
                  <a:pt x="5" y="20"/>
                  <a:pt x="10" y="20"/>
                </a:cubicBezTo>
                <a:cubicBezTo>
                  <a:pt x="16" y="20"/>
                  <a:pt x="20" y="15"/>
                  <a:pt x="20" y="10"/>
                </a:cubicBezTo>
                <a:cubicBezTo>
                  <a:pt x="20" y="4"/>
                  <a:pt x="16" y="0"/>
                  <a:pt x="10" y="0"/>
                </a:cubicBezTo>
                <a:close/>
                <a:moveTo>
                  <a:pt x="10" y="15"/>
                </a:moveTo>
                <a:cubicBezTo>
                  <a:pt x="7" y="15"/>
                  <a:pt x="5" y="13"/>
                  <a:pt x="5" y="10"/>
                </a:cubicBezTo>
                <a:cubicBezTo>
                  <a:pt x="5" y="7"/>
                  <a:pt x="7" y="5"/>
                  <a:pt x="10" y="5"/>
                </a:cubicBezTo>
                <a:cubicBezTo>
                  <a:pt x="13" y="5"/>
                  <a:pt x="15" y="7"/>
                  <a:pt x="15" y="10"/>
                </a:cubicBezTo>
                <a:cubicBezTo>
                  <a:pt x="15" y="13"/>
                  <a:pt x="13" y="15"/>
                  <a:pt x="10" y="15"/>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682"/>
          <p:cNvSpPr>
            <a:spLocks noChangeArrowheads="1"/>
          </p:cNvSpPr>
          <p:nvPr/>
        </p:nvSpPr>
        <p:spPr bwMode="auto">
          <a:xfrm>
            <a:off x="10298671"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2013</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682"/>
          <p:cNvSpPr>
            <a:spLocks noChangeArrowheads="1"/>
          </p:cNvSpPr>
          <p:nvPr/>
        </p:nvSpPr>
        <p:spPr bwMode="auto">
          <a:xfrm>
            <a:off x="9774795"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2012</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682"/>
          <p:cNvSpPr>
            <a:spLocks noChangeArrowheads="1"/>
          </p:cNvSpPr>
          <p:nvPr/>
        </p:nvSpPr>
        <p:spPr bwMode="auto">
          <a:xfrm>
            <a:off x="9249861" y="3404659"/>
            <a:ext cx="55027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2011</a:t>
            </a:r>
            <a:endParaRPr lang="zh-CN" altLang="en-US" sz="1335"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682"/>
          <p:cNvSpPr>
            <a:spLocks noChangeArrowheads="1"/>
          </p:cNvSpPr>
          <p:nvPr/>
        </p:nvSpPr>
        <p:spPr bwMode="auto">
          <a:xfrm>
            <a:off x="87164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2010</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682"/>
          <p:cNvSpPr>
            <a:spLocks noChangeArrowheads="1"/>
          </p:cNvSpPr>
          <p:nvPr/>
        </p:nvSpPr>
        <p:spPr bwMode="auto">
          <a:xfrm>
            <a:off x="8168246"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2009</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682"/>
          <p:cNvSpPr>
            <a:spLocks noChangeArrowheads="1"/>
          </p:cNvSpPr>
          <p:nvPr/>
        </p:nvSpPr>
        <p:spPr bwMode="auto">
          <a:xfrm>
            <a:off x="7643313"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2008</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682"/>
          <p:cNvSpPr>
            <a:spLocks noChangeArrowheads="1"/>
          </p:cNvSpPr>
          <p:nvPr/>
        </p:nvSpPr>
        <p:spPr bwMode="auto">
          <a:xfrm>
            <a:off x="71035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2007</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682"/>
          <p:cNvSpPr>
            <a:spLocks noChangeArrowheads="1"/>
          </p:cNvSpPr>
          <p:nvPr/>
        </p:nvSpPr>
        <p:spPr bwMode="auto">
          <a:xfrm>
            <a:off x="65828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2006</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682"/>
          <p:cNvSpPr>
            <a:spLocks noChangeArrowheads="1"/>
          </p:cNvSpPr>
          <p:nvPr/>
        </p:nvSpPr>
        <p:spPr bwMode="auto">
          <a:xfrm>
            <a:off x="605792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2005</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682"/>
          <p:cNvSpPr>
            <a:spLocks noChangeArrowheads="1"/>
          </p:cNvSpPr>
          <p:nvPr/>
        </p:nvSpPr>
        <p:spPr bwMode="auto">
          <a:xfrm>
            <a:off x="55160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2004</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682"/>
          <p:cNvSpPr>
            <a:spLocks noChangeArrowheads="1"/>
          </p:cNvSpPr>
          <p:nvPr/>
        </p:nvSpPr>
        <p:spPr bwMode="auto">
          <a:xfrm>
            <a:off x="49826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2003</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682"/>
          <p:cNvSpPr>
            <a:spLocks noChangeArrowheads="1"/>
          </p:cNvSpPr>
          <p:nvPr/>
        </p:nvSpPr>
        <p:spPr bwMode="auto">
          <a:xfrm>
            <a:off x="4440795"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2002</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682"/>
          <p:cNvSpPr>
            <a:spLocks noChangeArrowheads="1"/>
          </p:cNvSpPr>
          <p:nvPr/>
        </p:nvSpPr>
        <p:spPr bwMode="auto">
          <a:xfrm>
            <a:off x="3915862"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2001</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682"/>
          <p:cNvSpPr>
            <a:spLocks noChangeArrowheads="1"/>
          </p:cNvSpPr>
          <p:nvPr/>
        </p:nvSpPr>
        <p:spPr bwMode="auto">
          <a:xfrm>
            <a:off x="3386695"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2000</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682"/>
          <p:cNvSpPr>
            <a:spLocks noChangeArrowheads="1"/>
          </p:cNvSpPr>
          <p:nvPr/>
        </p:nvSpPr>
        <p:spPr bwMode="auto">
          <a:xfrm>
            <a:off x="284482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1999</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682"/>
          <p:cNvSpPr>
            <a:spLocks noChangeArrowheads="1"/>
          </p:cNvSpPr>
          <p:nvPr/>
        </p:nvSpPr>
        <p:spPr bwMode="auto">
          <a:xfrm>
            <a:off x="229872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1998</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682"/>
          <p:cNvSpPr>
            <a:spLocks noChangeArrowheads="1"/>
          </p:cNvSpPr>
          <p:nvPr/>
        </p:nvSpPr>
        <p:spPr bwMode="auto">
          <a:xfrm>
            <a:off x="177167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1997</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682"/>
          <p:cNvSpPr>
            <a:spLocks noChangeArrowheads="1"/>
          </p:cNvSpPr>
          <p:nvPr/>
        </p:nvSpPr>
        <p:spPr bwMode="auto">
          <a:xfrm>
            <a:off x="125097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1996</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682"/>
          <p:cNvSpPr>
            <a:spLocks noChangeArrowheads="1"/>
          </p:cNvSpPr>
          <p:nvPr/>
        </p:nvSpPr>
        <p:spPr bwMode="auto">
          <a:xfrm>
            <a:off x="793779" y="3404659"/>
            <a:ext cx="56297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1995</a:t>
            </a:r>
            <a:endParaRPr lang="zh-CN" altLang="en-US" sz="1335">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58"/>
          <p:cNvGrpSpPr/>
          <p:nvPr/>
        </p:nvGrpSpPr>
        <p:grpSpPr>
          <a:xfrm>
            <a:off x="1629833" y="1922993"/>
            <a:ext cx="1718792" cy="1339849"/>
            <a:chOff x="1222375" y="1331913"/>
            <a:chExt cx="1289094" cy="1004887"/>
          </a:xfrm>
        </p:grpSpPr>
        <p:sp>
          <p:nvSpPr>
            <p:cNvPr id="60" name="Freeform 104"/>
            <p:cNvSpPr>
              <a:spLocks noChangeArrowheads="1"/>
            </p:cNvSpPr>
            <p:nvPr/>
          </p:nvSpPr>
          <p:spPr bwMode="auto">
            <a:xfrm>
              <a:off x="1222375" y="1638300"/>
              <a:ext cx="1035050" cy="698500"/>
            </a:xfrm>
            <a:custGeom>
              <a:avLst/>
              <a:gdLst>
                <a:gd name="T0" fmla="*/ 3 w 652"/>
                <a:gd name="T1" fmla="*/ 440 h 440"/>
                <a:gd name="T2" fmla="*/ 0 w 652"/>
                <a:gd name="T3" fmla="*/ 437 h 440"/>
                <a:gd name="T4" fmla="*/ 434 w 652"/>
                <a:gd name="T5" fmla="*/ 0 h 440"/>
                <a:gd name="T6" fmla="*/ 652 w 652"/>
                <a:gd name="T7" fmla="*/ 0 h 440"/>
                <a:gd name="T8" fmla="*/ 652 w 652"/>
                <a:gd name="T9" fmla="*/ 5 h 440"/>
                <a:gd name="T10" fmla="*/ 437 w 652"/>
                <a:gd name="T11" fmla="*/ 5 h 440"/>
                <a:gd name="T12" fmla="*/ 3 w 652"/>
                <a:gd name="T13" fmla="*/ 440 h 440"/>
                <a:gd name="T14" fmla="*/ 0 60000 65536"/>
                <a:gd name="T15" fmla="*/ 0 60000 65536"/>
                <a:gd name="T16" fmla="*/ 0 60000 65536"/>
                <a:gd name="T17" fmla="*/ 0 60000 65536"/>
                <a:gd name="T18" fmla="*/ 0 60000 65536"/>
                <a:gd name="T19" fmla="*/ 0 60000 65536"/>
                <a:gd name="T20" fmla="*/ 0 60000 65536"/>
                <a:gd name="T21" fmla="*/ 0 w 652"/>
                <a:gd name="T22" fmla="*/ 0 h 440"/>
                <a:gd name="T23" fmla="*/ 652 w 652"/>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440">
                  <a:moveTo>
                    <a:pt x="3" y="440"/>
                  </a:moveTo>
                  <a:lnTo>
                    <a:pt x="0" y="437"/>
                  </a:lnTo>
                  <a:lnTo>
                    <a:pt x="434" y="0"/>
                  </a:lnTo>
                  <a:lnTo>
                    <a:pt x="652" y="0"/>
                  </a:lnTo>
                  <a:lnTo>
                    <a:pt x="652" y="5"/>
                  </a:lnTo>
                  <a:lnTo>
                    <a:pt x="437" y="5"/>
                  </a:lnTo>
                  <a:lnTo>
                    <a:pt x="3"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436"/>
            <p:cNvSpPr>
              <a:spLocks noChangeArrowheads="1"/>
            </p:cNvSpPr>
            <p:nvPr/>
          </p:nvSpPr>
          <p:spPr bwMode="auto">
            <a:xfrm>
              <a:off x="1911305" y="1635125"/>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82"/>
            <p:cNvSpPr>
              <a:spLocks noChangeArrowheads="1"/>
            </p:cNvSpPr>
            <p:nvPr/>
          </p:nvSpPr>
          <p:spPr bwMode="auto">
            <a:xfrm>
              <a:off x="1815384" y="133191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3075520" y="1730375"/>
            <a:ext cx="1731491" cy="1365251"/>
            <a:chOff x="2306638" y="1187450"/>
            <a:chExt cx="1298618" cy="1023938"/>
          </a:xfrm>
        </p:grpSpPr>
        <p:sp>
          <p:nvSpPr>
            <p:cNvPr id="64" name="Freeform 103"/>
            <p:cNvSpPr>
              <a:spLocks noChangeArrowheads="1"/>
            </p:cNvSpPr>
            <p:nvPr/>
          </p:nvSpPr>
          <p:spPr bwMode="auto">
            <a:xfrm>
              <a:off x="2306638" y="1512888"/>
              <a:ext cx="1039812" cy="698500"/>
            </a:xfrm>
            <a:custGeom>
              <a:avLst/>
              <a:gdLst>
                <a:gd name="T0" fmla="*/ 3 w 655"/>
                <a:gd name="T1" fmla="*/ 440 h 440"/>
                <a:gd name="T2" fmla="*/ 0 w 655"/>
                <a:gd name="T3" fmla="*/ 437 h 440"/>
                <a:gd name="T4" fmla="*/ 434 w 655"/>
                <a:gd name="T5" fmla="*/ 0 h 440"/>
                <a:gd name="T6" fmla="*/ 655 w 655"/>
                <a:gd name="T7" fmla="*/ 0 h 440"/>
                <a:gd name="T8" fmla="*/ 655 w 655"/>
                <a:gd name="T9" fmla="*/ 6 h 440"/>
                <a:gd name="T10" fmla="*/ 437 w 655"/>
                <a:gd name="T11" fmla="*/ 6 h 440"/>
                <a:gd name="T12" fmla="*/ 3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3" y="440"/>
                  </a:moveTo>
                  <a:lnTo>
                    <a:pt x="0" y="437"/>
                  </a:lnTo>
                  <a:lnTo>
                    <a:pt x="434" y="0"/>
                  </a:lnTo>
                  <a:lnTo>
                    <a:pt x="655" y="0"/>
                  </a:lnTo>
                  <a:lnTo>
                    <a:pt x="655" y="6"/>
                  </a:lnTo>
                  <a:lnTo>
                    <a:pt x="437" y="6"/>
                  </a:lnTo>
                  <a:lnTo>
                    <a:pt x="3"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438"/>
            <p:cNvSpPr>
              <a:spLocks noChangeArrowheads="1"/>
            </p:cNvSpPr>
            <p:nvPr/>
          </p:nvSpPr>
          <p:spPr bwMode="auto">
            <a:xfrm>
              <a:off x="3005092" y="1490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82"/>
            <p:cNvSpPr>
              <a:spLocks noChangeArrowheads="1"/>
            </p:cNvSpPr>
            <p:nvPr/>
          </p:nvSpPr>
          <p:spPr bwMode="auto">
            <a:xfrm>
              <a:off x="2909172" y="11874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5050366" y="1677460"/>
            <a:ext cx="1744192" cy="1365249"/>
            <a:chOff x="3787775" y="1147763"/>
            <a:chExt cx="1308144" cy="1023937"/>
          </a:xfrm>
        </p:grpSpPr>
        <p:sp>
          <p:nvSpPr>
            <p:cNvPr id="68" name="Freeform 102"/>
            <p:cNvSpPr>
              <a:spLocks noChangeArrowheads="1"/>
            </p:cNvSpPr>
            <p:nvPr/>
          </p:nvSpPr>
          <p:spPr bwMode="auto">
            <a:xfrm>
              <a:off x="3787775" y="1477963"/>
              <a:ext cx="1039813" cy="693737"/>
            </a:xfrm>
            <a:custGeom>
              <a:avLst/>
              <a:gdLst>
                <a:gd name="T0" fmla="*/ 2 w 655"/>
                <a:gd name="T1" fmla="*/ 437 h 437"/>
                <a:gd name="T2" fmla="*/ 0 w 655"/>
                <a:gd name="T3" fmla="*/ 434 h 437"/>
                <a:gd name="T4" fmla="*/ 436 w 655"/>
                <a:gd name="T5" fmla="*/ 0 h 437"/>
                <a:gd name="T6" fmla="*/ 655 w 655"/>
                <a:gd name="T7" fmla="*/ 0 h 437"/>
                <a:gd name="T8" fmla="*/ 655 w 655"/>
                <a:gd name="T9" fmla="*/ 3 h 437"/>
                <a:gd name="T10" fmla="*/ 436 w 655"/>
                <a:gd name="T11" fmla="*/ 3 h 437"/>
                <a:gd name="T12" fmla="*/ 2 w 655"/>
                <a:gd name="T13" fmla="*/ 437 h 437"/>
                <a:gd name="T14" fmla="*/ 0 60000 65536"/>
                <a:gd name="T15" fmla="*/ 0 60000 65536"/>
                <a:gd name="T16" fmla="*/ 0 60000 65536"/>
                <a:gd name="T17" fmla="*/ 0 60000 65536"/>
                <a:gd name="T18" fmla="*/ 0 60000 65536"/>
                <a:gd name="T19" fmla="*/ 0 60000 65536"/>
                <a:gd name="T20" fmla="*/ 0 60000 65536"/>
                <a:gd name="T21" fmla="*/ 0 w 655"/>
                <a:gd name="T22" fmla="*/ 0 h 437"/>
                <a:gd name="T23" fmla="*/ 655 w 655"/>
                <a:gd name="T24" fmla="*/ 437 h 4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37">
                  <a:moveTo>
                    <a:pt x="2" y="437"/>
                  </a:moveTo>
                  <a:lnTo>
                    <a:pt x="0" y="434"/>
                  </a:lnTo>
                  <a:lnTo>
                    <a:pt x="436" y="0"/>
                  </a:lnTo>
                  <a:lnTo>
                    <a:pt x="655" y="0"/>
                  </a:lnTo>
                  <a:lnTo>
                    <a:pt x="655" y="3"/>
                  </a:lnTo>
                  <a:lnTo>
                    <a:pt x="436" y="3"/>
                  </a:lnTo>
                  <a:lnTo>
                    <a:pt x="2" y="43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440"/>
            <p:cNvSpPr>
              <a:spLocks noChangeArrowheads="1"/>
            </p:cNvSpPr>
            <p:nvPr/>
          </p:nvSpPr>
          <p:spPr bwMode="auto">
            <a:xfrm>
              <a:off x="4495755" y="1450975"/>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82"/>
            <p:cNvSpPr>
              <a:spLocks noChangeArrowheads="1"/>
            </p:cNvSpPr>
            <p:nvPr/>
          </p:nvSpPr>
          <p:spPr bwMode="auto">
            <a:xfrm>
              <a:off x="4399834" y="114776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7171270" y="1730375"/>
            <a:ext cx="1754775" cy="1365251"/>
            <a:chOff x="5378450" y="1187450"/>
            <a:chExt cx="1316081" cy="1023938"/>
          </a:xfrm>
        </p:grpSpPr>
        <p:sp>
          <p:nvSpPr>
            <p:cNvPr id="72" name="Freeform 105"/>
            <p:cNvSpPr>
              <a:spLocks noChangeArrowheads="1"/>
            </p:cNvSpPr>
            <p:nvPr/>
          </p:nvSpPr>
          <p:spPr bwMode="auto">
            <a:xfrm>
              <a:off x="5378450" y="1512888"/>
              <a:ext cx="1036638" cy="698500"/>
            </a:xfrm>
            <a:custGeom>
              <a:avLst/>
              <a:gdLst>
                <a:gd name="T0" fmla="*/ 3 w 653"/>
                <a:gd name="T1" fmla="*/ 440 h 440"/>
                <a:gd name="T2" fmla="*/ 0 w 653"/>
                <a:gd name="T3" fmla="*/ 437 h 440"/>
                <a:gd name="T4" fmla="*/ 434 w 653"/>
                <a:gd name="T5" fmla="*/ 0 h 440"/>
                <a:gd name="T6" fmla="*/ 653 w 653"/>
                <a:gd name="T7" fmla="*/ 0 h 440"/>
                <a:gd name="T8" fmla="*/ 653 w 653"/>
                <a:gd name="T9" fmla="*/ 6 h 440"/>
                <a:gd name="T10" fmla="*/ 437 w 653"/>
                <a:gd name="T11" fmla="*/ 6 h 440"/>
                <a:gd name="T12" fmla="*/ 3 w 653"/>
                <a:gd name="T13" fmla="*/ 440 h 440"/>
                <a:gd name="T14" fmla="*/ 0 60000 65536"/>
                <a:gd name="T15" fmla="*/ 0 60000 65536"/>
                <a:gd name="T16" fmla="*/ 0 60000 65536"/>
                <a:gd name="T17" fmla="*/ 0 60000 65536"/>
                <a:gd name="T18" fmla="*/ 0 60000 65536"/>
                <a:gd name="T19" fmla="*/ 0 60000 65536"/>
                <a:gd name="T20" fmla="*/ 0 60000 65536"/>
                <a:gd name="T21" fmla="*/ 0 w 653"/>
                <a:gd name="T22" fmla="*/ 0 h 440"/>
                <a:gd name="T23" fmla="*/ 653 w 653"/>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 h="440">
                  <a:moveTo>
                    <a:pt x="3" y="440"/>
                  </a:moveTo>
                  <a:lnTo>
                    <a:pt x="0" y="437"/>
                  </a:lnTo>
                  <a:lnTo>
                    <a:pt x="434" y="0"/>
                  </a:lnTo>
                  <a:lnTo>
                    <a:pt x="653" y="0"/>
                  </a:lnTo>
                  <a:lnTo>
                    <a:pt x="653" y="6"/>
                  </a:lnTo>
                  <a:lnTo>
                    <a:pt x="437" y="6"/>
                  </a:lnTo>
                  <a:lnTo>
                    <a:pt x="3"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442"/>
            <p:cNvSpPr>
              <a:spLocks noChangeArrowheads="1"/>
            </p:cNvSpPr>
            <p:nvPr/>
          </p:nvSpPr>
          <p:spPr bwMode="auto">
            <a:xfrm>
              <a:off x="6094367" y="1490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682"/>
            <p:cNvSpPr>
              <a:spLocks noChangeArrowheads="1"/>
            </p:cNvSpPr>
            <p:nvPr/>
          </p:nvSpPr>
          <p:spPr bwMode="auto">
            <a:xfrm>
              <a:off x="5998447" y="11874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a:off x="9241371" y="1728259"/>
            <a:ext cx="1742075" cy="1367367"/>
            <a:chOff x="6931025" y="1185863"/>
            <a:chExt cx="1306556" cy="1025525"/>
          </a:xfrm>
        </p:grpSpPr>
        <p:sp>
          <p:nvSpPr>
            <p:cNvPr id="76" name="Freeform 106"/>
            <p:cNvSpPr>
              <a:spLocks noChangeArrowheads="1"/>
            </p:cNvSpPr>
            <p:nvPr/>
          </p:nvSpPr>
          <p:spPr bwMode="auto">
            <a:xfrm>
              <a:off x="6931025" y="1512888"/>
              <a:ext cx="1039813" cy="698500"/>
            </a:xfrm>
            <a:custGeom>
              <a:avLst/>
              <a:gdLst>
                <a:gd name="T0" fmla="*/ 5 w 655"/>
                <a:gd name="T1" fmla="*/ 440 h 440"/>
                <a:gd name="T2" fmla="*/ 0 w 655"/>
                <a:gd name="T3" fmla="*/ 437 h 440"/>
                <a:gd name="T4" fmla="*/ 436 w 655"/>
                <a:gd name="T5" fmla="*/ 0 h 440"/>
                <a:gd name="T6" fmla="*/ 655 w 655"/>
                <a:gd name="T7" fmla="*/ 0 h 440"/>
                <a:gd name="T8" fmla="*/ 655 w 655"/>
                <a:gd name="T9" fmla="*/ 6 h 440"/>
                <a:gd name="T10" fmla="*/ 439 w 655"/>
                <a:gd name="T11" fmla="*/ 6 h 440"/>
                <a:gd name="T12" fmla="*/ 5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5" y="440"/>
                  </a:moveTo>
                  <a:lnTo>
                    <a:pt x="0" y="437"/>
                  </a:lnTo>
                  <a:lnTo>
                    <a:pt x="436" y="0"/>
                  </a:lnTo>
                  <a:lnTo>
                    <a:pt x="655" y="0"/>
                  </a:lnTo>
                  <a:lnTo>
                    <a:pt x="655" y="6"/>
                  </a:lnTo>
                  <a:lnTo>
                    <a:pt x="439" y="6"/>
                  </a:lnTo>
                  <a:lnTo>
                    <a:pt x="5"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444"/>
            <p:cNvSpPr>
              <a:spLocks noChangeArrowheads="1"/>
            </p:cNvSpPr>
            <p:nvPr/>
          </p:nvSpPr>
          <p:spPr bwMode="auto">
            <a:xfrm>
              <a:off x="7637417" y="1490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682"/>
            <p:cNvSpPr>
              <a:spLocks noChangeArrowheads="1"/>
            </p:cNvSpPr>
            <p:nvPr/>
          </p:nvSpPr>
          <p:spPr bwMode="auto">
            <a:xfrm>
              <a:off x="7541497" y="118586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8161865" y="3944410"/>
            <a:ext cx="1775941" cy="1176583"/>
            <a:chOff x="6121400" y="2847975"/>
            <a:chExt cx="1331956" cy="882437"/>
          </a:xfrm>
        </p:grpSpPr>
        <p:sp>
          <p:nvSpPr>
            <p:cNvPr id="80" name="Freeform 107"/>
            <p:cNvSpPr>
              <a:spLocks noChangeArrowheads="1"/>
            </p:cNvSpPr>
            <p:nvPr/>
          </p:nvSpPr>
          <p:spPr bwMode="auto">
            <a:xfrm>
              <a:off x="6121400" y="2847975"/>
              <a:ext cx="1035050" cy="698500"/>
            </a:xfrm>
            <a:custGeom>
              <a:avLst/>
              <a:gdLst>
                <a:gd name="T0" fmla="*/ 652 w 652"/>
                <a:gd name="T1" fmla="*/ 440 h 440"/>
                <a:gd name="T2" fmla="*/ 434 w 652"/>
                <a:gd name="T3" fmla="*/ 440 h 440"/>
                <a:gd name="T4" fmla="*/ 0 w 652"/>
                <a:gd name="T5" fmla="*/ 3 h 440"/>
                <a:gd name="T6" fmla="*/ 3 w 652"/>
                <a:gd name="T7" fmla="*/ 0 h 440"/>
                <a:gd name="T8" fmla="*/ 437 w 652"/>
                <a:gd name="T9" fmla="*/ 434 h 440"/>
                <a:gd name="T10" fmla="*/ 652 w 652"/>
                <a:gd name="T11" fmla="*/ 434 h 440"/>
                <a:gd name="T12" fmla="*/ 652 w 652"/>
                <a:gd name="T13" fmla="*/ 440 h 440"/>
                <a:gd name="T14" fmla="*/ 0 60000 65536"/>
                <a:gd name="T15" fmla="*/ 0 60000 65536"/>
                <a:gd name="T16" fmla="*/ 0 60000 65536"/>
                <a:gd name="T17" fmla="*/ 0 60000 65536"/>
                <a:gd name="T18" fmla="*/ 0 60000 65536"/>
                <a:gd name="T19" fmla="*/ 0 60000 65536"/>
                <a:gd name="T20" fmla="*/ 0 60000 65536"/>
                <a:gd name="T21" fmla="*/ 0 w 652"/>
                <a:gd name="T22" fmla="*/ 0 h 440"/>
                <a:gd name="T23" fmla="*/ 652 w 652"/>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440">
                  <a:moveTo>
                    <a:pt x="652" y="440"/>
                  </a:moveTo>
                  <a:lnTo>
                    <a:pt x="434" y="440"/>
                  </a:lnTo>
                  <a:lnTo>
                    <a:pt x="0" y="3"/>
                  </a:lnTo>
                  <a:lnTo>
                    <a:pt x="3" y="0"/>
                  </a:lnTo>
                  <a:lnTo>
                    <a:pt x="437" y="434"/>
                  </a:lnTo>
                  <a:lnTo>
                    <a:pt x="652" y="434"/>
                  </a:lnTo>
                  <a:lnTo>
                    <a:pt x="652"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446"/>
            <p:cNvSpPr>
              <a:spLocks noChangeArrowheads="1"/>
            </p:cNvSpPr>
            <p:nvPr/>
          </p:nvSpPr>
          <p:spPr bwMode="auto">
            <a:xfrm>
              <a:off x="6853192" y="35226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682"/>
            <p:cNvSpPr>
              <a:spLocks noChangeArrowheads="1"/>
            </p:cNvSpPr>
            <p:nvPr/>
          </p:nvSpPr>
          <p:spPr bwMode="auto">
            <a:xfrm>
              <a:off x="6756478" y="32194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5281086" y="4340227"/>
            <a:ext cx="1790758" cy="1170232"/>
            <a:chOff x="3960813" y="3144838"/>
            <a:chExt cx="1343068" cy="877674"/>
          </a:xfrm>
        </p:grpSpPr>
        <p:sp>
          <p:nvSpPr>
            <p:cNvPr id="84" name="Freeform 108"/>
            <p:cNvSpPr>
              <a:spLocks noChangeArrowheads="1"/>
            </p:cNvSpPr>
            <p:nvPr/>
          </p:nvSpPr>
          <p:spPr bwMode="auto">
            <a:xfrm>
              <a:off x="3960813" y="3144838"/>
              <a:ext cx="1039812" cy="698500"/>
            </a:xfrm>
            <a:custGeom>
              <a:avLst/>
              <a:gdLst>
                <a:gd name="T0" fmla="*/ 655 w 655"/>
                <a:gd name="T1" fmla="*/ 440 h 440"/>
                <a:gd name="T2" fmla="*/ 437 w 655"/>
                <a:gd name="T3" fmla="*/ 440 h 440"/>
                <a:gd name="T4" fmla="*/ 0 w 655"/>
                <a:gd name="T5" fmla="*/ 3 h 440"/>
                <a:gd name="T6" fmla="*/ 3 w 655"/>
                <a:gd name="T7" fmla="*/ 0 h 440"/>
                <a:gd name="T8" fmla="*/ 437 w 655"/>
                <a:gd name="T9" fmla="*/ 435 h 440"/>
                <a:gd name="T10" fmla="*/ 655 w 655"/>
                <a:gd name="T11" fmla="*/ 435 h 440"/>
                <a:gd name="T12" fmla="*/ 655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655" y="440"/>
                  </a:moveTo>
                  <a:lnTo>
                    <a:pt x="437" y="440"/>
                  </a:lnTo>
                  <a:lnTo>
                    <a:pt x="0" y="3"/>
                  </a:lnTo>
                  <a:lnTo>
                    <a:pt x="3" y="0"/>
                  </a:lnTo>
                  <a:lnTo>
                    <a:pt x="437" y="435"/>
                  </a:lnTo>
                  <a:lnTo>
                    <a:pt x="655" y="435"/>
                  </a:lnTo>
                  <a:lnTo>
                    <a:pt x="655"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448"/>
            <p:cNvSpPr>
              <a:spLocks noChangeArrowheads="1"/>
            </p:cNvSpPr>
            <p:nvPr/>
          </p:nvSpPr>
          <p:spPr bwMode="auto">
            <a:xfrm>
              <a:off x="4703717" y="3814763"/>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682"/>
            <p:cNvSpPr>
              <a:spLocks noChangeArrowheads="1"/>
            </p:cNvSpPr>
            <p:nvPr/>
          </p:nvSpPr>
          <p:spPr bwMode="auto">
            <a:xfrm>
              <a:off x="4607797" y="3511550"/>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组合 86"/>
          <p:cNvGrpSpPr/>
          <p:nvPr/>
        </p:nvGrpSpPr>
        <p:grpSpPr>
          <a:xfrm>
            <a:off x="1784351" y="4014260"/>
            <a:ext cx="1816158" cy="1163882"/>
            <a:chOff x="1338263" y="2900363"/>
            <a:chExt cx="1362118" cy="872911"/>
          </a:xfrm>
        </p:grpSpPr>
        <p:sp>
          <p:nvSpPr>
            <p:cNvPr id="88" name="Freeform 109"/>
            <p:cNvSpPr>
              <a:spLocks noChangeArrowheads="1"/>
            </p:cNvSpPr>
            <p:nvPr/>
          </p:nvSpPr>
          <p:spPr bwMode="auto">
            <a:xfrm>
              <a:off x="1338263" y="2900363"/>
              <a:ext cx="1039812" cy="698500"/>
            </a:xfrm>
            <a:custGeom>
              <a:avLst/>
              <a:gdLst>
                <a:gd name="T0" fmla="*/ 655 w 655"/>
                <a:gd name="T1" fmla="*/ 440 h 440"/>
                <a:gd name="T2" fmla="*/ 434 w 655"/>
                <a:gd name="T3" fmla="*/ 440 h 440"/>
                <a:gd name="T4" fmla="*/ 0 w 655"/>
                <a:gd name="T5" fmla="*/ 3 h 440"/>
                <a:gd name="T6" fmla="*/ 2 w 655"/>
                <a:gd name="T7" fmla="*/ 0 h 440"/>
                <a:gd name="T8" fmla="*/ 436 w 655"/>
                <a:gd name="T9" fmla="*/ 435 h 440"/>
                <a:gd name="T10" fmla="*/ 655 w 655"/>
                <a:gd name="T11" fmla="*/ 435 h 440"/>
                <a:gd name="T12" fmla="*/ 655 w 655"/>
                <a:gd name="T13" fmla="*/ 440 h 440"/>
                <a:gd name="T14" fmla="*/ 0 60000 65536"/>
                <a:gd name="T15" fmla="*/ 0 60000 65536"/>
                <a:gd name="T16" fmla="*/ 0 60000 65536"/>
                <a:gd name="T17" fmla="*/ 0 60000 65536"/>
                <a:gd name="T18" fmla="*/ 0 60000 65536"/>
                <a:gd name="T19" fmla="*/ 0 60000 65536"/>
                <a:gd name="T20" fmla="*/ 0 60000 65536"/>
                <a:gd name="T21" fmla="*/ 0 w 655"/>
                <a:gd name="T22" fmla="*/ 0 h 440"/>
                <a:gd name="T23" fmla="*/ 655 w 655"/>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40">
                  <a:moveTo>
                    <a:pt x="655" y="440"/>
                  </a:moveTo>
                  <a:lnTo>
                    <a:pt x="434" y="440"/>
                  </a:lnTo>
                  <a:lnTo>
                    <a:pt x="0" y="3"/>
                  </a:lnTo>
                  <a:lnTo>
                    <a:pt x="2" y="0"/>
                  </a:lnTo>
                  <a:lnTo>
                    <a:pt x="436" y="435"/>
                  </a:lnTo>
                  <a:lnTo>
                    <a:pt x="655" y="435"/>
                  </a:lnTo>
                  <a:lnTo>
                    <a:pt x="655" y="44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450"/>
            <p:cNvSpPr>
              <a:spLocks noChangeArrowheads="1"/>
            </p:cNvSpPr>
            <p:nvPr/>
          </p:nvSpPr>
          <p:spPr bwMode="auto">
            <a:xfrm>
              <a:off x="2100217" y="3565525"/>
              <a:ext cx="6001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4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682"/>
            <p:cNvSpPr>
              <a:spLocks noChangeArrowheads="1"/>
            </p:cNvSpPr>
            <p:nvPr/>
          </p:nvSpPr>
          <p:spPr bwMode="auto">
            <a:xfrm>
              <a:off x="2004297" y="3262313"/>
              <a:ext cx="61579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42%</a:t>
              </a:r>
              <a:endParaRPr lang="zh-CN" altLang="en-US" sz="2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9" name="组合 108"/>
          <p:cNvGrpSpPr/>
          <p:nvPr>
            <p:custDataLst>
              <p:tags r:id="rId1"/>
            </p:custDataLst>
          </p:nvPr>
        </p:nvGrpSpPr>
        <p:grpSpPr>
          <a:xfrm>
            <a:off x="435383" y="318017"/>
            <a:ext cx="4225517" cy="523220"/>
            <a:chOff x="435383" y="318017"/>
            <a:chExt cx="4225517" cy="523220"/>
          </a:xfrm>
        </p:grpSpPr>
        <p:sp>
          <p:nvSpPr>
            <p:cNvPr id="110"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111" name="组合 3"/>
            <p:cNvGrpSpPr/>
            <p:nvPr/>
          </p:nvGrpSpPr>
          <p:grpSpPr bwMode="auto">
            <a:xfrm>
              <a:off x="435383" y="318017"/>
              <a:ext cx="477789" cy="523220"/>
              <a:chOff x="0" y="0"/>
              <a:chExt cx="569789" cy="829904"/>
            </a:xfrm>
          </p:grpSpPr>
          <p:sp>
            <p:nvSpPr>
              <p:cNvPr id="11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750"/>
                                        <p:tgtEl>
                                          <p:spTgt spid="5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down)">
                                      <p:cBhvr>
                                        <p:cTn id="11" dur="750"/>
                                        <p:tgtEl>
                                          <p:spTgt spid="8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750"/>
                                        <p:tgtEl>
                                          <p:spTgt spid="63"/>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750"/>
                                        <p:tgtEl>
                                          <p:spTgt spid="83"/>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750"/>
                                        <p:tgtEl>
                                          <p:spTgt spid="67"/>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down)">
                                      <p:cBhvr>
                                        <p:cTn id="27" dur="750"/>
                                        <p:tgtEl>
                                          <p:spTgt spid="71"/>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down)">
                                      <p:cBhvr>
                                        <p:cTn id="31" dur="750"/>
                                        <p:tgtEl>
                                          <p:spTgt spid="79"/>
                                        </p:tgtEl>
                                      </p:cBhvr>
                                    </p:animEffec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
          <p:cNvSpPr>
            <a:spLocks noChangeArrowheads="1"/>
          </p:cNvSpPr>
          <p:nvPr/>
        </p:nvSpPr>
        <p:spPr bwMode="auto">
          <a:xfrm>
            <a:off x="1238250" y="1816100"/>
            <a:ext cx="2335213" cy="2495550"/>
          </a:xfrm>
          <a:custGeom>
            <a:avLst/>
            <a:gdLst>
              <a:gd name="T0" fmla="*/ 2219463 w 1751265"/>
              <a:gd name="T1" fmla="*/ 0 h 1872208"/>
              <a:gd name="T2" fmla="*/ 4152177 w 1751265"/>
              <a:gd name="T3" fmla="*/ 1129198 h 1872208"/>
              <a:gd name="T4" fmla="*/ 3843390 w 1751265"/>
              <a:gd name="T5" fmla="*/ 2253202 h 1872208"/>
              <a:gd name="T6" fmla="*/ 4130143 w 1751265"/>
              <a:gd name="T7" fmla="*/ 3340978 h 1872208"/>
              <a:gd name="T8" fmla="*/ 2219463 w 1751265"/>
              <a:gd name="T9" fmla="*/ 4433949 h 1872208"/>
              <a:gd name="T10" fmla="*/ 0 w 1751265"/>
              <a:gd name="T11" fmla="*/ 2216974 h 1872208"/>
              <a:gd name="T12" fmla="*/ 2219463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1"/>
          <p:cNvSpPr>
            <a:spLocks noChangeArrowheads="1"/>
          </p:cNvSpPr>
          <p:nvPr/>
        </p:nvSpPr>
        <p:spPr bwMode="auto">
          <a:xfrm>
            <a:off x="8247063" y="1836738"/>
            <a:ext cx="2497137" cy="2495550"/>
          </a:xfrm>
          <a:prstGeom prst="ellipse">
            <a:avLst/>
          </a:pr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eaLnBrk="1" hangingPunct="1"/>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
          <p:cNvSpPr>
            <a:spLocks noChangeArrowheads="1"/>
          </p:cNvSpPr>
          <p:nvPr/>
        </p:nvSpPr>
        <p:spPr bwMode="auto">
          <a:xfrm>
            <a:off x="3573463" y="1836738"/>
            <a:ext cx="2336800" cy="2495550"/>
          </a:xfrm>
          <a:custGeom>
            <a:avLst/>
            <a:gdLst>
              <a:gd name="T0" fmla="*/ 2223991 w 1751265"/>
              <a:gd name="T1" fmla="*/ 0 h 1872208"/>
              <a:gd name="T2" fmla="*/ 4160647 w 1751265"/>
              <a:gd name="T3" fmla="*/ 1129198 h 1872208"/>
              <a:gd name="T4" fmla="*/ 3851231 w 1751265"/>
              <a:gd name="T5" fmla="*/ 2253202 h 1872208"/>
              <a:gd name="T6" fmla="*/ 4138570 w 1751265"/>
              <a:gd name="T7" fmla="*/ 3340978 h 1872208"/>
              <a:gd name="T8" fmla="*/ 2223991 w 1751265"/>
              <a:gd name="T9" fmla="*/ 4433949 h 1872208"/>
              <a:gd name="T10" fmla="*/ 0 w 1751265"/>
              <a:gd name="T11" fmla="*/ 2216974 h 1872208"/>
              <a:gd name="T12" fmla="*/ 2223991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
          <p:cNvSpPr>
            <a:spLocks noChangeArrowheads="1"/>
          </p:cNvSpPr>
          <p:nvPr/>
        </p:nvSpPr>
        <p:spPr bwMode="auto">
          <a:xfrm>
            <a:off x="5910263" y="1836738"/>
            <a:ext cx="2333625" cy="2495550"/>
          </a:xfrm>
          <a:custGeom>
            <a:avLst/>
            <a:gdLst>
              <a:gd name="T0" fmla="*/ 2214939 w 1751265"/>
              <a:gd name="T1" fmla="*/ 0 h 1872208"/>
              <a:gd name="T2" fmla="*/ 4143711 w 1751265"/>
              <a:gd name="T3" fmla="*/ 1129198 h 1872208"/>
              <a:gd name="T4" fmla="*/ 3835554 w 1751265"/>
              <a:gd name="T5" fmla="*/ 2253202 h 1872208"/>
              <a:gd name="T6" fmla="*/ 4121723 w 1751265"/>
              <a:gd name="T7" fmla="*/ 3340978 h 1872208"/>
              <a:gd name="T8" fmla="*/ 2214939 w 1751265"/>
              <a:gd name="T9" fmla="*/ 4433949 h 1872208"/>
              <a:gd name="T10" fmla="*/ 0 w 1751265"/>
              <a:gd name="T11" fmla="*/ 2216974 h 1872208"/>
              <a:gd name="T12" fmla="*/ 2214939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alpha val="34901"/>
            </a:scheme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4"/>
          <p:cNvSpPr>
            <a:spLocks noChangeArrowheads="1"/>
          </p:cNvSpPr>
          <p:nvPr/>
        </p:nvSpPr>
        <p:spPr bwMode="auto">
          <a:xfrm>
            <a:off x="2052638"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9" name="TextBox 15"/>
          <p:cNvSpPr>
            <a:spLocks noChangeArrowheads="1"/>
          </p:cNvSpPr>
          <p:nvPr/>
        </p:nvSpPr>
        <p:spPr bwMode="auto">
          <a:xfrm>
            <a:off x="4427538"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 name="TextBox 16"/>
          <p:cNvSpPr>
            <a:spLocks noChangeArrowheads="1"/>
          </p:cNvSpPr>
          <p:nvPr/>
        </p:nvSpPr>
        <p:spPr bwMode="auto">
          <a:xfrm>
            <a:off x="6710363"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1" name="TextBox 17"/>
          <p:cNvSpPr>
            <a:spLocks noChangeArrowheads="1"/>
          </p:cNvSpPr>
          <p:nvPr/>
        </p:nvSpPr>
        <p:spPr bwMode="auto">
          <a:xfrm>
            <a:off x="9129713" y="1830388"/>
            <a:ext cx="793807" cy="748988"/>
          </a:xfrm>
          <a:prstGeom prst="rect">
            <a:avLst/>
          </a:prstGeom>
          <a:noFill/>
          <a:ln w="9525">
            <a:noFill/>
            <a:miter lim="800000"/>
          </a:ln>
        </p:spPr>
        <p:txBody>
          <a:bodyPr wrap="none">
            <a:spAutoFit/>
          </a:bodyPr>
          <a:lstStyle/>
          <a:p>
            <a:pPr eaLnBrk="1" fontAlgn="auto" hangingPunct="1">
              <a:spcBef>
                <a:spcPts val="0"/>
              </a:spcBef>
              <a:spcAft>
                <a:spcPts val="0"/>
              </a:spcAft>
              <a:defRPr/>
            </a:pPr>
            <a:r>
              <a:rPr lang="en-US" altLang="zh-CN" sz="4265" b="1">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2" name="直接连接符 18"/>
          <p:cNvSpPr>
            <a:spLocks noChangeShapeType="1"/>
          </p:cNvSpPr>
          <p:nvPr/>
        </p:nvSpPr>
        <p:spPr bwMode="auto">
          <a:xfrm>
            <a:off x="1525588" y="2609850"/>
            <a:ext cx="1714500"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直接连接符 19"/>
          <p:cNvSpPr>
            <a:spLocks noChangeShapeType="1"/>
          </p:cNvSpPr>
          <p:nvPr/>
        </p:nvSpPr>
        <p:spPr bwMode="auto">
          <a:xfrm>
            <a:off x="3884613" y="2609850"/>
            <a:ext cx="1714500"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直接连接符 20"/>
          <p:cNvSpPr>
            <a:spLocks noChangeShapeType="1"/>
          </p:cNvSpPr>
          <p:nvPr/>
        </p:nvSpPr>
        <p:spPr bwMode="auto">
          <a:xfrm>
            <a:off x="6218238" y="2609850"/>
            <a:ext cx="1714500"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21"/>
          <p:cNvSpPr>
            <a:spLocks noChangeShapeType="1"/>
          </p:cNvSpPr>
          <p:nvPr/>
        </p:nvSpPr>
        <p:spPr bwMode="auto">
          <a:xfrm>
            <a:off x="8566150" y="2609850"/>
            <a:ext cx="1912938" cy="1588"/>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2"/>
          <p:cNvSpPr>
            <a:spLocks noChangeArrowheads="1"/>
          </p:cNvSpPr>
          <p:nvPr/>
        </p:nvSpPr>
        <p:spPr bwMode="auto">
          <a:xfrm>
            <a:off x="1574800" y="2767013"/>
            <a:ext cx="2330450"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p>
        </p:txBody>
      </p:sp>
      <p:sp>
        <p:nvSpPr>
          <p:cNvPr id="28" name="TextBox 24"/>
          <p:cNvSpPr>
            <a:spLocks noChangeArrowheads="1"/>
          </p:cNvSpPr>
          <p:nvPr/>
        </p:nvSpPr>
        <p:spPr bwMode="auto">
          <a:xfrm>
            <a:off x="3957638" y="2767013"/>
            <a:ext cx="2328862"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p>
        </p:txBody>
      </p:sp>
      <p:sp>
        <p:nvSpPr>
          <p:cNvPr id="30" name="TextBox 26"/>
          <p:cNvSpPr>
            <a:spLocks noChangeArrowheads="1"/>
          </p:cNvSpPr>
          <p:nvPr/>
        </p:nvSpPr>
        <p:spPr bwMode="auto">
          <a:xfrm>
            <a:off x="6242050" y="2767013"/>
            <a:ext cx="2330450"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p>
        </p:txBody>
      </p:sp>
      <p:sp>
        <p:nvSpPr>
          <p:cNvPr id="32" name="TextBox 28"/>
          <p:cNvSpPr>
            <a:spLocks noChangeArrowheads="1"/>
          </p:cNvSpPr>
          <p:nvPr/>
        </p:nvSpPr>
        <p:spPr bwMode="auto">
          <a:xfrm>
            <a:off x="8720138" y="2768600"/>
            <a:ext cx="2328862" cy="418641"/>
          </a:xfrm>
          <a:prstGeom prst="rect">
            <a:avLst/>
          </a:prstGeom>
          <a:noFill/>
          <a:ln w="9525">
            <a:noFill/>
            <a:miter lim="800000"/>
          </a:ln>
        </p:spPr>
        <p:txBody>
          <a:bodyPr>
            <a:spAutoFit/>
          </a:bodyPr>
          <a:lstStyle/>
          <a:p>
            <a:pPr algn="just" eaLnBrk="1" fontAlgn="auto" hangingPunct="1">
              <a:lnSpc>
                <a:spcPct val="125000"/>
              </a:lnSpc>
              <a:spcBef>
                <a:spcPts val="0"/>
              </a:spcBef>
              <a:spcAft>
                <a:spcPts val="0"/>
              </a:spcAft>
              <a:defRPr/>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点此输入标题</a:t>
            </a:r>
          </a:p>
        </p:txBody>
      </p:sp>
      <p:grpSp>
        <p:nvGrpSpPr>
          <p:cNvPr id="6162" name="组合 23"/>
          <p:cNvGrpSpPr/>
          <p:nvPr/>
        </p:nvGrpSpPr>
        <p:grpSpPr bwMode="auto">
          <a:xfrm>
            <a:off x="1238250" y="4292600"/>
            <a:ext cx="2381250" cy="1553836"/>
            <a:chOff x="609271" y="1168971"/>
            <a:chExt cx="2311699" cy="2117217"/>
          </a:xfrm>
        </p:grpSpPr>
        <p:sp>
          <p:nvSpPr>
            <p:cNvPr id="6255" name="矩形 24"/>
            <p:cNvSpPr>
              <a:spLocks noChangeArrowheads="1"/>
            </p:cNvSpPr>
            <p:nvPr/>
          </p:nvSpPr>
          <p:spPr bwMode="auto">
            <a:xfrm>
              <a:off x="714348" y="1168971"/>
              <a:ext cx="2206622" cy="46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56" name="矩形 25"/>
            <p:cNvSpPr>
              <a:spLocks noChangeArrowheads="1"/>
            </p:cNvSpPr>
            <p:nvPr/>
          </p:nvSpPr>
          <p:spPr bwMode="auto">
            <a:xfrm>
              <a:off x="609271" y="1818398"/>
              <a:ext cx="2311699" cy="14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grpSp>
      <p:sp>
        <p:nvSpPr>
          <p:cNvPr id="6163" name="矩形 25"/>
          <p:cNvSpPr>
            <a:spLocks noChangeArrowheads="1"/>
          </p:cNvSpPr>
          <p:nvPr/>
        </p:nvSpPr>
        <p:spPr bwMode="auto">
          <a:xfrm>
            <a:off x="3714750" y="4768850"/>
            <a:ext cx="238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sp>
        <p:nvSpPr>
          <p:cNvPr id="6164" name="矩形 25"/>
          <p:cNvSpPr>
            <a:spLocks noChangeArrowheads="1"/>
          </p:cNvSpPr>
          <p:nvPr/>
        </p:nvSpPr>
        <p:spPr bwMode="auto">
          <a:xfrm>
            <a:off x="6096000" y="4768850"/>
            <a:ext cx="238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sp>
        <p:nvSpPr>
          <p:cNvPr id="6165" name="矩形 25"/>
          <p:cNvSpPr>
            <a:spLocks noChangeArrowheads="1"/>
          </p:cNvSpPr>
          <p:nvPr/>
        </p:nvSpPr>
        <p:spPr bwMode="auto">
          <a:xfrm>
            <a:off x="8382000" y="4768850"/>
            <a:ext cx="238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pic>
        <p:nvPicPr>
          <p:cNvPr id="6166" name="图片 53" descr="34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238500"/>
            <a:ext cx="10112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图片 54" descr="4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3500" y="3143250"/>
            <a:ext cx="11652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图片 55" descr="54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03688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图片 56" descr="58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2952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p:cNvGrpSpPr/>
          <p:nvPr>
            <p:custDataLst>
              <p:tags r:id="rId1"/>
            </p:custDataLst>
          </p:nvPr>
        </p:nvGrpSpPr>
        <p:grpSpPr>
          <a:xfrm>
            <a:off x="435383" y="318017"/>
            <a:ext cx="4225517" cy="523220"/>
            <a:chOff x="435383" y="318017"/>
            <a:chExt cx="4225517" cy="523220"/>
          </a:xfrm>
        </p:grpSpPr>
        <p:sp>
          <p:nvSpPr>
            <p:cNvPr id="39"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40" name="组合 3"/>
            <p:cNvGrpSpPr/>
            <p:nvPr/>
          </p:nvGrpSpPr>
          <p:grpSpPr bwMode="auto">
            <a:xfrm>
              <a:off x="435383" y="318017"/>
              <a:ext cx="477789" cy="523220"/>
              <a:chOff x="0" y="0"/>
              <a:chExt cx="569789" cy="829904"/>
            </a:xfrm>
          </p:grpSpPr>
          <p:sp>
            <p:nvSpPr>
              <p:cNvPr id="41"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strVal val="4*#ppt_w"/>
                                          </p:val>
                                        </p:tav>
                                        <p:tav tm="100000">
                                          <p:val>
                                            <p:strVal val="#ppt_w"/>
                                          </p:val>
                                        </p:tav>
                                      </p:tavLst>
                                    </p:anim>
                                    <p:anim calcmode="lin" valueType="num">
                                      <p:cBhvr>
                                        <p:cTn id="8" dur="250" fill="hold"/>
                                        <p:tgtEl>
                                          <p:spTgt spid="14"/>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strVal val="4*#ppt_w"/>
                                          </p:val>
                                        </p:tav>
                                        <p:tav tm="100000">
                                          <p:val>
                                            <p:strVal val="#ppt_w"/>
                                          </p:val>
                                        </p:tav>
                                      </p:tavLst>
                                    </p:anim>
                                    <p:anim calcmode="lin" valueType="num">
                                      <p:cBhvr>
                                        <p:cTn id="12" dur="250" fill="hold"/>
                                        <p:tgtEl>
                                          <p:spTgt spid="16"/>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ppt_w</p:attrName>
                                        </p:attrNameLst>
                                      </p:cBhvr>
                                      <p:tavLst>
                                        <p:tav tm="0">
                                          <p:val>
                                            <p:strVal val="4*#ppt_w"/>
                                          </p:val>
                                        </p:tav>
                                        <p:tav tm="100000">
                                          <p:val>
                                            <p:strVal val="#ppt_w"/>
                                          </p:val>
                                        </p:tav>
                                      </p:tavLst>
                                    </p:anim>
                                    <p:anim calcmode="lin" valueType="num">
                                      <p:cBhvr>
                                        <p:cTn id="16" dur="25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strVal val="4*#ppt_w"/>
                                          </p:val>
                                        </p:tav>
                                        <p:tav tm="100000">
                                          <p:val>
                                            <p:strVal val="#ppt_w"/>
                                          </p:val>
                                        </p:tav>
                                      </p:tavLst>
                                    </p:anim>
                                    <p:anim calcmode="lin" valueType="num">
                                      <p:cBhvr>
                                        <p:cTn id="20" dur="25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p:cBhvr>
                                        <p:cTn id="33" dur="500"/>
                                        <p:tgtEl>
                                          <p:spTgt spid="21"/>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22"/>
                                        </p:tgtEl>
                                        <p:attrNameLst>
                                          <p:attrName>style.visibility</p:attrName>
                                        </p:attrNameLst>
                                      </p:cBhvr>
                                      <p:to>
                                        <p:strVal val="visible"/>
                                      </p:to>
                                    </p:set>
                                    <p:animEffect>
                                      <p:cBhvr>
                                        <p:cTn id="36" dur="500"/>
                                        <p:tgtEl>
                                          <p:spTgt spid="22"/>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23"/>
                                        </p:tgtEl>
                                        <p:attrNameLst>
                                          <p:attrName>style.visibility</p:attrName>
                                        </p:attrNameLst>
                                      </p:cBhvr>
                                      <p:to>
                                        <p:strVal val="visible"/>
                                      </p:to>
                                    </p:set>
                                    <p:animEffect>
                                      <p:cBhvr>
                                        <p:cTn id="39" dur="500"/>
                                        <p:tgtEl>
                                          <p:spTgt spid="23"/>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24"/>
                                        </p:tgtEl>
                                        <p:attrNameLst>
                                          <p:attrName>style.visibility</p:attrName>
                                        </p:attrNameLst>
                                      </p:cBhvr>
                                      <p:to>
                                        <p:strVal val="visible"/>
                                      </p:to>
                                    </p:set>
                                    <p:animEffect>
                                      <p:cBhvr>
                                        <p:cTn id="42" dur="500"/>
                                        <p:tgtEl>
                                          <p:spTgt spid="2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p:cBhvr>
                                        <p:cTn id="45" dur="500"/>
                                        <p:tgtEl>
                                          <p:spTgt spid="25"/>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6"/>
                                        </p:tgtEl>
                                        <p:attrNameLst>
                                          <p:attrName>ppt_y</p:attrName>
                                        </p:attrNameLst>
                                      </p:cBhvr>
                                      <p:tavLst>
                                        <p:tav tm="0">
                                          <p:val>
                                            <p:strVal val="#ppt_y"/>
                                          </p:val>
                                        </p:tav>
                                        <p:tav tm="100000">
                                          <p:val>
                                            <p:strVal val="#ppt_y"/>
                                          </p:val>
                                        </p:tav>
                                      </p:tavLst>
                                    </p:anim>
                                    <p:anim calcmode="lin" valueType="num">
                                      <p:cBhvr>
                                        <p:cTn id="5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26"/>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9" dur="500" tmFilter="0,0; .5, 1; 1, 1"/>
                                        <p:tgtEl>
                                          <p:spTgt spid="28"/>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
                                        </p:tgtEl>
                                        <p:attrNameLst>
                                          <p:attrName>ppt_y</p:attrName>
                                        </p:attrNameLst>
                                      </p:cBhvr>
                                      <p:tavLst>
                                        <p:tav tm="0">
                                          <p:val>
                                            <p:strVal val="#ppt_y"/>
                                          </p:val>
                                        </p:tav>
                                        <p:tav tm="100000">
                                          <p:val>
                                            <p:strVal val="#ppt_y"/>
                                          </p:val>
                                        </p:tav>
                                      </p:tavLst>
                                    </p:anim>
                                    <p:anim calcmode="lin" valueType="num">
                                      <p:cBhvr>
                                        <p:cTn id="6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
                                        </p:tgtEl>
                                        <p:attrNameLst>
                                          <p:attrName>ppt_w</p:attrName>
                                        </p:attrNameLst>
                                      </p:cBhvr>
                                      <p:tavLst>
                                        <p:tav tm="0">
                                          <p:val>
                                            <p:strVal val="#ppt_w/10"/>
                                          </p:val>
                                        </p:tav>
                                        <p:tav tm="50000">
                                          <p:val>
                                            <p:strVal val="#ppt_w+.01"/>
                                          </p:val>
                                        </p:tav>
                                        <p:tav tm="100000">
                                          <p:val>
                                            <p:strVal val="#ppt_w"/>
                                          </p:val>
                                        </p:tav>
                                      </p:tavLst>
                                    </p:anim>
                                    <p:animEffect>
                                      <p:cBhvr>
                                        <p:cTn id="66" dur="500" tmFilter="0,0; .5, 1; 1, 1"/>
                                        <p:tgtEl>
                                          <p:spTgt spid="30"/>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2"/>
                                        </p:tgtEl>
                                        <p:attrNameLst>
                                          <p:attrName>ppt_y</p:attrName>
                                        </p:attrNameLst>
                                      </p:cBhvr>
                                      <p:tavLst>
                                        <p:tav tm="0">
                                          <p:val>
                                            <p:strVal val="#ppt_y"/>
                                          </p:val>
                                        </p:tav>
                                        <p:tav tm="100000">
                                          <p:val>
                                            <p:strVal val="#ppt_y"/>
                                          </p:val>
                                        </p:tav>
                                      </p:tavLst>
                                    </p:anim>
                                    <p:anim calcmode="lin" valueType="num">
                                      <p:cBhvr>
                                        <p:cTn id="7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2"/>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ldLvl="0" animBg="1" autoUpdateAnimBg="0"/>
      <p:bldP spid="16" grpId="0" animBg="1"/>
      <p:bldP spid="17" grpId="0" animBg="1"/>
      <p:bldP spid="18" grpId="0" bldLvl="0" autoUpdateAnimBg="0"/>
      <p:bldP spid="19" grpId="0" bldLvl="0" autoUpdateAnimBg="0"/>
      <p:bldP spid="20" grpId="0" bldLvl="0" autoUpdateAnimBg="0"/>
      <p:bldP spid="21" grpId="0" bldLvl="0" autoUpdateAnimBg="0"/>
      <p:bldP spid="22" grpId="0" animBg="1"/>
      <p:bldP spid="23" grpId="0" animBg="1"/>
      <p:bldP spid="24" grpId="0" animBg="1"/>
      <p:bldP spid="25" grpId="0" animBg="1"/>
      <p:bldP spid="26" grpId="0" bldLvl="0" autoUpdateAnimBg="0"/>
      <p:bldP spid="28" grpId="0" bldLvl="0" autoUpdateAnimBg="0"/>
      <p:bldP spid="30" grpId="0" bldLvl="0" autoUpdateAnimBg="0"/>
      <p:bldP spid="32"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8738" y="820738"/>
            <a:ext cx="1914525" cy="3044825"/>
          </a:xfrm>
          <a:prstGeom prst="rect">
            <a:avLst/>
          </a:prstGeom>
          <a:noFill/>
          <a:ln w="190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5311775" y="3368675"/>
            <a:ext cx="1568450" cy="484188"/>
          </a:xfrm>
          <a:prstGeom prst="rect">
            <a:avLst/>
          </a:prstGeom>
          <a:noFill/>
        </p:spPr>
        <p:txBody>
          <a:bodyPr wrap="none"/>
          <a:lstStyle/>
          <a:p>
            <a:pPr algn="ctr" eaLnBrk="1" fontAlgn="auto" hangingPunct="1">
              <a:spcBef>
                <a:spcPts val="0"/>
              </a:spcBef>
              <a:spcAft>
                <a:spcPts val="0"/>
              </a:spcAft>
              <a:defRPr/>
            </a:pPr>
            <a:r>
              <a:rPr lang="zh-CN" altLang="en-US"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第 一 章</a:t>
            </a:r>
          </a:p>
        </p:txBody>
      </p:sp>
      <p:sp>
        <p:nvSpPr>
          <p:cNvPr id="6" name="文本框 8"/>
          <p:cNvSpPr txBox="1">
            <a:spLocks noChangeArrowheads="1"/>
          </p:cNvSpPr>
          <p:nvPr/>
        </p:nvSpPr>
        <p:spPr bwMode="auto">
          <a:xfrm>
            <a:off x="3846513" y="4235450"/>
            <a:ext cx="4498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您的内容请写在这里您的内容请写在里您的内容请写在这里您的内容您的内容请写在这里</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7" name="TextBox 4"/>
          <p:cNvSpPr txBox="1">
            <a:spLocks noChangeArrowheads="1"/>
          </p:cNvSpPr>
          <p:nvPr/>
        </p:nvSpPr>
        <p:spPr bwMode="auto">
          <a:xfrm>
            <a:off x="3846513" y="2487613"/>
            <a:ext cx="4498976" cy="64633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sp>
        <p:nvSpPr>
          <p:cNvPr id="8" name="文本框 1"/>
          <p:cNvSpPr txBox="1">
            <a:spLocks noChangeArrowheads="1"/>
          </p:cNvSpPr>
          <p:nvPr/>
        </p:nvSpPr>
        <p:spPr bwMode="auto">
          <a:xfrm>
            <a:off x="5459413" y="1136650"/>
            <a:ext cx="1273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chemeClr val="bg1"/>
                </a:solidFill>
                <a:latin typeface="Arial" panose="020B0604020202020204" pitchFamily="34" charset="0"/>
                <a:ea typeface="微软雅黑" panose="020B0503020204020204" pitchFamily="34" charset="-122"/>
                <a:sym typeface="Arial" panose="020B0604020202020204" pitchFamily="34" charset="0"/>
              </a:rPr>
              <a:t>Part    one</a:t>
            </a:r>
            <a:endParaRPr lang="zh-CN" altLang="en-US" sz="4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3" presetClass="entr" presetSubtype="288"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7" name="图片 1816"/>
          <p:cNvPicPr>
            <a:picLocks noChangeAspect="1"/>
          </p:cNvPicPr>
          <p:nvPr/>
        </p:nvPicPr>
        <p:blipFill>
          <a:blip r:embed="rId2"/>
          <a:stretch>
            <a:fillRect/>
          </a:stretch>
        </p:blipFill>
        <p:spPr>
          <a:xfrm>
            <a:off x="5079844" y="552153"/>
            <a:ext cx="2351619" cy="1928957"/>
          </a:xfrm>
          <a:prstGeom prst="rect">
            <a:avLst/>
          </a:prstGeom>
        </p:spPr>
      </p:pic>
      <p:sp>
        <p:nvSpPr>
          <p:cNvPr id="1818" name="文本框 1817"/>
          <p:cNvSpPr txBox="1"/>
          <p:nvPr/>
        </p:nvSpPr>
        <p:spPr>
          <a:xfrm>
            <a:off x="3233678" y="3938064"/>
            <a:ext cx="5724644" cy="1200329"/>
          </a:xfrm>
          <a:prstGeom prst="rect">
            <a:avLst/>
          </a:prstGeom>
          <a:noFill/>
        </p:spPr>
        <p:txBody>
          <a:bodyPr wrap="none" rtlCol="0">
            <a:spAutoFit/>
          </a:bodyPr>
          <a:lstStyle/>
          <a:p>
            <a:r>
              <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谢谢您的聆听</a:t>
            </a:r>
          </a:p>
        </p:txBody>
      </p:sp>
      <p:sp>
        <p:nvSpPr>
          <p:cNvPr id="26" name="文本框 25"/>
          <p:cNvSpPr txBox="1"/>
          <p:nvPr/>
        </p:nvSpPr>
        <p:spPr>
          <a:xfrm>
            <a:off x="3067125" y="5211855"/>
            <a:ext cx="5891197" cy="307777"/>
          </a:xfrm>
          <a:prstGeom prst="rect">
            <a:avLst/>
          </a:prstGeom>
          <a:noFill/>
        </p:spPr>
        <p:txBody>
          <a:bodyPr wrap="square" rtlCol="0">
            <a:spAutoFit/>
          </a:bodyPr>
          <a:lstStyle/>
          <a:p>
            <a:pPr algn="dist"/>
            <a:r>
              <a:rPr lang="en-US" altLang="zh-CN"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rPr>
              <a:t>STAR TECHNOLOGY WORK REPORT</a:t>
            </a:r>
            <a:endParaRPr lang="zh-CN" altLang="en-US" sz="1400" dirty="0">
              <a:solidFill>
                <a:schemeClr val="bg1"/>
              </a:solidFill>
              <a:latin typeface="Arial" panose="020B0604020202020204" pitchFamily="34" charset="0"/>
              <a:ea typeface="微软雅黑" panose="020B0503020204020204" pitchFamily="34" charset="-122"/>
              <a:cs typeface="经典综艺体简" panose="02010609000101010101" pitchFamily="49"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17"/>
                                        </p:tgtEl>
                                        <p:attrNameLst>
                                          <p:attrName>style.visibility</p:attrName>
                                        </p:attrNameLst>
                                      </p:cBhvr>
                                      <p:to>
                                        <p:strVal val="visible"/>
                                      </p:to>
                                    </p:set>
                                    <p:animEffect transition="in" filter="fade">
                                      <p:cBhvr>
                                        <p:cTn id="7" dur="1000"/>
                                        <p:tgtEl>
                                          <p:spTgt spid="1817"/>
                                        </p:tgtEl>
                                      </p:cBhvr>
                                    </p:animEffect>
                                    <p:anim calcmode="lin" valueType="num">
                                      <p:cBhvr>
                                        <p:cTn id="8" dur="1000" fill="hold"/>
                                        <p:tgtEl>
                                          <p:spTgt spid="1817"/>
                                        </p:tgtEl>
                                        <p:attrNameLst>
                                          <p:attrName>ppt_x</p:attrName>
                                        </p:attrNameLst>
                                      </p:cBhvr>
                                      <p:tavLst>
                                        <p:tav tm="0">
                                          <p:val>
                                            <p:strVal val="#ppt_x"/>
                                          </p:val>
                                        </p:tav>
                                        <p:tav tm="100000">
                                          <p:val>
                                            <p:strVal val="#ppt_x"/>
                                          </p:val>
                                        </p:tav>
                                      </p:tavLst>
                                    </p:anim>
                                    <p:anim calcmode="lin" valueType="num">
                                      <p:cBhvr>
                                        <p:cTn id="9" dur="1000" fill="hold"/>
                                        <p:tgtEl>
                                          <p:spTgt spid="18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grpId="0" nodeType="afterEffect">
                                  <p:stCondLst>
                                    <p:cond delay="0"/>
                                  </p:stCondLst>
                                  <p:iterate type="lt">
                                    <p:tmPct val="10000"/>
                                  </p:iterate>
                                  <p:childTnLst>
                                    <p:set>
                                      <p:cBhvr>
                                        <p:cTn id="12" dur="1" fill="hold">
                                          <p:stCondLst>
                                            <p:cond delay="0"/>
                                          </p:stCondLst>
                                        </p:cTn>
                                        <p:tgtEl>
                                          <p:spTgt spid="1818"/>
                                        </p:tgtEl>
                                        <p:attrNameLst>
                                          <p:attrName>style.visibility</p:attrName>
                                        </p:attrNameLst>
                                      </p:cBhvr>
                                      <p:to>
                                        <p:strVal val="visible"/>
                                      </p:to>
                                    </p:set>
                                    <p:anim calcmode="lin" valueType="num">
                                      <p:cBhvr>
                                        <p:cTn id="13" dur="500" fill="hold"/>
                                        <p:tgtEl>
                                          <p:spTgt spid="1818"/>
                                        </p:tgtEl>
                                        <p:attrNameLst>
                                          <p:attrName>ppt_w</p:attrName>
                                        </p:attrNameLst>
                                      </p:cBhvr>
                                      <p:tavLst>
                                        <p:tav tm="0">
                                          <p:val>
                                            <p:strVal val="4/3*#ppt_w"/>
                                          </p:val>
                                        </p:tav>
                                        <p:tav tm="100000">
                                          <p:val>
                                            <p:strVal val="#ppt_w"/>
                                          </p:val>
                                        </p:tav>
                                      </p:tavLst>
                                    </p:anim>
                                    <p:anim calcmode="lin" valueType="num">
                                      <p:cBhvr>
                                        <p:cTn id="14" dur="500" fill="hold"/>
                                        <p:tgtEl>
                                          <p:spTgt spid="1818"/>
                                        </p:tgtEl>
                                        <p:attrNameLst>
                                          <p:attrName>ppt_h</p:attrName>
                                        </p:attrNameLst>
                                      </p:cBhvr>
                                      <p:tavLst>
                                        <p:tav tm="0">
                                          <p:val>
                                            <p:strVal val="4/3*#ppt_h"/>
                                          </p:val>
                                        </p:tav>
                                        <p:tav tm="100000">
                                          <p:val>
                                            <p:strVal val="#ppt_h"/>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6"/>
          <p:cNvSpPr>
            <a:spLocks noChangeArrowheads="1"/>
          </p:cNvSpPr>
          <p:nvPr/>
        </p:nvSpPr>
        <p:spPr bwMode="auto">
          <a:xfrm>
            <a:off x="1011930" y="4848341"/>
            <a:ext cx="1893607" cy="793626"/>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MH_SubTitle_1"/>
          <p:cNvSpPr/>
          <p:nvPr/>
        </p:nvSpPr>
        <p:spPr>
          <a:xfrm>
            <a:off x="1178374" y="4474444"/>
            <a:ext cx="1560719" cy="1539008"/>
          </a:xfrm>
          <a:prstGeom prst="ellipse">
            <a:avLst/>
          </a:prstGeom>
          <a:solidFill>
            <a:schemeClr val="accent1">
              <a:alpha val="40000"/>
            </a:schemeClr>
          </a:solidFill>
        </p:spPr>
        <p:txBody>
          <a:bodyPr lIns="0" tIns="0" rIns="0" bIns="0"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p>
        </p:txBody>
      </p:sp>
      <p:sp>
        <p:nvSpPr>
          <p:cNvPr id="10" name="MH_Other_7"/>
          <p:cNvSpPr>
            <a:spLocks noChangeArrowheads="1"/>
          </p:cNvSpPr>
          <p:nvPr/>
        </p:nvSpPr>
        <p:spPr bwMode="auto">
          <a:xfrm>
            <a:off x="2661901" y="3217668"/>
            <a:ext cx="1893607" cy="793626"/>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MH_SubTitle_2"/>
          <p:cNvSpPr/>
          <p:nvPr/>
        </p:nvSpPr>
        <p:spPr>
          <a:xfrm>
            <a:off x="2828343" y="2843770"/>
            <a:ext cx="1563131" cy="1539008"/>
          </a:xfrm>
          <a:prstGeom prst="ellipse">
            <a:avLst/>
          </a:prstGeom>
          <a:solidFill>
            <a:schemeClr val="accent1">
              <a:alpha val="40000"/>
            </a:schemeClr>
          </a:solidFill>
        </p:spPr>
        <p:txBody>
          <a:bodyPr lIns="0" tIns="0" rIns="0" bIns="0" anchor="ctr">
            <a:norm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p>
        </p:txBody>
      </p:sp>
      <p:sp>
        <p:nvSpPr>
          <p:cNvPr id="12" name="MH_Other_8"/>
          <p:cNvSpPr>
            <a:spLocks noChangeArrowheads="1"/>
          </p:cNvSpPr>
          <p:nvPr/>
        </p:nvSpPr>
        <p:spPr bwMode="auto">
          <a:xfrm>
            <a:off x="4335993" y="4802508"/>
            <a:ext cx="1891195" cy="796039"/>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MH_SubTitle_3"/>
          <p:cNvSpPr>
            <a:spLocks noChangeArrowheads="1"/>
          </p:cNvSpPr>
          <p:nvPr/>
        </p:nvSpPr>
        <p:spPr bwMode="auto">
          <a:xfrm>
            <a:off x="4500026" y="4431023"/>
            <a:ext cx="1563131"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p>
        </p:txBody>
      </p:sp>
      <p:sp>
        <p:nvSpPr>
          <p:cNvPr id="14" name="MH_Other_9"/>
          <p:cNvSpPr>
            <a:spLocks noChangeArrowheads="1"/>
          </p:cNvSpPr>
          <p:nvPr/>
        </p:nvSpPr>
        <p:spPr bwMode="auto">
          <a:xfrm>
            <a:off x="6007674" y="3217668"/>
            <a:ext cx="1893608" cy="793626"/>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SubTitle_4"/>
          <p:cNvSpPr>
            <a:spLocks noChangeArrowheads="1"/>
          </p:cNvSpPr>
          <p:nvPr/>
        </p:nvSpPr>
        <p:spPr bwMode="auto">
          <a:xfrm>
            <a:off x="6174119" y="2843770"/>
            <a:ext cx="1560718"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p>
        </p:txBody>
      </p:sp>
      <p:sp>
        <p:nvSpPr>
          <p:cNvPr id="16" name="MH_Other_10"/>
          <p:cNvSpPr>
            <a:spLocks noChangeArrowheads="1"/>
          </p:cNvSpPr>
          <p:nvPr/>
        </p:nvSpPr>
        <p:spPr bwMode="auto">
          <a:xfrm>
            <a:off x="7703479" y="4824219"/>
            <a:ext cx="1891195" cy="796039"/>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SubTitle_5"/>
          <p:cNvSpPr>
            <a:spLocks noChangeArrowheads="1"/>
          </p:cNvSpPr>
          <p:nvPr/>
        </p:nvSpPr>
        <p:spPr bwMode="auto">
          <a:xfrm>
            <a:off x="7867511" y="4452734"/>
            <a:ext cx="1563131"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p>
        </p:txBody>
      </p:sp>
      <p:sp>
        <p:nvSpPr>
          <p:cNvPr id="18" name="MH_Other_11"/>
          <p:cNvSpPr>
            <a:spLocks noChangeArrowheads="1"/>
          </p:cNvSpPr>
          <p:nvPr/>
        </p:nvSpPr>
        <p:spPr bwMode="auto">
          <a:xfrm>
            <a:off x="9331739" y="3171835"/>
            <a:ext cx="1891195" cy="796039"/>
          </a:xfrm>
          <a:prstGeom prst="ellipse">
            <a:avLst/>
          </a:prstGeom>
          <a:noFill/>
          <a:ln w="22225" cmpd="dbl">
            <a:solidFill>
              <a:schemeClr val="accent1"/>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MH_SubTitle_6"/>
          <p:cNvSpPr>
            <a:spLocks noChangeArrowheads="1"/>
          </p:cNvSpPr>
          <p:nvPr/>
        </p:nvSpPr>
        <p:spPr bwMode="auto">
          <a:xfrm>
            <a:off x="9495771" y="2800350"/>
            <a:ext cx="1563131" cy="1539008"/>
          </a:xfrm>
          <a:prstGeom prst="ellipse">
            <a:avLst/>
          </a:prstGeom>
          <a:solidFill>
            <a:schemeClr val="accent1">
              <a:alpha val="40000"/>
            </a:schemeClr>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a:t>
            </a:r>
          </a:p>
        </p:txBody>
      </p:sp>
      <p:sp>
        <p:nvSpPr>
          <p:cNvPr id="20" name="文本框 19"/>
          <p:cNvSpPr txBox="1"/>
          <p:nvPr/>
        </p:nvSpPr>
        <p:spPr>
          <a:xfrm>
            <a:off x="873456" y="1232030"/>
            <a:ext cx="10445089" cy="707886"/>
          </a:xfrm>
          <a:prstGeom prst="rect">
            <a:avLst/>
          </a:prstGeom>
          <a:noFill/>
        </p:spPr>
        <p:txBody>
          <a:bodyPr wrap="square" rtlCol="0">
            <a:spAutoFit/>
          </a:bodyPr>
          <a:lstStyle/>
          <a:p>
            <a:pPr algn="just"/>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Apple Inc., (NASDAQ: AAPL) formerly Apple Computer Inc., is an American multinational corporation which designs and manufactures consumer electronics and software products.</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custDataLst>
              <p:tags r:id="rId1"/>
            </p:custDataLst>
          </p:nvPr>
        </p:nvGrpSpPr>
        <p:grpSpPr>
          <a:xfrm>
            <a:off x="435383" y="318017"/>
            <a:ext cx="4225517" cy="523220"/>
            <a:chOff x="435383" y="318017"/>
            <a:chExt cx="4225517" cy="523220"/>
          </a:xfrm>
        </p:grpSpPr>
        <p:sp>
          <p:nvSpPr>
            <p:cNvPr id="31"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32" name="组合 3"/>
            <p:cNvGrpSpPr/>
            <p:nvPr/>
          </p:nvGrpSpPr>
          <p:grpSpPr bwMode="auto">
            <a:xfrm>
              <a:off x="435383" y="318017"/>
              <a:ext cx="477789" cy="523220"/>
              <a:chOff x="0" y="0"/>
              <a:chExt cx="569789" cy="829904"/>
            </a:xfrm>
          </p:grpSpPr>
          <p:sp>
            <p:nvSpPr>
              <p:cNvPr id="3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iterate type="lt">
                                    <p:tmPct val="3000"/>
                                  </p:iterate>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par>
                                <p:cTn id="8" presetID="53" presetClass="entr" presetSubtype="528" fill="hold" grpId="0" nodeType="withEffect">
                                  <p:stCondLst>
                                    <p:cond delay="220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fltVal val="0.5"/>
                                          </p:val>
                                        </p:tav>
                                        <p:tav tm="100000">
                                          <p:val>
                                            <p:strVal val="#ppt_x"/>
                                          </p:val>
                                        </p:tav>
                                      </p:tavLst>
                                    </p:anim>
                                    <p:anim calcmode="lin" valueType="num">
                                      <p:cBhvr>
                                        <p:cTn id="14" dur="500" fill="hold"/>
                                        <p:tgtEl>
                                          <p:spTgt spid="11"/>
                                        </p:tgtEl>
                                        <p:attrNameLst>
                                          <p:attrName>ppt_y</p:attrName>
                                        </p:attrNameLst>
                                      </p:cBhvr>
                                      <p:tavLst>
                                        <p:tav tm="0">
                                          <p:val>
                                            <p:fltVal val="0.5"/>
                                          </p:val>
                                        </p:tav>
                                        <p:tav tm="100000">
                                          <p:val>
                                            <p:strVal val="#ppt_y"/>
                                          </p:val>
                                        </p:tav>
                                      </p:tavLst>
                                    </p:anim>
                                  </p:childTnLst>
                                </p:cTn>
                              </p:par>
                              <p:par>
                                <p:cTn id="15" presetID="16" presetClass="entr" presetSubtype="21" fill="hold" grpId="0" nodeType="withEffect">
                                  <p:stCondLst>
                                    <p:cond delay="260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53" presetClass="entr" presetSubtype="528" fill="hold" grpId="0" nodeType="withEffect">
                                  <p:stCondLst>
                                    <p:cond delay="23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fltVal val="0.5"/>
                                          </p:val>
                                        </p:tav>
                                        <p:tav tm="100000">
                                          <p:val>
                                            <p:strVal val="#ppt_x"/>
                                          </p:val>
                                        </p:tav>
                                      </p:tavLst>
                                    </p:anim>
                                    <p:anim calcmode="lin" valueType="num">
                                      <p:cBhvr>
                                        <p:cTn id="24" dur="500" fill="hold"/>
                                        <p:tgtEl>
                                          <p:spTgt spid="15"/>
                                        </p:tgtEl>
                                        <p:attrNameLst>
                                          <p:attrName>ppt_y</p:attrName>
                                        </p:attrNameLst>
                                      </p:cBhvr>
                                      <p:tavLst>
                                        <p:tav tm="0">
                                          <p:val>
                                            <p:fltVal val="0.5"/>
                                          </p:val>
                                        </p:tav>
                                        <p:tav tm="100000">
                                          <p:val>
                                            <p:strVal val="#ppt_y"/>
                                          </p:val>
                                        </p:tav>
                                      </p:tavLst>
                                    </p:anim>
                                  </p:childTnLst>
                                </p:cTn>
                              </p:par>
                              <p:par>
                                <p:cTn id="25" presetID="16" presetClass="entr" presetSubtype="21" fill="hold" grpId="0" nodeType="withEffect">
                                  <p:stCondLst>
                                    <p:cond delay="270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53" presetClass="entr" presetSubtype="528" fill="hold" grpId="0" nodeType="withEffect">
                                  <p:stCondLst>
                                    <p:cond delay="24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fltVal val="0.5"/>
                                          </p:val>
                                        </p:tav>
                                        <p:tav tm="100000">
                                          <p:val>
                                            <p:strVal val="#ppt_x"/>
                                          </p:val>
                                        </p:tav>
                                      </p:tavLst>
                                    </p:anim>
                                    <p:anim calcmode="lin" valueType="num">
                                      <p:cBhvr>
                                        <p:cTn id="34" dur="500" fill="hold"/>
                                        <p:tgtEl>
                                          <p:spTgt spid="19"/>
                                        </p:tgtEl>
                                        <p:attrNameLst>
                                          <p:attrName>ppt_y</p:attrName>
                                        </p:attrNameLst>
                                      </p:cBhvr>
                                      <p:tavLst>
                                        <p:tav tm="0">
                                          <p:val>
                                            <p:fltVal val="0.5"/>
                                          </p:val>
                                        </p:tav>
                                        <p:tav tm="100000">
                                          <p:val>
                                            <p:strVal val="#ppt_y"/>
                                          </p:val>
                                        </p:tav>
                                      </p:tavLst>
                                    </p:anim>
                                  </p:childTnLst>
                                </p:cTn>
                              </p:par>
                              <p:par>
                                <p:cTn id="35" presetID="16" presetClass="entr" presetSubtype="21" fill="hold" grpId="0" nodeType="withEffect">
                                  <p:stCondLst>
                                    <p:cond delay="280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53" presetClass="entr" presetSubtype="528" fill="hold" grpId="0" nodeType="withEffect">
                                  <p:stCondLst>
                                    <p:cond delay="250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anim calcmode="lin" valueType="num">
                                      <p:cBhvr>
                                        <p:cTn id="43" dur="500" fill="hold"/>
                                        <p:tgtEl>
                                          <p:spTgt spid="9"/>
                                        </p:tgtEl>
                                        <p:attrNameLst>
                                          <p:attrName>ppt_x</p:attrName>
                                        </p:attrNameLst>
                                      </p:cBhvr>
                                      <p:tavLst>
                                        <p:tav tm="0">
                                          <p:val>
                                            <p:fltVal val="0.5"/>
                                          </p:val>
                                        </p:tav>
                                        <p:tav tm="100000">
                                          <p:val>
                                            <p:strVal val="#ppt_x"/>
                                          </p:val>
                                        </p:tav>
                                      </p:tavLst>
                                    </p:anim>
                                    <p:anim calcmode="lin" valueType="num">
                                      <p:cBhvr>
                                        <p:cTn id="44" dur="500" fill="hold"/>
                                        <p:tgtEl>
                                          <p:spTgt spid="9"/>
                                        </p:tgtEl>
                                        <p:attrNameLst>
                                          <p:attrName>ppt_y</p:attrName>
                                        </p:attrNameLst>
                                      </p:cBhvr>
                                      <p:tavLst>
                                        <p:tav tm="0">
                                          <p:val>
                                            <p:fltVal val="0.5"/>
                                          </p:val>
                                        </p:tav>
                                        <p:tav tm="100000">
                                          <p:val>
                                            <p:strVal val="#ppt_y"/>
                                          </p:val>
                                        </p:tav>
                                      </p:tavLst>
                                    </p:anim>
                                  </p:childTnLst>
                                </p:cTn>
                              </p:par>
                              <p:par>
                                <p:cTn id="45" presetID="16" presetClass="entr" presetSubtype="21" fill="hold" grpId="0" nodeType="withEffect">
                                  <p:stCondLst>
                                    <p:cond delay="290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par>
                                <p:cTn id="48" presetID="53" presetClass="entr" presetSubtype="528" fill="hold" grpId="0" nodeType="withEffect">
                                  <p:stCondLst>
                                    <p:cond delay="26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fltVal val="0.5"/>
                                          </p:val>
                                        </p:tav>
                                        <p:tav tm="100000">
                                          <p:val>
                                            <p:strVal val="#ppt_x"/>
                                          </p:val>
                                        </p:tav>
                                      </p:tavLst>
                                    </p:anim>
                                    <p:anim calcmode="lin" valueType="num">
                                      <p:cBhvr>
                                        <p:cTn id="54" dur="500" fill="hold"/>
                                        <p:tgtEl>
                                          <p:spTgt spid="13"/>
                                        </p:tgtEl>
                                        <p:attrNameLst>
                                          <p:attrName>ppt_y</p:attrName>
                                        </p:attrNameLst>
                                      </p:cBhvr>
                                      <p:tavLst>
                                        <p:tav tm="0">
                                          <p:val>
                                            <p:fltVal val="0.5"/>
                                          </p:val>
                                        </p:tav>
                                        <p:tav tm="100000">
                                          <p:val>
                                            <p:strVal val="#ppt_y"/>
                                          </p:val>
                                        </p:tav>
                                      </p:tavLst>
                                    </p:anim>
                                  </p:childTnLst>
                                </p:cTn>
                              </p:par>
                              <p:par>
                                <p:cTn id="55" presetID="16" presetClass="entr" presetSubtype="21" fill="hold" grpId="0" nodeType="withEffect">
                                  <p:stCondLst>
                                    <p:cond delay="300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53" presetClass="entr" presetSubtype="528" fill="hold" grpId="0" nodeType="withEffect">
                                  <p:stCondLst>
                                    <p:cond delay="27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par>
                                <p:cTn id="65" presetID="16" presetClass="entr" presetSubtype="21" fill="hold" grpId="0" nodeType="withEffect">
                                  <p:stCondLst>
                                    <p:cond delay="310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6090294" y="1311187"/>
            <a:ext cx="2308365" cy="2243945"/>
            <a:chOff x="6090294" y="1311187"/>
            <a:chExt cx="2308365" cy="2243945"/>
          </a:xfrm>
        </p:grpSpPr>
        <p:sp>
          <p:nvSpPr>
            <p:cNvPr id="18" name="Freeform 11"/>
            <p:cNvSpPr/>
            <p:nvPr/>
          </p:nvSpPr>
          <p:spPr bwMode="auto">
            <a:xfrm>
              <a:off x="6154714" y="1311187"/>
              <a:ext cx="2243945" cy="2243945"/>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2"/>
            <p:cNvSpPr/>
            <p:nvPr/>
          </p:nvSpPr>
          <p:spPr bwMode="auto">
            <a:xfrm>
              <a:off x="6154714" y="1311187"/>
              <a:ext cx="2243945" cy="2243945"/>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5"/>
            <p:cNvSpPr/>
            <p:nvPr/>
          </p:nvSpPr>
          <p:spPr bwMode="auto">
            <a:xfrm>
              <a:off x="7845196" y="1531002"/>
              <a:ext cx="40562" cy="41870"/>
            </a:xfrm>
            <a:custGeom>
              <a:avLst/>
              <a:gdLst>
                <a:gd name="T0" fmla="*/ 4 w 19"/>
                <a:gd name="T1" fmla="*/ 3 h 19"/>
                <a:gd name="T2" fmla="*/ 4 w 19"/>
                <a:gd name="T3" fmla="*/ 16 h 19"/>
                <a:gd name="T4" fmla="*/ 16 w 19"/>
                <a:gd name="T5" fmla="*/ 16 h 19"/>
                <a:gd name="T6" fmla="*/ 16 w 19"/>
                <a:gd name="T7" fmla="*/ 3 h 19"/>
                <a:gd name="T8" fmla="*/ 4 w 19"/>
                <a:gd name="T9" fmla="*/ 3 h 19"/>
              </a:gdLst>
              <a:ahLst/>
              <a:cxnLst>
                <a:cxn ang="0">
                  <a:pos x="T0" y="T1"/>
                </a:cxn>
                <a:cxn ang="0">
                  <a:pos x="T2" y="T3"/>
                </a:cxn>
                <a:cxn ang="0">
                  <a:pos x="T4" y="T5"/>
                </a:cxn>
                <a:cxn ang="0">
                  <a:pos x="T6" y="T7"/>
                </a:cxn>
                <a:cxn ang="0">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7148855" y="1807663"/>
              <a:ext cx="480713" cy="435848"/>
              <a:chOff x="6942138" y="1422400"/>
              <a:chExt cx="357188" cy="323851"/>
            </a:xfrm>
          </p:grpSpPr>
          <p:sp>
            <p:nvSpPr>
              <p:cNvPr id="67"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文本框 36"/>
            <p:cNvSpPr txBox="1"/>
            <p:nvPr/>
          </p:nvSpPr>
          <p:spPr>
            <a:xfrm>
              <a:off x="6455956" y="2346395"/>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2" name="椭圆 41"/>
            <p:cNvSpPr/>
            <p:nvPr/>
          </p:nvSpPr>
          <p:spPr>
            <a:xfrm>
              <a:off x="6090294" y="1332290"/>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椭圆 42"/>
            <p:cNvSpPr/>
            <p:nvPr/>
          </p:nvSpPr>
          <p:spPr>
            <a:xfrm>
              <a:off x="6194994" y="1436990"/>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文本框 78"/>
            <p:cNvSpPr txBox="1"/>
            <p:nvPr/>
          </p:nvSpPr>
          <p:spPr>
            <a:xfrm>
              <a:off x="6210406" y="1539044"/>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2" name="组合 81"/>
          <p:cNvGrpSpPr/>
          <p:nvPr/>
        </p:nvGrpSpPr>
        <p:grpSpPr>
          <a:xfrm>
            <a:off x="8488940" y="1311187"/>
            <a:ext cx="2243945" cy="2243945"/>
            <a:chOff x="8488940" y="1311187"/>
            <a:chExt cx="2243945" cy="2243945"/>
          </a:xfrm>
        </p:grpSpPr>
        <p:sp>
          <p:nvSpPr>
            <p:cNvPr id="12" name="Freeform 5"/>
            <p:cNvSpPr/>
            <p:nvPr/>
          </p:nvSpPr>
          <p:spPr bwMode="auto">
            <a:xfrm>
              <a:off x="8488940" y="1311187"/>
              <a:ext cx="2243945" cy="2243945"/>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
            <p:cNvSpPr/>
            <p:nvPr/>
          </p:nvSpPr>
          <p:spPr bwMode="auto">
            <a:xfrm>
              <a:off x="8488940" y="1311187"/>
              <a:ext cx="2243945" cy="2243945"/>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3"/>
            <p:cNvSpPr/>
            <p:nvPr/>
          </p:nvSpPr>
          <p:spPr bwMode="auto">
            <a:xfrm>
              <a:off x="10119235" y="3371953"/>
              <a:ext cx="40562" cy="40562"/>
            </a:xfrm>
            <a:custGeom>
              <a:avLst/>
              <a:gdLst>
                <a:gd name="T0" fmla="*/ 4 w 19"/>
                <a:gd name="T1" fmla="*/ 16 h 19"/>
                <a:gd name="T2" fmla="*/ 4 w 19"/>
                <a:gd name="T3" fmla="*/ 3 h 19"/>
                <a:gd name="T4" fmla="*/ 16 w 19"/>
                <a:gd name="T5" fmla="*/ 3 h 19"/>
                <a:gd name="T6" fmla="*/ 16 w 19"/>
                <a:gd name="T7" fmla="*/ 16 h 19"/>
                <a:gd name="T8" fmla="*/ 4 w 19"/>
                <a:gd name="T9" fmla="*/ 16 h 19"/>
              </a:gdLst>
              <a:ahLst/>
              <a:cxnLst>
                <a:cxn ang="0">
                  <a:pos x="T0" y="T1"/>
                </a:cxn>
                <a:cxn ang="0">
                  <a:pos x="T2" y="T3"/>
                </a:cxn>
                <a:cxn ang="0">
                  <a:pos x="T4" y="T5"/>
                </a:cxn>
                <a:cxn ang="0">
                  <a:pos x="T6" y="T7"/>
                </a:cxn>
                <a:cxn ang="0">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9" name="组合 28"/>
            <p:cNvGrpSpPr/>
            <p:nvPr/>
          </p:nvGrpSpPr>
          <p:grpSpPr>
            <a:xfrm>
              <a:off x="9258231" y="1866723"/>
              <a:ext cx="446298" cy="372682"/>
              <a:chOff x="9478963" y="1489075"/>
              <a:chExt cx="307975" cy="257176"/>
            </a:xfrm>
          </p:grpSpPr>
          <p:sp>
            <p:nvSpPr>
              <p:cNvPr id="74"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文本框 37"/>
            <p:cNvSpPr txBox="1"/>
            <p:nvPr/>
          </p:nvSpPr>
          <p:spPr>
            <a:xfrm>
              <a:off x="8669230" y="2346395"/>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4" name="椭圆 43"/>
            <p:cNvSpPr/>
            <p:nvPr/>
          </p:nvSpPr>
          <p:spPr>
            <a:xfrm>
              <a:off x="9771274" y="1332290"/>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9875975" y="1436990"/>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文本框 79"/>
            <p:cNvSpPr txBox="1"/>
            <p:nvPr/>
          </p:nvSpPr>
          <p:spPr>
            <a:xfrm>
              <a:off x="9879397" y="1539044"/>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组合 85"/>
          <p:cNvGrpSpPr/>
          <p:nvPr/>
        </p:nvGrpSpPr>
        <p:grpSpPr>
          <a:xfrm>
            <a:off x="6154714" y="3650647"/>
            <a:ext cx="2243945" cy="2236094"/>
            <a:chOff x="6154714" y="3650647"/>
            <a:chExt cx="2243945" cy="2236094"/>
          </a:xfrm>
        </p:grpSpPr>
        <p:sp>
          <p:nvSpPr>
            <p:cNvPr id="14" name="Freeform 7"/>
            <p:cNvSpPr/>
            <p:nvPr/>
          </p:nvSpPr>
          <p:spPr bwMode="auto">
            <a:xfrm>
              <a:off x="6161256" y="3650647"/>
              <a:ext cx="2237403" cy="2236094"/>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
            <p:cNvSpPr/>
            <p:nvPr/>
          </p:nvSpPr>
          <p:spPr bwMode="auto">
            <a:xfrm>
              <a:off x="6161256" y="3650647"/>
              <a:ext cx="2237403" cy="2236094"/>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9"/>
            <p:cNvSpPr/>
            <p:nvPr/>
          </p:nvSpPr>
          <p:spPr bwMode="auto">
            <a:xfrm>
              <a:off x="6710794" y="3816817"/>
              <a:ext cx="40562" cy="41870"/>
            </a:xfrm>
            <a:custGeom>
              <a:avLst/>
              <a:gdLst>
                <a:gd name="T0" fmla="*/ 16 w 19"/>
                <a:gd name="T1" fmla="*/ 3 h 19"/>
                <a:gd name="T2" fmla="*/ 16 w 19"/>
                <a:gd name="T3" fmla="*/ 16 h 19"/>
                <a:gd name="T4" fmla="*/ 4 w 19"/>
                <a:gd name="T5" fmla="*/ 16 h 19"/>
                <a:gd name="T6" fmla="*/ 4 w 19"/>
                <a:gd name="T7" fmla="*/ 3 h 19"/>
                <a:gd name="T8" fmla="*/ 16 w 19"/>
                <a:gd name="T9" fmla="*/ 3 h 19"/>
              </a:gdLst>
              <a:ahLst/>
              <a:cxnLst>
                <a:cxn ang="0">
                  <a:pos x="T0" y="T1"/>
                </a:cxn>
                <a:cxn ang="0">
                  <a:pos x="T2" y="T3"/>
                </a:cxn>
                <a:cxn ang="0">
                  <a:pos x="T4" y="T5"/>
                </a:cxn>
                <a:cxn ang="0">
                  <a:pos x="T6" y="T7"/>
                </a:cxn>
                <a:cxn ang="0">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组合 30"/>
            <p:cNvGrpSpPr/>
            <p:nvPr/>
          </p:nvGrpSpPr>
          <p:grpSpPr>
            <a:xfrm>
              <a:off x="7080812" y="4120372"/>
              <a:ext cx="616799" cy="438321"/>
              <a:chOff x="6934200" y="4259263"/>
              <a:chExt cx="373063" cy="265113"/>
            </a:xfrm>
          </p:grpSpPr>
          <p:sp>
            <p:nvSpPr>
              <p:cNvPr id="57"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文本框 38"/>
            <p:cNvSpPr txBox="1"/>
            <p:nvPr/>
          </p:nvSpPr>
          <p:spPr>
            <a:xfrm>
              <a:off x="6455956" y="4618568"/>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8" name="椭圆 47"/>
            <p:cNvSpPr/>
            <p:nvPr/>
          </p:nvSpPr>
          <p:spPr>
            <a:xfrm>
              <a:off x="6154714" y="4955721"/>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椭圆 48"/>
            <p:cNvSpPr/>
            <p:nvPr/>
          </p:nvSpPr>
          <p:spPr>
            <a:xfrm>
              <a:off x="6259414" y="5060421"/>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文本框 82"/>
            <p:cNvSpPr txBox="1"/>
            <p:nvPr/>
          </p:nvSpPr>
          <p:spPr>
            <a:xfrm>
              <a:off x="6268462" y="5168815"/>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组合 86"/>
          <p:cNvGrpSpPr/>
          <p:nvPr/>
        </p:nvGrpSpPr>
        <p:grpSpPr>
          <a:xfrm>
            <a:off x="8487632" y="3650647"/>
            <a:ext cx="2236095" cy="2236094"/>
            <a:chOff x="8487632" y="3650647"/>
            <a:chExt cx="2236095" cy="2236094"/>
          </a:xfrm>
        </p:grpSpPr>
        <p:sp>
          <p:nvSpPr>
            <p:cNvPr id="16" name="Freeform 9"/>
            <p:cNvSpPr/>
            <p:nvPr/>
          </p:nvSpPr>
          <p:spPr bwMode="auto">
            <a:xfrm>
              <a:off x="8487632" y="3650647"/>
              <a:ext cx="2236095" cy="2236094"/>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1"/>
            <p:cNvSpPr/>
            <p:nvPr/>
          </p:nvSpPr>
          <p:spPr bwMode="auto">
            <a:xfrm>
              <a:off x="8915486" y="5540009"/>
              <a:ext cx="40562" cy="41870"/>
            </a:xfrm>
            <a:custGeom>
              <a:avLst/>
              <a:gdLst>
                <a:gd name="T0" fmla="*/ 15 w 19"/>
                <a:gd name="T1" fmla="*/ 15 h 19"/>
                <a:gd name="T2" fmla="*/ 15 w 19"/>
                <a:gd name="T3" fmla="*/ 3 h 19"/>
                <a:gd name="T4" fmla="*/ 3 w 19"/>
                <a:gd name="T5" fmla="*/ 3 h 19"/>
                <a:gd name="T6" fmla="*/ 3 w 19"/>
                <a:gd name="T7" fmla="*/ 15 h 19"/>
                <a:gd name="T8" fmla="*/ 15 w 19"/>
                <a:gd name="T9" fmla="*/ 15 h 19"/>
              </a:gdLst>
              <a:ahLst/>
              <a:cxnLst>
                <a:cxn ang="0">
                  <a:pos x="T0" y="T1"/>
                </a:cxn>
                <a:cxn ang="0">
                  <a:pos x="T2" y="T3"/>
                </a:cxn>
                <a:cxn ang="0">
                  <a:pos x="T4" y="T5"/>
                </a:cxn>
                <a:cxn ang="0">
                  <a:pos x="T6" y="T7"/>
                </a:cxn>
                <a:cxn ang="0">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nvGrpSpPr>
          <p:grpSpPr>
            <a:xfrm>
              <a:off x="9205901" y="4039248"/>
              <a:ext cx="550958" cy="556082"/>
              <a:chOff x="9488488" y="4192588"/>
              <a:chExt cx="341313" cy="344487"/>
            </a:xfrm>
          </p:grpSpPr>
          <p:sp>
            <p:nvSpPr>
              <p:cNvPr id="50"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39"/>
            <p:cNvSpPr txBox="1"/>
            <p:nvPr/>
          </p:nvSpPr>
          <p:spPr>
            <a:xfrm>
              <a:off x="8669230" y="4618568"/>
              <a:ext cx="1654492"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Some 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useBgFill="1">
          <p:nvSpPr>
            <p:cNvPr id="46" name="椭圆 45"/>
            <p:cNvSpPr/>
            <p:nvPr/>
          </p:nvSpPr>
          <p:spPr>
            <a:xfrm>
              <a:off x="9771274" y="4955721"/>
              <a:ext cx="931020" cy="931020"/>
            </a:xfrm>
            <a:prstGeom prst="ellipse">
              <a:avLst/>
            </a:prstGeom>
            <a:ln w="25400" cmpd="dbl">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椭圆 46"/>
            <p:cNvSpPr/>
            <p:nvPr/>
          </p:nvSpPr>
          <p:spPr>
            <a:xfrm>
              <a:off x="9875975" y="5060421"/>
              <a:ext cx="721621" cy="721620"/>
            </a:xfrm>
            <a:prstGeom prst="ellipse">
              <a:avLst/>
            </a:prstGeom>
            <a:solidFill>
              <a:schemeClr val="accent1">
                <a:alpha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文本框 83"/>
            <p:cNvSpPr txBox="1"/>
            <p:nvPr/>
          </p:nvSpPr>
          <p:spPr>
            <a:xfrm>
              <a:off x="9879397" y="5168815"/>
              <a:ext cx="686813" cy="523220"/>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Freeform 10"/>
          <p:cNvSpPr/>
          <p:nvPr/>
        </p:nvSpPr>
        <p:spPr bwMode="auto">
          <a:xfrm>
            <a:off x="8487632" y="3650647"/>
            <a:ext cx="2236095" cy="2236094"/>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组合 88"/>
          <p:cNvGrpSpPr/>
          <p:nvPr/>
        </p:nvGrpSpPr>
        <p:grpSpPr>
          <a:xfrm>
            <a:off x="7862206" y="1059545"/>
            <a:ext cx="1231269" cy="497626"/>
            <a:chOff x="7862206" y="1059545"/>
            <a:chExt cx="1231269" cy="497626"/>
          </a:xfrm>
        </p:grpSpPr>
        <p:sp>
          <p:nvSpPr>
            <p:cNvPr id="27" name="Freeform 24"/>
            <p:cNvSpPr/>
            <p:nvPr/>
          </p:nvSpPr>
          <p:spPr bwMode="auto">
            <a:xfrm>
              <a:off x="7862206" y="1330814"/>
              <a:ext cx="1048047" cy="226357"/>
            </a:xfrm>
            <a:custGeom>
              <a:avLst/>
              <a:gdLst>
                <a:gd name="T0" fmla="*/ 5 w 801"/>
                <a:gd name="T1" fmla="*/ 173 h 173"/>
                <a:gd name="T2" fmla="*/ 208 w 801"/>
                <a:gd name="T3" fmla="*/ 6 h 173"/>
                <a:gd name="T4" fmla="*/ 801 w 801"/>
                <a:gd name="T5" fmla="*/ 6 h 173"/>
                <a:gd name="T6" fmla="*/ 801 w 801"/>
                <a:gd name="T7" fmla="*/ 0 h 173"/>
                <a:gd name="T8" fmla="*/ 205 w 801"/>
                <a:gd name="T9" fmla="*/ 0 h 173"/>
                <a:gd name="T10" fmla="*/ 0 w 801"/>
                <a:gd name="T11" fmla="*/ 167 h 173"/>
                <a:gd name="T12" fmla="*/ 5 w 8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8028375" y="1059545"/>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组合 90"/>
          <p:cNvGrpSpPr/>
          <p:nvPr/>
        </p:nvGrpSpPr>
        <p:grpSpPr>
          <a:xfrm>
            <a:off x="7818115" y="5559636"/>
            <a:ext cx="1118305" cy="594456"/>
            <a:chOff x="7818115" y="5559636"/>
            <a:chExt cx="1118305" cy="594456"/>
          </a:xfrm>
        </p:grpSpPr>
        <p:sp>
          <p:nvSpPr>
            <p:cNvPr id="23" name="Freeform 20"/>
            <p:cNvSpPr/>
            <p:nvPr/>
          </p:nvSpPr>
          <p:spPr bwMode="auto">
            <a:xfrm>
              <a:off x="7908000" y="5559636"/>
              <a:ext cx="1028420" cy="227666"/>
            </a:xfrm>
            <a:custGeom>
              <a:avLst/>
              <a:gdLst>
                <a:gd name="T0" fmla="*/ 781 w 786"/>
                <a:gd name="T1" fmla="*/ 0 h 174"/>
                <a:gd name="T2" fmla="*/ 580 w 786"/>
                <a:gd name="T3" fmla="*/ 165 h 174"/>
                <a:gd name="T4" fmla="*/ 0 w 786"/>
                <a:gd name="T5" fmla="*/ 165 h 174"/>
                <a:gd name="T6" fmla="*/ 0 w 786"/>
                <a:gd name="T7" fmla="*/ 174 h 174"/>
                <a:gd name="T8" fmla="*/ 583 w 786"/>
                <a:gd name="T9" fmla="*/ 174 h 174"/>
                <a:gd name="T10" fmla="*/ 786 w 786"/>
                <a:gd name="T11" fmla="*/ 5 h 174"/>
                <a:gd name="T12" fmla="*/ 781 w 786"/>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7818115" y="5815538"/>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2" name="组合 91"/>
          <p:cNvGrpSpPr/>
          <p:nvPr/>
        </p:nvGrpSpPr>
        <p:grpSpPr>
          <a:xfrm>
            <a:off x="5589856" y="3319420"/>
            <a:ext cx="1147107" cy="520949"/>
            <a:chOff x="5589856" y="3319420"/>
            <a:chExt cx="1147107" cy="520949"/>
          </a:xfrm>
        </p:grpSpPr>
        <p:sp>
          <p:nvSpPr>
            <p:cNvPr id="21" name="Freeform 18"/>
            <p:cNvSpPr/>
            <p:nvPr/>
          </p:nvSpPr>
          <p:spPr bwMode="auto">
            <a:xfrm>
              <a:off x="5686299" y="3615320"/>
              <a:ext cx="1050664" cy="225049"/>
            </a:xfrm>
            <a:custGeom>
              <a:avLst/>
              <a:gdLst>
                <a:gd name="T0" fmla="*/ 798 w 803"/>
                <a:gd name="T1" fmla="*/ 172 h 172"/>
                <a:gd name="T2" fmla="*/ 595 w 803"/>
                <a:gd name="T3" fmla="*/ 7 h 172"/>
                <a:gd name="T4" fmla="*/ 0 w 803"/>
                <a:gd name="T5" fmla="*/ 7 h 172"/>
                <a:gd name="T6" fmla="*/ 0 w 803"/>
                <a:gd name="T7" fmla="*/ 0 h 172"/>
                <a:gd name="T8" fmla="*/ 598 w 803"/>
                <a:gd name="T9" fmla="*/ 0 h 172"/>
                <a:gd name="T10" fmla="*/ 803 w 803"/>
                <a:gd name="T11" fmla="*/ 167 h 172"/>
                <a:gd name="T12" fmla="*/ 798 w 803"/>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5589856" y="3319420"/>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组合 89"/>
          <p:cNvGrpSpPr/>
          <p:nvPr/>
        </p:nvGrpSpPr>
        <p:grpSpPr>
          <a:xfrm>
            <a:off x="10136245" y="3386345"/>
            <a:ext cx="1206424" cy="561909"/>
            <a:chOff x="10136245" y="3386345"/>
            <a:chExt cx="1206424" cy="561909"/>
          </a:xfrm>
        </p:grpSpPr>
        <p:sp>
          <p:nvSpPr>
            <p:cNvPr id="25" name="Freeform 22"/>
            <p:cNvSpPr/>
            <p:nvPr/>
          </p:nvSpPr>
          <p:spPr bwMode="auto">
            <a:xfrm>
              <a:off x="10136245" y="3386345"/>
              <a:ext cx="1057206" cy="227666"/>
            </a:xfrm>
            <a:custGeom>
              <a:avLst/>
              <a:gdLst>
                <a:gd name="T0" fmla="*/ 5 w 808"/>
                <a:gd name="T1" fmla="*/ 0 h 174"/>
                <a:gd name="T2" fmla="*/ 208 w 808"/>
                <a:gd name="T3" fmla="*/ 166 h 174"/>
                <a:gd name="T4" fmla="*/ 808 w 808"/>
                <a:gd name="T5" fmla="*/ 166 h 174"/>
                <a:gd name="T6" fmla="*/ 808 w 808"/>
                <a:gd name="T7" fmla="*/ 174 h 174"/>
                <a:gd name="T8" fmla="*/ 205 w 808"/>
                <a:gd name="T9" fmla="*/ 174 h 174"/>
                <a:gd name="T10" fmla="*/ 0 w 808"/>
                <a:gd name="T11" fmla="*/ 7 h 174"/>
                <a:gd name="T12" fmla="*/ 5 w 808"/>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chemeClr val="bg1"/>
            </a:solidFill>
            <a:ln>
              <a:noFill/>
            </a:ln>
          </p:spPr>
          <p:txBody>
            <a:bodyPr vert="horz" wrap="square" lIns="91440" tIns="45720" rIns="91440" bIns="45720"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35"/>
            <p:cNvSpPr txBox="1"/>
            <p:nvPr/>
          </p:nvSpPr>
          <p:spPr>
            <a:xfrm>
              <a:off x="10277569" y="3609700"/>
              <a:ext cx="106510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Title Here</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组合 87"/>
          <p:cNvGrpSpPr/>
          <p:nvPr/>
        </p:nvGrpSpPr>
        <p:grpSpPr>
          <a:xfrm>
            <a:off x="7484071" y="2639237"/>
            <a:ext cx="1919457" cy="1919456"/>
            <a:chOff x="7484071" y="2639237"/>
            <a:chExt cx="1919457" cy="1919456"/>
          </a:xfrm>
        </p:grpSpPr>
        <p:sp useBgFill="1">
          <p:nvSpPr>
            <p:cNvPr id="20" name="Oval 17"/>
            <p:cNvSpPr>
              <a:spLocks noChangeArrowheads="1"/>
            </p:cNvSpPr>
            <p:nvPr/>
          </p:nvSpPr>
          <p:spPr bwMode="auto">
            <a:xfrm>
              <a:off x="7484071" y="2639237"/>
              <a:ext cx="1919457" cy="1919456"/>
            </a:xfrm>
            <a:prstGeom prst="ellipse">
              <a:avLst/>
            </a:prstGeom>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7789668" y="3112762"/>
              <a:ext cx="1221809" cy="954107"/>
            </a:xfrm>
            <a:prstGeom prst="rect">
              <a:avLst/>
            </a:prstGeom>
            <a:noFill/>
          </p:spPr>
          <p:txBody>
            <a:bodyPr wrap="none" rtlCol="0">
              <a:spAutoFit/>
            </a:bodyPr>
            <a:lstStyle/>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a:t>
              </a:r>
            </a:p>
            <a:p>
              <a:pPr algn="ctr"/>
              <a:r>
                <a:rPr lang="en-US" altLang="zh-CN"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a:t>
              </a:r>
              <a:endParaRPr lang="zh-CN" altLang="en-US" sz="2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9" name="矩形 98"/>
          <p:cNvSpPr/>
          <p:nvPr/>
        </p:nvSpPr>
        <p:spPr>
          <a:xfrm>
            <a:off x="456695" y="1941680"/>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矩形 99"/>
          <p:cNvSpPr/>
          <p:nvPr/>
        </p:nvSpPr>
        <p:spPr>
          <a:xfrm>
            <a:off x="849925" y="2330890"/>
            <a:ext cx="4332148"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矩形 101"/>
          <p:cNvSpPr/>
          <p:nvPr/>
        </p:nvSpPr>
        <p:spPr>
          <a:xfrm>
            <a:off x="442627" y="3951158"/>
            <a:ext cx="2874569" cy="461665"/>
          </a:xfrm>
          <a:prstGeom prst="rect">
            <a:avLst/>
          </a:prstGeom>
        </p:spPr>
        <p:txBody>
          <a:bodyPr wrap="none">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YOUR TEXT HERE</a:t>
            </a:r>
            <a:endParaRPr lang="zh-CN" alt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矩形 102"/>
          <p:cNvSpPr/>
          <p:nvPr/>
        </p:nvSpPr>
        <p:spPr>
          <a:xfrm>
            <a:off x="835857" y="4340368"/>
            <a:ext cx="4332148" cy="726609"/>
          </a:xfrm>
          <a:prstGeom prst="rect">
            <a:avLst/>
          </a:prstGeom>
        </p:spPr>
        <p:txBody>
          <a:bodyPr wrap="none">
            <a:spAutoFit/>
          </a:bodyPr>
          <a:lstStyle/>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Your Text Here  Add Your Text Here </a:t>
            </a:r>
            <a:endPar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5" name="组合 94"/>
          <p:cNvGrpSpPr/>
          <p:nvPr>
            <p:custDataLst>
              <p:tags r:id="rId1"/>
            </p:custDataLst>
          </p:nvPr>
        </p:nvGrpSpPr>
        <p:grpSpPr>
          <a:xfrm>
            <a:off x="435383" y="318017"/>
            <a:ext cx="4225517" cy="523220"/>
            <a:chOff x="435383" y="318017"/>
            <a:chExt cx="4225517" cy="523220"/>
          </a:xfrm>
        </p:grpSpPr>
        <p:sp>
          <p:nvSpPr>
            <p:cNvPr id="9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97" name="组合 3"/>
            <p:cNvGrpSpPr/>
            <p:nvPr/>
          </p:nvGrpSpPr>
          <p:grpSpPr bwMode="auto">
            <a:xfrm>
              <a:off x="435383" y="318017"/>
              <a:ext cx="477789" cy="523220"/>
              <a:chOff x="0" y="0"/>
              <a:chExt cx="569789" cy="829904"/>
            </a:xfrm>
          </p:grpSpPr>
          <p:sp>
            <p:nvSpPr>
              <p:cNvPr id="9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10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 calcmode="lin" valueType="num">
                                      <p:cBhvr>
                                        <p:cTn id="9" dur="500" fill="hold"/>
                                        <p:tgtEl>
                                          <p:spTgt spid="81"/>
                                        </p:tgtEl>
                                        <p:attrNameLst>
                                          <p:attrName>style.rotation</p:attrName>
                                        </p:attrNameLst>
                                      </p:cBhvr>
                                      <p:tavLst>
                                        <p:tav tm="0">
                                          <p:val>
                                            <p:fltVal val="90"/>
                                          </p:val>
                                        </p:tav>
                                        <p:tav tm="100000">
                                          <p:val>
                                            <p:fltVal val="0"/>
                                          </p:val>
                                        </p:tav>
                                      </p:tavLst>
                                    </p:anim>
                                    <p:animEffect transition="in" filter="fade">
                                      <p:cBhvr>
                                        <p:cTn id="10" dur="500"/>
                                        <p:tgtEl>
                                          <p:spTgt spid="81"/>
                                        </p:tgtEl>
                                      </p:cBhvr>
                                    </p:animEffect>
                                  </p:childTnLst>
                                </p:cTn>
                              </p:par>
                              <p:par>
                                <p:cTn id="11" presetID="31" presetClass="entr" presetSubtype="0" fill="hold" nodeType="withEffect">
                                  <p:stCondLst>
                                    <p:cond delay="120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 calcmode="lin" valueType="num">
                                      <p:cBhvr>
                                        <p:cTn id="15" dur="500" fill="hold"/>
                                        <p:tgtEl>
                                          <p:spTgt spid="82"/>
                                        </p:tgtEl>
                                        <p:attrNameLst>
                                          <p:attrName>style.rotation</p:attrName>
                                        </p:attrNameLst>
                                      </p:cBhvr>
                                      <p:tavLst>
                                        <p:tav tm="0">
                                          <p:val>
                                            <p:fltVal val="90"/>
                                          </p:val>
                                        </p:tav>
                                        <p:tav tm="100000">
                                          <p:val>
                                            <p:fltVal val="0"/>
                                          </p:val>
                                        </p:tav>
                                      </p:tavLst>
                                    </p:anim>
                                    <p:animEffect transition="in" filter="fade">
                                      <p:cBhvr>
                                        <p:cTn id="16" dur="500"/>
                                        <p:tgtEl>
                                          <p:spTgt spid="82"/>
                                        </p:tgtEl>
                                      </p:cBhvr>
                                    </p:animEffect>
                                  </p:childTnLst>
                                </p:cTn>
                              </p:par>
                              <p:par>
                                <p:cTn id="17" presetID="31" presetClass="entr" presetSubtype="0" fill="hold" nodeType="withEffect">
                                  <p:stCondLst>
                                    <p:cond delay="130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anim calcmode="lin" valueType="num">
                                      <p:cBhvr>
                                        <p:cTn id="21" dur="500" fill="hold"/>
                                        <p:tgtEl>
                                          <p:spTgt spid="86"/>
                                        </p:tgtEl>
                                        <p:attrNameLst>
                                          <p:attrName>style.rotation</p:attrName>
                                        </p:attrNameLst>
                                      </p:cBhvr>
                                      <p:tavLst>
                                        <p:tav tm="0">
                                          <p:val>
                                            <p:fltVal val="90"/>
                                          </p:val>
                                        </p:tav>
                                        <p:tav tm="100000">
                                          <p:val>
                                            <p:fltVal val="0"/>
                                          </p:val>
                                        </p:tav>
                                      </p:tavLst>
                                    </p:anim>
                                    <p:animEffect transition="in" filter="fade">
                                      <p:cBhvr>
                                        <p:cTn id="22" dur="500"/>
                                        <p:tgtEl>
                                          <p:spTgt spid="86"/>
                                        </p:tgtEl>
                                      </p:cBhvr>
                                    </p:animEffect>
                                  </p:childTnLst>
                                </p:cTn>
                              </p:par>
                              <p:par>
                                <p:cTn id="23" presetID="31" presetClass="entr" presetSubtype="0" fill="hold" nodeType="withEffect">
                                  <p:stCondLst>
                                    <p:cond delay="140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anim calcmode="lin" valueType="num">
                                      <p:cBhvr>
                                        <p:cTn id="27" dur="500" fill="hold"/>
                                        <p:tgtEl>
                                          <p:spTgt spid="87"/>
                                        </p:tgtEl>
                                        <p:attrNameLst>
                                          <p:attrName>style.rotation</p:attrName>
                                        </p:attrNameLst>
                                      </p:cBhvr>
                                      <p:tavLst>
                                        <p:tav tm="0">
                                          <p:val>
                                            <p:fltVal val="90"/>
                                          </p:val>
                                        </p:tav>
                                        <p:tav tm="100000">
                                          <p:val>
                                            <p:fltVal val="0"/>
                                          </p:val>
                                        </p:tav>
                                      </p:tavLst>
                                    </p:anim>
                                    <p:animEffect transition="in" filter="fade">
                                      <p:cBhvr>
                                        <p:cTn id="28" dur="500"/>
                                        <p:tgtEl>
                                          <p:spTgt spid="87"/>
                                        </p:tgtEl>
                                      </p:cBhvr>
                                    </p:animEffect>
                                  </p:childTnLst>
                                </p:cTn>
                              </p:par>
                              <p:par>
                                <p:cTn id="29" presetID="53" presetClass="entr" presetSubtype="16" fill="hold" nodeType="withEffect">
                                  <p:stCondLst>
                                    <p:cond delay="11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750" fill="hold"/>
                                        <p:tgtEl>
                                          <p:spTgt spid="88"/>
                                        </p:tgtEl>
                                        <p:attrNameLst>
                                          <p:attrName>ppt_w</p:attrName>
                                        </p:attrNameLst>
                                      </p:cBhvr>
                                      <p:tavLst>
                                        <p:tav tm="0">
                                          <p:val>
                                            <p:fltVal val="0"/>
                                          </p:val>
                                        </p:tav>
                                        <p:tav tm="100000">
                                          <p:val>
                                            <p:strVal val="#ppt_w"/>
                                          </p:val>
                                        </p:tav>
                                      </p:tavLst>
                                    </p:anim>
                                    <p:anim calcmode="lin" valueType="num">
                                      <p:cBhvr>
                                        <p:cTn id="32" dur="750" fill="hold"/>
                                        <p:tgtEl>
                                          <p:spTgt spid="88"/>
                                        </p:tgtEl>
                                        <p:attrNameLst>
                                          <p:attrName>ppt_h</p:attrName>
                                        </p:attrNameLst>
                                      </p:cBhvr>
                                      <p:tavLst>
                                        <p:tav tm="0">
                                          <p:val>
                                            <p:fltVal val="0"/>
                                          </p:val>
                                        </p:tav>
                                        <p:tav tm="100000">
                                          <p:val>
                                            <p:strVal val="#ppt_h"/>
                                          </p:val>
                                        </p:tav>
                                      </p:tavLst>
                                    </p:anim>
                                    <p:animEffect transition="in" filter="fade">
                                      <p:cBhvr>
                                        <p:cTn id="33" dur="750"/>
                                        <p:tgtEl>
                                          <p:spTgt spid="88"/>
                                        </p:tgtEl>
                                      </p:cBhvr>
                                    </p:animEffect>
                                  </p:childTnLst>
                                </p:cTn>
                              </p:par>
                              <p:par>
                                <p:cTn id="34" presetID="22" presetClass="entr" presetSubtype="2" fill="hold" nodeType="withEffect">
                                  <p:stCondLst>
                                    <p:cond delay="1700"/>
                                  </p:stCondLst>
                                  <p:childTnLst>
                                    <p:set>
                                      <p:cBhvr>
                                        <p:cTn id="35" dur="1" fill="hold">
                                          <p:stCondLst>
                                            <p:cond delay="0"/>
                                          </p:stCondLst>
                                        </p:cTn>
                                        <p:tgtEl>
                                          <p:spTgt spid="92"/>
                                        </p:tgtEl>
                                        <p:attrNameLst>
                                          <p:attrName>style.visibility</p:attrName>
                                        </p:attrNameLst>
                                      </p:cBhvr>
                                      <p:to>
                                        <p:strVal val="visible"/>
                                      </p:to>
                                    </p:set>
                                    <p:animEffect transition="in" filter="wipe(right)">
                                      <p:cBhvr>
                                        <p:cTn id="36" dur="500"/>
                                        <p:tgtEl>
                                          <p:spTgt spid="92"/>
                                        </p:tgtEl>
                                      </p:cBhvr>
                                    </p:animEffect>
                                  </p:childTnLst>
                                </p:cTn>
                              </p:par>
                              <p:par>
                                <p:cTn id="37" presetID="22" presetClass="entr" presetSubtype="2" fill="hold" nodeType="withEffect">
                                  <p:stCondLst>
                                    <p:cond delay="1700"/>
                                  </p:stCondLst>
                                  <p:childTnLst>
                                    <p:set>
                                      <p:cBhvr>
                                        <p:cTn id="38" dur="1" fill="hold">
                                          <p:stCondLst>
                                            <p:cond delay="0"/>
                                          </p:stCondLst>
                                        </p:cTn>
                                        <p:tgtEl>
                                          <p:spTgt spid="89"/>
                                        </p:tgtEl>
                                        <p:attrNameLst>
                                          <p:attrName>style.visibility</p:attrName>
                                        </p:attrNameLst>
                                      </p:cBhvr>
                                      <p:to>
                                        <p:strVal val="visible"/>
                                      </p:to>
                                    </p:set>
                                    <p:animEffect transition="in" filter="wipe(right)">
                                      <p:cBhvr>
                                        <p:cTn id="39" dur="500"/>
                                        <p:tgtEl>
                                          <p:spTgt spid="89"/>
                                        </p:tgtEl>
                                      </p:cBhvr>
                                    </p:animEffect>
                                  </p:childTnLst>
                                </p:cTn>
                              </p:par>
                              <p:par>
                                <p:cTn id="40" presetID="22" presetClass="entr" presetSubtype="2" fill="hold" nodeType="withEffect">
                                  <p:stCondLst>
                                    <p:cond delay="1700"/>
                                  </p:stCondLst>
                                  <p:childTnLst>
                                    <p:set>
                                      <p:cBhvr>
                                        <p:cTn id="41" dur="1" fill="hold">
                                          <p:stCondLst>
                                            <p:cond delay="0"/>
                                          </p:stCondLst>
                                        </p:cTn>
                                        <p:tgtEl>
                                          <p:spTgt spid="91"/>
                                        </p:tgtEl>
                                        <p:attrNameLst>
                                          <p:attrName>style.visibility</p:attrName>
                                        </p:attrNameLst>
                                      </p:cBhvr>
                                      <p:to>
                                        <p:strVal val="visible"/>
                                      </p:to>
                                    </p:set>
                                    <p:animEffect transition="in" filter="wipe(right)">
                                      <p:cBhvr>
                                        <p:cTn id="42" dur="500"/>
                                        <p:tgtEl>
                                          <p:spTgt spid="91"/>
                                        </p:tgtEl>
                                      </p:cBhvr>
                                    </p:animEffect>
                                  </p:childTnLst>
                                </p:cTn>
                              </p:par>
                              <p:par>
                                <p:cTn id="43" presetID="22" presetClass="entr" presetSubtype="8" fill="hold" nodeType="withEffect">
                                  <p:stCondLst>
                                    <p:cond delay="1700"/>
                                  </p:stCondLst>
                                  <p:childTnLst>
                                    <p:set>
                                      <p:cBhvr>
                                        <p:cTn id="44" dur="1" fill="hold">
                                          <p:stCondLst>
                                            <p:cond delay="0"/>
                                          </p:stCondLst>
                                        </p:cTn>
                                        <p:tgtEl>
                                          <p:spTgt spid="90"/>
                                        </p:tgtEl>
                                        <p:attrNameLst>
                                          <p:attrName>style.visibility</p:attrName>
                                        </p:attrNameLst>
                                      </p:cBhvr>
                                      <p:to>
                                        <p:strVal val="visible"/>
                                      </p:to>
                                    </p:set>
                                    <p:animEffect transition="in" filter="wipe(left)">
                                      <p:cBhvr>
                                        <p:cTn id="45" dur="500"/>
                                        <p:tgtEl>
                                          <p:spTgt spid="90"/>
                                        </p:tgtEl>
                                      </p:cBhvr>
                                    </p:animEffect>
                                  </p:childTnLst>
                                </p:cTn>
                              </p:par>
                              <p:par>
                                <p:cTn id="46" presetID="42" presetClass="entr" presetSubtype="0" fill="hold" grpId="0" nodeType="withEffect">
                                  <p:stCondLst>
                                    <p:cond delay="1900"/>
                                  </p:stCondLst>
                                  <p:iterate type="lt">
                                    <p:tmPct val="3000"/>
                                  </p:iterate>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anim calcmode="lin" valueType="num">
                                      <p:cBhvr>
                                        <p:cTn id="49" dur="500" fill="hold"/>
                                        <p:tgtEl>
                                          <p:spTgt spid="99"/>
                                        </p:tgtEl>
                                        <p:attrNameLst>
                                          <p:attrName>ppt_x</p:attrName>
                                        </p:attrNameLst>
                                      </p:cBhvr>
                                      <p:tavLst>
                                        <p:tav tm="0">
                                          <p:val>
                                            <p:strVal val="#ppt_x"/>
                                          </p:val>
                                        </p:tav>
                                        <p:tav tm="100000">
                                          <p:val>
                                            <p:strVal val="#ppt_x"/>
                                          </p:val>
                                        </p:tav>
                                      </p:tavLst>
                                    </p:anim>
                                    <p:anim calcmode="lin" valueType="num">
                                      <p:cBhvr>
                                        <p:cTn id="50" dur="500" fill="hold"/>
                                        <p:tgtEl>
                                          <p:spTgt spid="9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100"/>
                                  </p:stCondLst>
                                  <p:iterate type="lt">
                                    <p:tmPct val="3000"/>
                                  </p:iterate>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anim calcmode="lin" valueType="num">
                                      <p:cBhvr>
                                        <p:cTn id="54" dur="500" fill="hold"/>
                                        <p:tgtEl>
                                          <p:spTgt spid="100"/>
                                        </p:tgtEl>
                                        <p:attrNameLst>
                                          <p:attrName>ppt_x</p:attrName>
                                        </p:attrNameLst>
                                      </p:cBhvr>
                                      <p:tavLst>
                                        <p:tav tm="0">
                                          <p:val>
                                            <p:strVal val="#ppt_x"/>
                                          </p:val>
                                        </p:tav>
                                        <p:tav tm="100000">
                                          <p:val>
                                            <p:strVal val="#ppt_x"/>
                                          </p:val>
                                        </p:tav>
                                      </p:tavLst>
                                    </p:anim>
                                    <p:anim calcmode="lin" valueType="num">
                                      <p:cBhvr>
                                        <p:cTn id="55" dur="500" fill="hold"/>
                                        <p:tgtEl>
                                          <p:spTgt spid="10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300"/>
                                  </p:stCondLst>
                                  <p:iterate type="lt">
                                    <p:tmPct val="3000"/>
                                  </p:iterate>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anim calcmode="lin" valueType="num">
                                      <p:cBhvr>
                                        <p:cTn id="59" dur="500" fill="hold"/>
                                        <p:tgtEl>
                                          <p:spTgt spid="102"/>
                                        </p:tgtEl>
                                        <p:attrNameLst>
                                          <p:attrName>ppt_x</p:attrName>
                                        </p:attrNameLst>
                                      </p:cBhvr>
                                      <p:tavLst>
                                        <p:tav tm="0">
                                          <p:val>
                                            <p:strVal val="#ppt_x"/>
                                          </p:val>
                                        </p:tav>
                                        <p:tav tm="100000">
                                          <p:val>
                                            <p:strVal val="#ppt_x"/>
                                          </p:val>
                                        </p:tav>
                                      </p:tavLst>
                                    </p:anim>
                                    <p:anim calcmode="lin" valueType="num">
                                      <p:cBhvr>
                                        <p:cTn id="60" dur="500" fill="hold"/>
                                        <p:tgtEl>
                                          <p:spTgt spid="10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0"/>
                                  </p:stCondLst>
                                  <p:iterate type="lt">
                                    <p:tmPct val="3000"/>
                                  </p:iterate>
                                  <p:childTnLst>
                                    <p:set>
                                      <p:cBhvr>
                                        <p:cTn id="62" dur="1" fill="hold">
                                          <p:stCondLst>
                                            <p:cond delay="0"/>
                                          </p:stCondLst>
                                        </p:cTn>
                                        <p:tgtEl>
                                          <p:spTgt spid="103"/>
                                        </p:tgtEl>
                                        <p:attrNameLst>
                                          <p:attrName>style.visibility</p:attrName>
                                        </p:attrNameLst>
                                      </p:cBhvr>
                                      <p:to>
                                        <p:strVal val="visible"/>
                                      </p:to>
                                    </p:set>
                                    <p:animEffect transition="in" filter="fade">
                                      <p:cBhvr>
                                        <p:cTn id="63" dur="500"/>
                                        <p:tgtEl>
                                          <p:spTgt spid="103"/>
                                        </p:tgtEl>
                                      </p:cBhvr>
                                    </p:animEffect>
                                    <p:anim calcmode="lin" valueType="num">
                                      <p:cBhvr>
                                        <p:cTn id="64" dur="500" fill="hold"/>
                                        <p:tgtEl>
                                          <p:spTgt spid="103"/>
                                        </p:tgtEl>
                                        <p:attrNameLst>
                                          <p:attrName>ppt_x</p:attrName>
                                        </p:attrNameLst>
                                      </p:cBhvr>
                                      <p:tavLst>
                                        <p:tav tm="0">
                                          <p:val>
                                            <p:strVal val="#ppt_x"/>
                                          </p:val>
                                        </p:tav>
                                        <p:tav tm="100000">
                                          <p:val>
                                            <p:strVal val="#ppt_x"/>
                                          </p:val>
                                        </p:tav>
                                      </p:tavLst>
                                    </p:anim>
                                    <p:anim calcmode="lin" valueType="num">
                                      <p:cBhvr>
                                        <p:cTn id="65"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2" grpId="0"/>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原创设计师QQ69613753    _1"/>
          <p:cNvGrpSpPr/>
          <p:nvPr/>
        </p:nvGrpSpPr>
        <p:grpSpPr>
          <a:xfrm>
            <a:off x="961238" y="1486594"/>
            <a:ext cx="4551532" cy="4911330"/>
            <a:chOff x="1128878" y="910350"/>
            <a:chExt cx="4079272" cy="4401738"/>
          </a:xfrm>
        </p:grpSpPr>
        <p:sp>
          <p:nvSpPr>
            <p:cNvPr id="6" name="椭圆 5"/>
            <p:cNvSpPr/>
            <p:nvPr/>
          </p:nvSpPr>
          <p:spPr>
            <a:xfrm>
              <a:off x="1646537" y="147161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1128878" y="91035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1159786" y="297813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867862" y="419199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4722176" y="244289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4"/>
            <p:cNvGrpSpPr>
              <a:grpSpLocks noChangeAspect="1"/>
            </p:cNvGrpSpPr>
            <p:nvPr/>
          </p:nvGrpSpPr>
          <p:grpSpPr bwMode="auto">
            <a:xfrm>
              <a:off x="2706688" y="2614613"/>
              <a:ext cx="1482725" cy="1343025"/>
              <a:chOff x="1753" y="2115"/>
              <a:chExt cx="934" cy="846"/>
            </a:xfrm>
          </p:grpSpPr>
          <p:sp>
            <p:nvSpPr>
              <p:cNvPr id="14" name="AutoShape 3"/>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17" name="原创设计师QQ69613753    _4"/>
          <p:cNvCxnSpPr/>
          <p:nvPr/>
        </p:nvCxnSpPr>
        <p:spPr>
          <a:xfrm flipH="1">
            <a:off x="6816941" y="3360760"/>
            <a:ext cx="3894996" cy="0"/>
          </a:xfrm>
          <a:prstGeom prst="line">
            <a:avLst/>
          </a:prstGeom>
          <a:gradFill>
            <a:gsLst>
              <a:gs pos="100000">
                <a:schemeClr val="bg1">
                  <a:alpha val="13000"/>
                </a:schemeClr>
              </a:gs>
              <a:gs pos="0">
                <a:schemeClr val="bg1">
                  <a:alpha val="0"/>
                </a:schemeClr>
              </a:gs>
            </a:gsLst>
            <a:lin ang="16800000" scaled="0"/>
          </a:gradFill>
          <a:ln w="19050">
            <a:gradFill>
              <a:gsLst>
                <a:gs pos="1000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8" name="文本框 17"/>
          <p:cNvSpPr txBox="1"/>
          <p:nvPr/>
        </p:nvSpPr>
        <p:spPr>
          <a:xfrm>
            <a:off x="6653052" y="3375663"/>
            <a:ext cx="4350636" cy="1747851"/>
          </a:xfrm>
          <a:prstGeom prst="rect">
            <a:avLst/>
          </a:prstGeom>
          <a:noFill/>
        </p:spPr>
        <p:txBody>
          <a:bodyPr wrap="square" rtlCol="0">
            <a:spAutoFit/>
          </a:bodyPr>
          <a:lstStyle/>
          <a:p>
            <a:pPr>
              <a:lnSpc>
                <a:spcPct val="130000"/>
              </a:lnSpc>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19" name="TextBox 76"/>
          <p:cNvSpPr txBox="1"/>
          <p:nvPr/>
        </p:nvSpPr>
        <p:spPr>
          <a:xfrm>
            <a:off x="6653051" y="2810251"/>
            <a:ext cx="3335479" cy="553998"/>
          </a:xfrm>
          <a:prstGeom prst="rect">
            <a:avLst/>
          </a:prstGeom>
          <a:noFill/>
        </p:spPr>
        <p:txBody>
          <a:bodyPr wrap="square" rtlCol="0">
            <a:spAutoFit/>
          </a:bodyPr>
          <a:lstStyle/>
          <a:p>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p>
        </p:txBody>
      </p:sp>
      <p:grpSp>
        <p:nvGrpSpPr>
          <p:cNvPr id="35" name="组合 34"/>
          <p:cNvGrpSpPr/>
          <p:nvPr>
            <p:custDataLst>
              <p:tags r:id="rId1"/>
            </p:custDataLst>
          </p:nvPr>
        </p:nvGrpSpPr>
        <p:grpSpPr>
          <a:xfrm>
            <a:off x="435383" y="318017"/>
            <a:ext cx="4225517" cy="523220"/>
            <a:chOff x="435383" y="318017"/>
            <a:chExt cx="4225517" cy="523220"/>
          </a:xfrm>
        </p:grpSpPr>
        <p:sp>
          <p:nvSpPr>
            <p:cNvPr id="36"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37" name="组合 3"/>
            <p:cNvGrpSpPr/>
            <p:nvPr/>
          </p:nvGrpSpPr>
          <p:grpSpPr bwMode="auto">
            <a:xfrm>
              <a:off x="435383" y="318017"/>
              <a:ext cx="477789" cy="523220"/>
              <a:chOff x="0" y="0"/>
              <a:chExt cx="569789" cy="829904"/>
            </a:xfrm>
          </p:grpSpPr>
          <p:sp>
            <p:nvSpPr>
              <p:cNvPr id="38"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4300">
        <p14:glitter pattern="hexagon"/>
      </p:transition>
    </mc:Choice>
    <mc:Fallback xmlns="">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614805" y="1575506"/>
            <a:ext cx="1029944" cy="1029944"/>
            <a:chOff x="9614805" y="1575506"/>
            <a:chExt cx="1029944" cy="1029944"/>
          </a:xfrm>
          <a:solidFill>
            <a:schemeClr val="bg1"/>
          </a:solidFill>
        </p:grpSpPr>
        <p:sp>
          <p:nvSpPr>
            <p:cNvPr id="50" name="Freeform 22"/>
            <p:cNvSpPr>
              <a:spLocks noEditPoints="1"/>
            </p:cNvSpPr>
            <p:nvPr/>
          </p:nvSpPr>
          <p:spPr bwMode="auto">
            <a:xfrm>
              <a:off x="9889929" y="1575506"/>
              <a:ext cx="754820" cy="754820"/>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1" name="Freeform 23"/>
            <p:cNvSpPr/>
            <p:nvPr/>
          </p:nvSpPr>
          <p:spPr bwMode="auto">
            <a:xfrm>
              <a:off x="9614805" y="1871791"/>
              <a:ext cx="345664" cy="310394"/>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2" name="Freeform 24"/>
            <p:cNvSpPr/>
            <p:nvPr/>
          </p:nvSpPr>
          <p:spPr bwMode="auto">
            <a:xfrm>
              <a:off x="10031017" y="2259786"/>
              <a:ext cx="317446" cy="345664"/>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3" name="Freeform 25"/>
            <p:cNvSpPr/>
            <p:nvPr/>
          </p:nvSpPr>
          <p:spPr bwMode="auto">
            <a:xfrm>
              <a:off x="9889929" y="2161024"/>
              <a:ext cx="169306" cy="169306"/>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4" name="Freeform 26"/>
            <p:cNvSpPr/>
            <p:nvPr/>
          </p:nvSpPr>
          <p:spPr bwMode="auto">
            <a:xfrm>
              <a:off x="9650079" y="2259786"/>
              <a:ext cx="338612" cy="331555"/>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55" name="组合 5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97024" y="3317977"/>
            <a:ext cx="985223" cy="985223"/>
            <a:chOff x="1597024" y="3317977"/>
            <a:chExt cx="985223" cy="985223"/>
          </a:xfrm>
        </p:grpSpPr>
        <p:sp>
          <p:nvSpPr>
            <p:cNvPr id="56" name="椭圆 55"/>
            <p:cNvSpPr/>
            <p:nvPr/>
          </p:nvSpPr>
          <p:spPr>
            <a:xfrm>
              <a:off x="1597024" y="3317977"/>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57" name="组合 56"/>
            <p:cNvGrpSpPr/>
            <p:nvPr/>
          </p:nvGrpSpPr>
          <p:grpSpPr>
            <a:xfrm>
              <a:off x="1784396" y="3502100"/>
              <a:ext cx="554888" cy="558173"/>
              <a:chOff x="1725613" y="5727700"/>
              <a:chExt cx="268287" cy="269875"/>
            </a:xfrm>
          </p:grpSpPr>
          <p:sp>
            <p:nvSpPr>
              <p:cNvPr id="58"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5" name="组合 6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442057" y="3648925"/>
            <a:ext cx="985223" cy="985223"/>
            <a:chOff x="7442057" y="3648925"/>
            <a:chExt cx="985223" cy="985223"/>
          </a:xfrm>
        </p:grpSpPr>
        <p:sp>
          <p:nvSpPr>
            <p:cNvPr id="66" name="椭圆 65"/>
            <p:cNvSpPr/>
            <p:nvPr/>
          </p:nvSpPr>
          <p:spPr>
            <a:xfrm flipH="1">
              <a:off x="7442057" y="3648925"/>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67" name="组合 66"/>
            <p:cNvGrpSpPr/>
            <p:nvPr/>
          </p:nvGrpSpPr>
          <p:grpSpPr>
            <a:xfrm>
              <a:off x="7708091" y="3915777"/>
              <a:ext cx="453154" cy="451518"/>
              <a:chOff x="5287964" y="2994026"/>
              <a:chExt cx="879475" cy="876300"/>
            </a:xfrm>
            <a:solidFill>
              <a:schemeClr val="bg1"/>
            </a:solidFill>
          </p:grpSpPr>
          <p:sp>
            <p:nvSpPr>
              <p:cNvPr id="68"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1" name="组合 7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446762" y="2772836"/>
            <a:ext cx="985223" cy="985223"/>
            <a:chOff x="5446762" y="2772836"/>
            <a:chExt cx="985223" cy="985223"/>
          </a:xfrm>
        </p:grpSpPr>
        <p:sp>
          <p:nvSpPr>
            <p:cNvPr id="72" name="椭圆 71"/>
            <p:cNvSpPr/>
            <p:nvPr/>
          </p:nvSpPr>
          <p:spPr>
            <a:xfrm rot="2711270" flipH="1">
              <a:off x="5446762" y="2772836"/>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73" name="组合 72"/>
            <p:cNvGrpSpPr/>
            <p:nvPr/>
          </p:nvGrpSpPr>
          <p:grpSpPr>
            <a:xfrm>
              <a:off x="5651478" y="3024422"/>
              <a:ext cx="524087" cy="498584"/>
              <a:chOff x="6323014" y="4870451"/>
              <a:chExt cx="652463" cy="620713"/>
            </a:xfrm>
            <a:solidFill>
              <a:schemeClr val="bg1"/>
            </a:solidFill>
          </p:grpSpPr>
          <p:sp>
            <p:nvSpPr>
              <p:cNvPr id="74"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8" name="组合 7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430168" y="4559774"/>
            <a:ext cx="985223" cy="985223"/>
            <a:chOff x="3430168" y="4559774"/>
            <a:chExt cx="985223" cy="985223"/>
          </a:xfrm>
        </p:grpSpPr>
        <p:sp>
          <p:nvSpPr>
            <p:cNvPr id="79" name="椭圆 78"/>
            <p:cNvSpPr/>
            <p:nvPr/>
          </p:nvSpPr>
          <p:spPr>
            <a:xfrm rot="18888730">
              <a:off x="3430168" y="4559774"/>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80" name="Group 4"/>
            <p:cNvGrpSpPr>
              <a:grpSpLocks noChangeAspect="1"/>
            </p:cNvGrpSpPr>
            <p:nvPr/>
          </p:nvGrpSpPr>
          <p:grpSpPr bwMode="auto">
            <a:xfrm>
              <a:off x="3680845" y="4835351"/>
              <a:ext cx="461588" cy="453764"/>
              <a:chOff x="3722" y="2043"/>
              <a:chExt cx="236" cy="232"/>
            </a:xfrm>
            <a:solidFill>
              <a:schemeClr val="bg1"/>
            </a:solidFill>
          </p:grpSpPr>
          <p:sp>
            <p:nvSpPr>
              <p:cNvPr id="81"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4" name="任意多边形 8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548100" y="438270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4220098" y="4234396"/>
            <a:ext cx="1194883" cy="167846"/>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8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6442848" y="360960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8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7913339">
            <a:off x="8195034" y="3206788"/>
            <a:ext cx="1536809" cy="11744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526386" y="1950567"/>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p>
        </p:txBody>
      </p:sp>
      <p:sp>
        <p:nvSpPr>
          <p:cNvPr id="8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684745" y="4804125"/>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p>
        </p:txBody>
      </p:sp>
      <p:sp>
        <p:nvSpPr>
          <p:cNvPr id="9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688483" y="1677298"/>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p>
        </p:txBody>
      </p:sp>
      <p:sp>
        <p:nvSpPr>
          <p:cNvPr id="9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301506" y="4376924"/>
            <a:ext cx="3035757" cy="1007968"/>
          </a:xfrm>
          <a:prstGeom prst="rect">
            <a:avLst/>
          </a:prstGeom>
        </p:spPr>
        <p:txBody>
          <a:bodyPr wrap="square">
            <a:spAutoFit/>
          </a:bodyPr>
          <a:lstStyle/>
          <a:p>
            <a:pPr>
              <a:lnSpc>
                <a:spcPct val="200000"/>
              </a:lnSpc>
            </a:pPr>
            <a:r>
              <a:rPr lang="en-US" altLang="zh-CN" sz="1400" b="1"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Key Words Here</a:t>
            </a:r>
            <a:endPar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endParaRPr>
          </a:p>
          <a:p>
            <a:r>
              <a:rPr lang="en-US" sz="1050" dirty="0">
                <a:solidFill>
                  <a:schemeClr val="bg1"/>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rPr>
              <a:t>Vivamus Quam Dolor, Tempor Ac Gravida Sit Amet, Porta Fermentum Magna. Aliquam Euismod.</a:t>
            </a:r>
          </a:p>
        </p:txBody>
      </p:sp>
      <p:grpSp>
        <p:nvGrpSpPr>
          <p:cNvPr id="103" name="组合 102"/>
          <p:cNvGrpSpPr/>
          <p:nvPr>
            <p:custDataLst>
              <p:tags r:id="rId1"/>
            </p:custDataLst>
          </p:nvPr>
        </p:nvGrpSpPr>
        <p:grpSpPr>
          <a:xfrm>
            <a:off x="435383" y="318017"/>
            <a:ext cx="4225517" cy="523220"/>
            <a:chOff x="435383" y="318017"/>
            <a:chExt cx="4225517" cy="523220"/>
          </a:xfrm>
        </p:grpSpPr>
        <p:sp>
          <p:nvSpPr>
            <p:cNvPr id="104"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105" name="组合 3"/>
            <p:cNvGrpSpPr/>
            <p:nvPr/>
          </p:nvGrpSpPr>
          <p:grpSpPr bwMode="auto">
            <a:xfrm>
              <a:off x="435383" y="318017"/>
              <a:ext cx="477789" cy="523220"/>
              <a:chOff x="0" y="0"/>
              <a:chExt cx="569789" cy="829904"/>
            </a:xfrm>
          </p:grpSpPr>
          <p:sp>
            <p:nvSpPr>
              <p:cNvPr id="10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4300">
        <p14:glitter pattern="hexagon"/>
      </p:transition>
    </mc:Choice>
    <mc:Fallback xmlns="">
      <p:transition spd="slow" advClick="0" advTm="4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50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par>
                                <p:cTn id="8" presetID="22" presetClass="entr" presetSubtype="8" fill="hold" grpId="0" nodeType="withEffect">
                                  <p:stCondLst>
                                    <p:cond delay="350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22" presetClass="entr" presetSubtype="8" fill="hold" grpId="0" nodeType="withEffect">
                                  <p:stCondLst>
                                    <p:cond delay="350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par>
                                <p:cTn id="14" presetID="22" presetClass="entr" presetSubtype="8" fill="hold" grpId="0" nodeType="withEffect">
                                  <p:stCondLst>
                                    <p:cond delay="350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par>
                                <p:cTn id="17" presetID="53" presetClass="entr" presetSubtype="16" fill="hold" nodeType="withEffect">
                                  <p:stCondLst>
                                    <p:cond delay="100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Effect transition="in" filter="fade">
                                      <p:cBhvr>
                                        <p:cTn id="21" dur="1000"/>
                                        <p:tgtEl>
                                          <p:spTgt spid="55"/>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63" presetClass="path" presetSubtype="0" accel="50000" decel="50000" fill="hold" grpId="1" nodeType="withEffect">
                                  <p:stCondLst>
                                    <p:cond delay="2000"/>
                                  </p:stCondLst>
                                  <p:childTnLst>
                                    <p:animMotion origin="layout" path="M -0.03177 -0.05556 L 8.33333E-7 1.48148E-6 " pathEditMode="relative" rAng="0" ptsTypes="AA">
                                      <p:cBhvr>
                                        <p:cTn id="26" dur="2000" fill="hold"/>
                                        <p:tgtEl>
                                          <p:spTgt spid="84"/>
                                        </p:tgtEl>
                                        <p:attrNameLst>
                                          <p:attrName>ppt_x</p:attrName>
                                          <p:attrName>ppt_y</p:attrName>
                                        </p:attrNameLst>
                                      </p:cBhvr>
                                      <p:rCtr x="1589" y="2778"/>
                                    </p:animMotion>
                                  </p:childTnLst>
                                </p:cTn>
                              </p:par>
                              <p:par>
                                <p:cTn id="27" presetID="53" presetClass="entr" presetSubtype="16" fill="hold" nodeType="withEffect">
                                  <p:stCondLst>
                                    <p:cond delay="10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1000" fill="hold"/>
                                        <p:tgtEl>
                                          <p:spTgt spid="78"/>
                                        </p:tgtEl>
                                        <p:attrNameLst>
                                          <p:attrName>ppt_w</p:attrName>
                                        </p:attrNameLst>
                                      </p:cBhvr>
                                      <p:tavLst>
                                        <p:tav tm="0">
                                          <p:val>
                                            <p:fltVal val="0"/>
                                          </p:val>
                                        </p:tav>
                                        <p:tav tm="100000">
                                          <p:val>
                                            <p:strVal val="#ppt_w"/>
                                          </p:val>
                                        </p:tav>
                                      </p:tavLst>
                                    </p:anim>
                                    <p:anim calcmode="lin" valueType="num">
                                      <p:cBhvr>
                                        <p:cTn id="30" dur="1000" fill="hold"/>
                                        <p:tgtEl>
                                          <p:spTgt spid="78"/>
                                        </p:tgtEl>
                                        <p:attrNameLst>
                                          <p:attrName>ppt_h</p:attrName>
                                        </p:attrNameLst>
                                      </p:cBhvr>
                                      <p:tavLst>
                                        <p:tav tm="0">
                                          <p:val>
                                            <p:fltVal val="0"/>
                                          </p:val>
                                        </p:tav>
                                        <p:tav tm="100000">
                                          <p:val>
                                            <p:strVal val="#ppt_h"/>
                                          </p:val>
                                        </p:tav>
                                      </p:tavLst>
                                    </p:anim>
                                    <p:animEffect transition="in" filter="fade">
                                      <p:cBhvr>
                                        <p:cTn id="31" dur="1000"/>
                                        <p:tgtEl>
                                          <p:spTgt spid="78"/>
                                        </p:tgtEl>
                                      </p:cBhvr>
                                    </p:animEffect>
                                  </p:childTnLst>
                                </p:cTn>
                              </p:par>
                              <p:par>
                                <p:cTn id="32" presetID="53" presetClass="entr" presetSubtype="16" fill="hold" nodeType="withEffect">
                                  <p:stCondLst>
                                    <p:cond delay="10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1000" fill="hold"/>
                                        <p:tgtEl>
                                          <p:spTgt spid="71"/>
                                        </p:tgtEl>
                                        <p:attrNameLst>
                                          <p:attrName>ppt_w</p:attrName>
                                        </p:attrNameLst>
                                      </p:cBhvr>
                                      <p:tavLst>
                                        <p:tav tm="0">
                                          <p:val>
                                            <p:fltVal val="0"/>
                                          </p:val>
                                        </p:tav>
                                        <p:tav tm="100000">
                                          <p:val>
                                            <p:strVal val="#ppt_w"/>
                                          </p:val>
                                        </p:tav>
                                      </p:tavLst>
                                    </p:anim>
                                    <p:anim calcmode="lin" valueType="num">
                                      <p:cBhvr>
                                        <p:cTn id="35" dur="1000" fill="hold"/>
                                        <p:tgtEl>
                                          <p:spTgt spid="71"/>
                                        </p:tgtEl>
                                        <p:attrNameLst>
                                          <p:attrName>ppt_h</p:attrName>
                                        </p:attrNameLst>
                                      </p:cBhvr>
                                      <p:tavLst>
                                        <p:tav tm="0">
                                          <p:val>
                                            <p:fltVal val="0"/>
                                          </p:val>
                                        </p:tav>
                                        <p:tav tm="100000">
                                          <p:val>
                                            <p:strVal val="#ppt_h"/>
                                          </p:val>
                                        </p:tav>
                                      </p:tavLst>
                                    </p:anim>
                                    <p:animEffect transition="in" filter="fade">
                                      <p:cBhvr>
                                        <p:cTn id="36" dur="1000"/>
                                        <p:tgtEl>
                                          <p:spTgt spid="71"/>
                                        </p:tgtEl>
                                      </p:cBhvr>
                                    </p:animEffect>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1000" fill="hold"/>
                                        <p:tgtEl>
                                          <p:spTgt spid="65"/>
                                        </p:tgtEl>
                                        <p:attrNameLst>
                                          <p:attrName>ppt_w</p:attrName>
                                        </p:attrNameLst>
                                      </p:cBhvr>
                                      <p:tavLst>
                                        <p:tav tm="0">
                                          <p:val>
                                            <p:fltVal val="0"/>
                                          </p:val>
                                        </p:tav>
                                        <p:tav tm="100000">
                                          <p:val>
                                            <p:strVal val="#ppt_w"/>
                                          </p:val>
                                        </p:tav>
                                      </p:tavLst>
                                    </p:anim>
                                    <p:anim calcmode="lin" valueType="num">
                                      <p:cBhvr>
                                        <p:cTn id="40" dur="1000" fill="hold"/>
                                        <p:tgtEl>
                                          <p:spTgt spid="65"/>
                                        </p:tgtEl>
                                        <p:attrNameLst>
                                          <p:attrName>ppt_h</p:attrName>
                                        </p:attrNameLst>
                                      </p:cBhvr>
                                      <p:tavLst>
                                        <p:tav tm="0">
                                          <p:val>
                                            <p:fltVal val="0"/>
                                          </p:val>
                                        </p:tav>
                                        <p:tav tm="100000">
                                          <p:val>
                                            <p:strVal val="#ppt_h"/>
                                          </p:val>
                                        </p:tav>
                                      </p:tavLst>
                                    </p:anim>
                                    <p:animEffect transition="in" filter="fade">
                                      <p:cBhvr>
                                        <p:cTn id="41" dur="1000"/>
                                        <p:tgtEl>
                                          <p:spTgt spid="65"/>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63" presetClass="path" presetSubtype="0" accel="50000" decel="50000" fill="hold" grpId="1" nodeType="withEffect">
                                  <p:stCondLst>
                                    <p:cond delay="2000"/>
                                  </p:stCondLst>
                                  <p:childTnLst>
                                    <p:animMotion origin="layout" path="M -0.03177 -0.05556 L 8.33333E-7 1.48148E-6 " pathEditMode="relative" rAng="0" ptsTypes="AA">
                                      <p:cBhvr>
                                        <p:cTn id="46" dur="2000" fill="hold"/>
                                        <p:tgtEl>
                                          <p:spTgt spid="86"/>
                                        </p:tgtEl>
                                        <p:attrNameLst>
                                          <p:attrName>ppt_x</p:attrName>
                                          <p:attrName>ppt_y</p:attrName>
                                        </p:attrNameLst>
                                      </p:cBhvr>
                                      <p:rCtr x="1589" y="2778"/>
                                    </p:animMotion>
                                  </p:childTnLst>
                                </p:cTn>
                              </p:par>
                              <p:par>
                                <p:cTn id="47" presetID="10" presetClass="entr" presetSubtype="0" fill="hold" grpId="0" nodeType="withEffect">
                                  <p:stCondLst>
                                    <p:cond delay="20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63" presetClass="path" presetSubtype="0" accel="50000" decel="50000" fill="hold" grpId="1" nodeType="withEffect">
                                  <p:stCondLst>
                                    <p:cond delay="2000"/>
                                  </p:stCondLst>
                                  <p:childTnLst>
                                    <p:animMotion origin="layout" path="M -0.04088 0.07407 L -2.08333E-6 3.7037E-7 " pathEditMode="relative" rAng="0" ptsTypes="AA">
                                      <p:cBhvr>
                                        <p:cTn id="51" dur="2000" fill="hold"/>
                                        <p:tgtEl>
                                          <p:spTgt spid="85"/>
                                        </p:tgtEl>
                                        <p:attrNameLst>
                                          <p:attrName>ppt_x</p:attrName>
                                          <p:attrName>ppt_y</p:attrName>
                                        </p:attrNameLst>
                                      </p:cBhvr>
                                      <p:rCtr x="2044" y="-3704"/>
                                    </p:animMotion>
                                  </p:childTnLst>
                                </p:cTn>
                              </p:par>
                              <p:par>
                                <p:cTn id="52" presetID="10" presetClass="entr" presetSubtype="0" fill="hold" grpId="0" nodeType="withEffect">
                                  <p:stCondLst>
                                    <p:cond delay="20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63" presetClass="path" presetSubtype="0" accel="50000" decel="50000" fill="hold" grpId="1" nodeType="withEffect">
                                  <p:stCondLst>
                                    <p:cond delay="2000"/>
                                  </p:stCondLst>
                                  <p:childTnLst>
                                    <p:animMotion origin="layout" path="M -0.04088 0.07407 L -2.08333E-6 3.7037E-7 " pathEditMode="relative" rAng="0" ptsTypes="AA">
                                      <p:cBhvr>
                                        <p:cTn id="56" dur="2000" fill="hold"/>
                                        <p:tgtEl>
                                          <p:spTgt spid="87"/>
                                        </p:tgtEl>
                                        <p:attrNameLst>
                                          <p:attrName>ppt_x</p:attrName>
                                          <p:attrName>ppt_y</p:attrName>
                                        </p:attrNameLst>
                                      </p:cBhvr>
                                      <p:rCtr x="2044" y="-3704"/>
                                    </p:animMotion>
                                  </p:childTnLst>
                                </p:cTn>
                              </p:par>
                              <p:par>
                                <p:cTn id="57" presetID="10" presetClass="entr" presetSubtype="0" fill="hold" nodeType="withEffect">
                                  <p:stCondLst>
                                    <p:cond delay="20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63" presetClass="path" presetSubtype="0" accel="50000" decel="50000" fill="hold" nodeType="withEffect">
                                  <p:stCondLst>
                                    <p:cond delay="2000"/>
                                  </p:stCondLst>
                                  <p:childTnLst>
                                    <p:animMotion origin="layout" path="M -0.04088 0.07407 L -2.08333E-6 3.7037E-7 " pathEditMode="relative" rAng="0" ptsTypes="AA">
                                      <p:cBhvr>
                                        <p:cTn id="61" dur="2000" fill="hold"/>
                                        <p:tgtEl>
                                          <p:spTgt spid="49"/>
                                        </p:tgtEl>
                                        <p:attrNameLst>
                                          <p:attrName>ppt_x</p:attrName>
                                          <p:attrName>ppt_y</p:attrName>
                                        </p:attrNameLst>
                                      </p:cBhvr>
                                      <p:rCtr x="2044"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5" grpId="0" animBg="1"/>
      <p:bldP spid="85" grpId="1" animBg="1"/>
      <p:bldP spid="86" grpId="0" animBg="1"/>
      <p:bldP spid="86" grpId="1" animBg="1"/>
      <p:bldP spid="87" grpId="0" animBg="1"/>
      <p:bldP spid="87" grpId="1" animBg="1"/>
      <p:bldP spid="88" grpId="0"/>
      <p:bldP spid="89" grpId="0"/>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43"/>
          <p:cNvGrpSpPr/>
          <p:nvPr/>
        </p:nvGrpSpPr>
        <p:grpSpPr bwMode="auto">
          <a:xfrm>
            <a:off x="623888" y="1643063"/>
            <a:ext cx="3856037" cy="1001712"/>
            <a:chOff x="344487" y="1202286"/>
            <a:chExt cx="2892425" cy="750759"/>
          </a:xfrm>
        </p:grpSpPr>
        <p:sp>
          <p:nvSpPr>
            <p:cNvPr id="14480"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p>
          </p:txBody>
        </p:sp>
        <p:sp>
          <p:nvSpPr>
            <p:cNvPr id="43" name="矩形 42"/>
            <p:cNvSpPr/>
            <p:nvPr/>
          </p:nvSpPr>
          <p:spPr>
            <a:xfrm>
              <a:off x="357585" y="1202286"/>
              <a:ext cx="1833927"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39" name="组合 46"/>
          <p:cNvGrpSpPr/>
          <p:nvPr/>
        </p:nvGrpSpPr>
        <p:grpSpPr bwMode="auto">
          <a:xfrm>
            <a:off x="639763" y="3087688"/>
            <a:ext cx="3892550" cy="1001712"/>
            <a:chOff x="344487" y="1202286"/>
            <a:chExt cx="2892425" cy="750759"/>
          </a:xfrm>
        </p:grpSpPr>
        <p:sp>
          <p:nvSpPr>
            <p:cNvPr id="14478"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p>
          </p:txBody>
        </p:sp>
        <p:sp>
          <p:nvSpPr>
            <p:cNvPr id="53" name="矩形 52"/>
            <p:cNvSpPr/>
            <p:nvPr/>
          </p:nvSpPr>
          <p:spPr>
            <a:xfrm>
              <a:off x="357462" y="1202286"/>
              <a:ext cx="1816724"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0" name="组合 55"/>
          <p:cNvGrpSpPr/>
          <p:nvPr/>
        </p:nvGrpSpPr>
        <p:grpSpPr bwMode="auto">
          <a:xfrm>
            <a:off x="639763" y="4532313"/>
            <a:ext cx="3857625" cy="1001712"/>
            <a:chOff x="344487" y="1202286"/>
            <a:chExt cx="2892425" cy="750759"/>
          </a:xfrm>
        </p:grpSpPr>
        <p:sp>
          <p:nvSpPr>
            <p:cNvPr id="14476"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p>
          </p:txBody>
        </p:sp>
        <p:sp>
          <p:nvSpPr>
            <p:cNvPr id="62" name="矩形 61"/>
            <p:cNvSpPr/>
            <p:nvPr/>
          </p:nvSpPr>
          <p:spPr>
            <a:xfrm>
              <a:off x="357580" y="1202286"/>
              <a:ext cx="1833172"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1" name="组合 62"/>
          <p:cNvGrpSpPr/>
          <p:nvPr/>
        </p:nvGrpSpPr>
        <p:grpSpPr bwMode="auto">
          <a:xfrm>
            <a:off x="7832725" y="1658938"/>
            <a:ext cx="4276875" cy="1001712"/>
            <a:chOff x="344487" y="1202286"/>
            <a:chExt cx="3208096" cy="750759"/>
          </a:xfrm>
        </p:grpSpPr>
        <p:sp>
          <p:nvSpPr>
            <p:cNvPr id="14474"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p>
          </p:txBody>
        </p:sp>
        <p:sp>
          <p:nvSpPr>
            <p:cNvPr id="65" name="矩形 64"/>
            <p:cNvSpPr/>
            <p:nvPr/>
          </p:nvSpPr>
          <p:spPr>
            <a:xfrm>
              <a:off x="1718657" y="1202286"/>
              <a:ext cx="1833926"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2" name="组合 65"/>
          <p:cNvGrpSpPr/>
          <p:nvPr/>
        </p:nvGrpSpPr>
        <p:grpSpPr bwMode="auto">
          <a:xfrm>
            <a:off x="7858125" y="4532313"/>
            <a:ext cx="4234013" cy="1001712"/>
            <a:chOff x="344487" y="1202286"/>
            <a:chExt cx="3175945" cy="750759"/>
          </a:xfrm>
        </p:grpSpPr>
        <p:sp>
          <p:nvSpPr>
            <p:cNvPr id="14472"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p>
          </p:txBody>
        </p:sp>
        <p:sp>
          <p:nvSpPr>
            <p:cNvPr id="68" name="矩形 67"/>
            <p:cNvSpPr/>
            <p:nvPr/>
          </p:nvSpPr>
          <p:spPr>
            <a:xfrm>
              <a:off x="1686506" y="1202286"/>
              <a:ext cx="1833926" cy="315203"/>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3" name="组合 68"/>
          <p:cNvGrpSpPr/>
          <p:nvPr/>
        </p:nvGrpSpPr>
        <p:grpSpPr bwMode="auto">
          <a:xfrm>
            <a:off x="7842250" y="3101975"/>
            <a:ext cx="4276875" cy="1001713"/>
            <a:chOff x="344487" y="1202286"/>
            <a:chExt cx="3117850" cy="750759"/>
          </a:xfrm>
        </p:grpSpPr>
        <p:sp>
          <p:nvSpPr>
            <p:cNvPr id="14470" name="TextBox 19"/>
            <p:cNvSpPr>
              <a:spLocks noChangeArrowheads="1"/>
            </p:cNvSpPr>
            <p:nvPr/>
          </p:nvSpPr>
          <p:spPr bwMode="auto">
            <a:xfrm>
              <a:off x="344487" y="1514464"/>
              <a:ext cx="289242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a:t>
              </a:r>
            </a:p>
          </p:txBody>
        </p:sp>
        <p:sp>
          <p:nvSpPr>
            <p:cNvPr id="71" name="矩形 70"/>
            <p:cNvSpPr/>
            <p:nvPr/>
          </p:nvSpPr>
          <p:spPr>
            <a:xfrm>
              <a:off x="1680000" y="1202286"/>
              <a:ext cx="1782337" cy="315202"/>
            </a:xfrm>
            <a:prstGeom prst="rect">
              <a:avLst/>
            </a:prstGeom>
          </p:spPr>
          <p:txBody>
            <a:bodyPr wrap="none">
              <a:spAutoFit/>
            </a:bodyPr>
            <a:lstStyle/>
            <a:p>
              <a:pPr eaLnBrk="1" fontAlgn="auto" hangingPunct="1">
                <a:spcBef>
                  <a:spcPts val="0"/>
                </a:spcBef>
                <a:spcAft>
                  <a:spcPts val="0"/>
                </a:spcAft>
                <a:defRPr/>
              </a:pPr>
              <a:r>
                <a:rPr 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 HERE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4" name="组合 56"/>
          <p:cNvGrpSpPr/>
          <p:nvPr/>
        </p:nvGrpSpPr>
        <p:grpSpPr bwMode="auto">
          <a:xfrm>
            <a:off x="4621213" y="1223963"/>
            <a:ext cx="2970212" cy="4651375"/>
            <a:chOff x="3357554" y="571486"/>
            <a:chExt cx="2165349" cy="3557586"/>
          </a:xfrm>
        </p:grpSpPr>
        <p:grpSp>
          <p:nvGrpSpPr>
            <p:cNvPr id="58" name="组合 208"/>
            <p:cNvGrpSpPr/>
            <p:nvPr/>
          </p:nvGrpSpPr>
          <p:grpSpPr bwMode="auto">
            <a:xfrm>
              <a:off x="4396006" y="2704762"/>
              <a:ext cx="120702" cy="431547"/>
              <a:chOff x="0" y="0"/>
              <a:chExt cx="184150" cy="644525"/>
            </a:xfrm>
            <a:solidFill>
              <a:schemeClr val="bg1">
                <a:alpha val="70000"/>
              </a:schemeClr>
            </a:solidFill>
          </p:grpSpPr>
          <p:sp>
            <p:nvSpPr>
              <p:cNvPr id="273" name="Freeform 101"/>
              <p:cNvSpPr>
                <a:spLocks noChangeArrowheads="1"/>
              </p:cNvSpPr>
              <p:nvPr/>
            </p:nvSpPr>
            <p:spPr bwMode="auto">
              <a:xfrm>
                <a:off x="9525" y="82550"/>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 name="T14" fmla="*/ 0 60000 65536"/>
                  <a:gd name="T15" fmla="*/ 0 60000 65536"/>
                  <a:gd name="T16" fmla="*/ 0 60000 65536"/>
                  <a:gd name="T17" fmla="*/ 0 60000 65536"/>
                  <a:gd name="T18" fmla="*/ 0 60000 65536"/>
                  <a:gd name="T19" fmla="*/ 0 60000 65536"/>
                  <a:gd name="T20" fmla="*/ 0 60000 65536"/>
                  <a:gd name="T21" fmla="*/ 0 w 110"/>
                  <a:gd name="T22" fmla="*/ 0 h 327"/>
                  <a:gd name="T23" fmla="*/ 110 w 1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27">
                    <a:moveTo>
                      <a:pt x="34" y="267"/>
                    </a:moveTo>
                    <a:lnTo>
                      <a:pt x="67" y="327"/>
                    </a:lnTo>
                    <a:lnTo>
                      <a:pt x="95" y="323"/>
                    </a:lnTo>
                    <a:lnTo>
                      <a:pt x="110" y="256"/>
                    </a:lnTo>
                    <a:lnTo>
                      <a:pt x="76" y="0"/>
                    </a:lnTo>
                    <a:lnTo>
                      <a:pt x="0" y="10"/>
                    </a:lnTo>
                    <a:lnTo>
                      <a:pt x="34" y="26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Freeform 102"/>
              <p:cNvSpPr>
                <a:spLocks noChangeArrowheads="1"/>
              </p:cNvSpPr>
              <p:nvPr/>
            </p:nvSpPr>
            <p:spPr bwMode="auto">
              <a:xfrm>
                <a:off x="1587" y="0"/>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2"/>
                  <a:gd name="T113" fmla="*/ 81 w 81"/>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Freeform 103"/>
              <p:cNvSpPr>
                <a:spLocks noChangeArrowheads="1"/>
              </p:cNvSpPr>
              <p:nvPr/>
            </p:nvSpPr>
            <p:spPr bwMode="auto">
              <a:xfrm>
                <a:off x="0" y="49212"/>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 name="T10" fmla="*/ 0 60000 65536"/>
                  <a:gd name="T11" fmla="*/ 0 60000 65536"/>
                  <a:gd name="T12" fmla="*/ 0 60000 65536"/>
                  <a:gd name="T13" fmla="*/ 0 60000 65536"/>
                  <a:gd name="T14" fmla="*/ 0 60000 65536"/>
                  <a:gd name="T15" fmla="*/ 0 w 94"/>
                  <a:gd name="T16" fmla="*/ 0 h 90"/>
                  <a:gd name="T17" fmla="*/ 94 w 94"/>
                  <a:gd name="T18" fmla="*/ 90 h 90"/>
                </a:gdLst>
                <a:ahLst/>
                <a:cxnLst>
                  <a:cxn ang="T10">
                    <a:pos x="T0" y="T1"/>
                  </a:cxn>
                  <a:cxn ang="T11">
                    <a:pos x="T2" y="T3"/>
                  </a:cxn>
                  <a:cxn ang="T12">
                    <a:pos x="T4" y="T5"/>
                  </a:cxn>
                  <a:cxn ang="T13">
                    <a:pos x="T6" y="T7"/>
                  </a:cxn>
                  <a:cxn ang="T14">
                    <a:pos x="T8" y="T9"/>
                  </a:cxn>
                </a:cxnLst>
                <a:rect l="T15" t="T16" r="T17" b="T18"/>
                <a:pathLst>
                  <a:path w="94" h="90">
                    <a:moveTo>
                      <a:pt x="11" y="90"/>
                    </a:moveTo>
                    <a:lnTo>
                      <a:pt x="94" y="80"/>
                    </a:lnTo>
                    <a:lnTo>
                      <a:pt x="84" y="0"/>
                    </a:lnTo>
                    <a:lnTo>
                      <a:pt x="0" y="11"/>
                    </a:lnTo>
                    <a:lnTo>
                      <a:pt x="11" y="9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104"/>
              <p:cNvSpPr>
                <a:spLocks noChangeArrowheads="1"/>
              </p:cNvSpPr>
              <p:nvPr/>
            </p:nvSpPr>
            <p:spPr bwMode="auto">
              <a:xfrm>
                <a:off x="115887" y="588962"/>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215"/>
            <p:cNvGrpSpPr/>
            <p:nvPr/>
          </p:nvGrpSpPr>
          <p:grpSpPr bwMode="auto">
            <a:xfrm>
              <a:off x="3996441" y="3096979"/>
              <a:ext cx="927115" cy="1032092"/>
              <a:chOff x="0" y="0"/>
              <a:chExt cx="1414463" cy="1541463"/>
            </a:xfrm>
            <a:solidFill>
              <a:schemeClr val="bg1">
                <a:alpha val="70000"/>
              </a:schemeClr>
            </a:solidFill>
          </p:grpSpPr>
          <p:sp>
            <p:nvSpPr>
              <p:cNvPr id="176" name="Freeform 5"/>
              <p:cNvSpPr>
                <a:spLocks noChangeArrowheads="1"/>
              </p:cNvSpPr>
              <p:nvPr/>
            </p:nvSpPr>
            <p:spPr bwMode="auto">
              <a:xfrm>
                <a:off x="0" y="152400"/>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1"/>
                  <a:gd name="T187" fmla="*/ 0 h 792"/>
                  <a:gd name="T188" fmla="*/ 891 w 891"/>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6"/>
              <p:cNvSpPr>
                <a:spLocks noChangeArrowheads="1"/>
              </p:cNvSpPr>
              <p:nvPr/>
            </p:nvSpPr>
            <p:spPr bwMode="auto">
              <a:xfrm>
                <a:off x="303212" y="152400"/>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792"/>
                  <a:gd name="T155" fmla="*/ 252 w 252"/>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7"/>
              <p:cNvSpPr>
                <a:spLocks noChangeArrowheads="1"/>
              </p:cNvSpPr>
              <p:nvPr/>
            </p:nvSpPr>
            <p:spPr bwMode="auto">
              <a:xfrm>
                <a:off x="557212" y="1400175"/>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
                  <a:gd name="T139" fmla="*/ 0 h 89"/>
                  <a:gd name="T140" fmla="*/ 203 w 203"/>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8"/>
              <p:cNvSpPr>
                <a:spLocks noChangeArrowheads="1"/>
              </p:cNvSpPr>
              <p:nvPr/>
            </p:nvSpPr>
            <p:spPr bwMode="auto">
              <a:xfrm>
                <a:off x="436562" y="1335088"/>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5"/>
                  <a:gd name="T151" fmla="*/ 0 h 99"/>
                  <a:gd name="T152" fmla="*/ 355 w 355"/>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9"/>
              <p:cNvSpPr>
                <a:spLocks noChangeArrowheads="1"/>
              </p:cNvSpPr>
              <p:nvPr/>
            </p:nvSpPr>
            <p:spPr bwMode="auto">
              <a:xfrm>
                <a:off x="361950" y="1379538"/>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37"/>
                  <a:gd name="T122" fmla="*/ 450 w 450"/>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0"/>
              <p:cNvSpPr>
                <a:spLocks noChangeArrowheads="1"/>
              </p:cNvSpPr>
              <p:nvPr/>
            </p:nvSpPr>
            <p:spPr bwMode="auto">
              <a:xfrm>
                <a:off x="69850" y="509588"/>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3"/>
                  <a:gd name="T73" fmla="*/ 0 h 61"/>
                  <a:gd name="T74" fmla="*/ 823 w 823"/>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11"/>
              <p:cNvSpPr>
                <a:spLocks noChangeArrowheads="1"/>
              </p:cNvSpPr>
              <p:nvPr/>
            </p:nvSpPr>
            <p:spPr bwMode="auto">
              <a:xfrm>
                <a:off x="46037" y="401638"/>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5"/>
                  <a:gd name="T76" fmla="*/ 0 h 63"/>
                  <a:gd name="T77" fmla="*/ 835 w 835"/>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12"/>
              <p:cNvSpPr>
                <a:spLocks noChangeArrowheads="1"/>
              </p:cNvSpPr>
              <p:nvPr/>
            </p:nvSpPr>
            <p:spPr bwMode="auto">
              <a:xfrm>
                <a:off x="73025" y="598488"/>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9"/>
                  <a:gd name="T46" fmla="*/ 0 h 61"/>
                  <a:gd name="T47" fmla="*/ 799 w 799"/>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3"/>
              <p:cNvSpPr>
                <a:spLocks noChangeArrowheads="1"/>
              </p:cNvSpPr>
              <p:nvPr/>
            </p:nvSpPr>
            <p:spPr bwMode="auto">
              <a:xfrm>
                <a:off x="84137" y="684213"/>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0"/>
                  <a:gd name="T49" fmla="*/ 0 h 61"/>
                  <a:gd name="T50" fmla="*/ 810 w 8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14"/>
              <p:cNvSpPr>
                <a:spLocks noChangeArrowheads="1"/>
              </p:cNvSpPr>
              <p:nvPr/>
            </p:nvSpPr>
            <p:spPr bwMode="auto">
              <a:xfrm>
                <a:off x="76200" y="782638"/>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5"/>
                  <a:gd name="T55" fmla="*/ 0 h 61"/>
                  <a:gd name="T56" fmla="*/ 795 w 79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15"/>
              <p:cNvSpPr>
                <a:spLocks noChangeArrowheads="1"/>
              </p:cNvSpPr>
              <p:nvPr/>
            </p:nvSpPr>
            <p:spPr bwMode="auto">
              <a:xfrm>
                <a:off x="71437" y="873125"/>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3"/>
                  <a:gd name="T61" fmla="*/ 0 h 61"/>
                  <a:gd name="T62" fmla="*/ 823 w 823"/>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16"/>
              <p:cNvSpPr>
                <a:spLocks noChangeArrowheads="1"/>
              </p:cNvSpPr>
              <p:nvPr/>
            </p:nvSpPr>
            <p:spPr bwMode="auto">
              <a:xfrm>
                <a:off x="84137" y="965200"/>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8"/>
                  <a:gd name="T40" fmla="*/ 0 h 61"/>
                  <a:gd name="T41" fmla="*/ 788 w 78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17"/>
              <p:cNvSpPr>
                <a:spLocks noChangeArrowheads="1"/>
              </p:cNvSpPr>
              <p:nvPr/>
            </p:nvSpPr>
            <p:spPr bwMode="auto">
              <a:xfrm>
                <a:off x="103187" y="1098550"/>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96"/>
                  <a:gd name="T164" fmla="*/ 790 w 79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8"/>
              <p:cNvSpPr>
                <a:spLocks noChangeArrowheads="1"/>
              </p:cNvSpPr>
              <p:nvPr/>
            </p:nvSpPr>
            <p:spPr bwMode="auto">
              <a:xfrm>
                <a:off x="327025" y="1130300"/>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176"/>
                  <a:gd name="T83" fmla="*/ 228 w 228"/>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9"/>
              <p:cNvSpPr>
                <a:spLocks noChangeArrowheads="1"/>
              </p:cNvSpPr>
              <p:nvPr/>
            </p:nvSpPr>
            <p:spPr bwMode="auto">
              <a:xfrm>
                <a:off x="901700" y="152400"/>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171"/>
                  <a:gd name="T44" fmla="*/ 323 w 323"/>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0"/>
              <p:cNvSpPr>
                <a:spLocks noChangeArrowheads="1"/>
              </p:cNvSpPr>
              <p:nvPr/>
            </p:nvSpPr>
            <p:spPr bwMode="auto">
              <a:xfrm>
                <a:off x="906462" y="152400"/>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
                  <a:gd name="T58" fmla="*/ 0 h 170"/>
                  <a:gd name="T59" fmla="*/ 320 w 32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21"/>
              <p:cNvSpPr>
                <a:spLocks noChangeArrowheads="1"/>
              </p:cNvSpPr>
              <p:nvPr/>
            </p:nvSpPr>
            <p:spPr bwMode="auto">
              <a:xfrm>
                <a:off x="912812" y="152400"/>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170"/>
                  <a:gd name="T59" fmla="*/ 316 w 31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22"/>
              <p:cNvSpPr>
                <a:spLocks noChangeArrowheads="1"/>
              </p:cNvSpPr>
              <p:nvPr/>
            </p:nvSpPr>
            <p:spPr bwMode="auto">
              <a:xfrm>
                <a:off x="919162" y="152400"/>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2"/>
                  <a:gd name="T58" fmla="*/ 0 h 168"/>
                  <a:gd name="T59" fmla="*/ 312 w 31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23"/>
              <p:cNvSpPr>
                <a:spLocks noChangeArrowheads="1"/>
              </p:cNvSpPr>
              <p:nvPr/>
            </p:nvSpPr>
            <p:spPr bwMode="auto">
              <a:xfrm>
                <a:off x="925512" y="152400"/>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68"/>
                  <a:gd name="T59" fmla="*/ 308 w 308"/>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24"/>
              <p:cNvSpPr>
                <a:spLocks noChangeArrowheads="1"/>
              </p:cNvSpPr>
              <p:nvPr/>
            </p:nvSpPr>
            <p:spPr bwMode="auto">
              <a:xfrm>
                <a:off x="931862" y="152400"/>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168"/>
                  <a:gd name="T59" fmla="*/ 304 w 30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25"/>
              <p:cNvSpPr>
                <a:spLocks noChangeArrowheads="1"/>
              </p:cNvSpPr>
              <p:nvPr/>
            </p:nvSpPr>
            <p:spPr bwMode="auto">
              <a:xfrm>
                <a:off x="938212" y="152400"/>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168"/>
                  <a:gd name="T59" fmla="*/ 300 w 300"/>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26"/>
              <p:cNvSpPr>
                <a:spLocks noChangeArrowheads="1"/>
              </p:cNvSpPr>
              <p:nvPr/>
            </p:nvSpPr>
            <p:spPr bwMode="auto">
              <a:xfrm>
                <a:off x="942975" y="152400"/>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168"/>
                  <a:gd name="T59" fmla="*/ 297 w 297"/>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27"/>
              <p:cNvSpPr>
                <a:spLocks noChangeArrowheads="1"/>
              </p:cNvSpPr>
              <p:nvPr/>
            </p:nvSpPr>
            <p:spPr bwMode="auto">
              <a:xfrm>
                <a:off x="949325" y="152400"/>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3"/>
                  <a:gd name="T58" fmla="*/ 0 h 168"/>
                  <a:gd name="T59" fmla="*/ 293 w 293"/>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28"/>
              <p:cNvSpPr>
                <a:spLocks noChangeArrowheads="1"/>
              </p:cNvSpPr>
              <p:nvPr/>
            </p:nvSpPr>
            <p:spPr bwMode="auto">
              <a:xfrm>
                <a:off x="955675" y="152400"/>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
                  <a:gd name="T55" fmla="*/ 0 h 168"/>
                  <a:gd name="T56" fmla="*/ 289 w 289"/>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29"/>
              <p:cNvSpPr>
                <a:spLocks noChangeArrowheads="1"/>
              </p:cNvSpPr>
              <p:nvPr/>
            </p:nvSpPr>
            <p:spPr bwMode="auto">
              <a:xfrm>
                <a:off x="962025" y="152400"/>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5"/>
                  <a:gd name="T55" fmla="*/ 0 h 167"/>
                  <a:gd name="T56" fmla="*/ 285 w 285"/>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30"/>
              <p:cNvSpPr>
                <a:spLocks noChangeArrowheads="1"/>
              </p:cNvSpPr>
              <p:nvPr/>
            </p:nvSpPr>
            <p:spPr bwMode="auto">
              <a:xfrm>
                <a:off x="968375" y="152400"/>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167"/>
                  <a:gd name="T56" fmla="*/ 281 w 281"/>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31"/>
              <p:cNvSpPr>
                <a:spLocks noChangeArrowheads="1"/>
              </p:cNvSpPr>
              <p:nvPr/>
            </p:nvSpPr>
            <p:spPr bwMode="auto">
              <a:xfrm>
                <a:off x="973137" y="152400"/>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
                  <a:gd name="T55" fmla="*/ 0 h 167"/>
                  <a:gd name="T56" fmla="*/ 278 w 27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32"/>
              <p:cNvSpPr>
                <a:spLocks noChangeArrowheads="1"/>
              </p:cNvSpPr>
              <p:nvPr/>
            </p:nvSpPr>
            <p:spPr bwMode="auto">
              <a:xfrm>
                <a:off x="979487" y="152400"/>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67"/>
                  <a:gd name="T56" fmla="*/ 274 w 274"/>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33"/>
              <p:cNvSpPr>
                <a:spLocks noChangeArrowheads="1"/>
              </p:cNvSpPr>
              <p:nvPr/>
            </p:nvSpPr>
            <p:spPr bwMode="auto">
              <a:xfrm>
                <a:off x="985837" y="152400"/>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167"/>
                  <a:gd name="T56" fmla="*/ 270 w 270"/>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34"/>
              <p:cNvSpPr>
                <a:spLocks noChangeArrowheads="1"/>
              </p:cNvSpPr>
              <p:nvPr/>
            </p:nvSpPr>
            <p:spPr bwMode="auto">
              <a:xfrm>
                <a:off x="992187" y="152400"/>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
                  <a:gd name="T52" fmla="*/ 0 h 167"/>
                  <a:gd name="T53" fmla="*/ 266 w 266"/>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35"/>
              <p:cNvSpPr>
                <a:spLocks noChangeArrowheads="1"/>
              </p:cNvSpPr>
              <p:nvPr/>
            </p:nvSpPr>
            <p:spPr bwMode="auto">
              <a:xfrm>
                <a:off x="995362" y="152400"/>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67"/>
                  <a:gd name="T53" fmla="*/ 264 w 26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36"/>
              <p:cNvSpPr>
                <a:spLocks noChangeArrowheads="1"/>
              </p:cNvSpPr>
              <p:nvPr/>
            </p:nvSpPr>
            <p:spPr bwMode="auto">
              <a:xfrm>
                <a:off x="1001712" y="152400"/>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7"/>
                  <a:gd name="T53" fmla="*/ 260 w 260"/>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37"/>
              <p:cNvSpPr>
                <a:spLocks noChangeArrowheads="1"/>
              </p:cNvSpPr>
              <p:nvPr/>
            </p:nvSpPr>
            <p:spPr bwMode="auto">
              <a:xfrm>
                <a:off x="1009650" y="152400"/>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
                  <a:gd name="T52" fmla="*/ 0 h 167"/>
                  <a:gd name="T53" fmla="*/ 255 w 255"/>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38"/>
              <p:cNvSpPr>
                <a:spLocks noChangeArrowheads="1"/>
              </p:cNvSpPr>
              <p:nvPr/>
            </p:nvSpPr>
            <p:spPr bwMode="auto">
              <a:xfrm>
                <a:off x="1016000" y="152400"/>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167"/>
                  <a:gd name="T53" fmla="*/ 251 w 251"/>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39"/>
              <p:cNvSpPr>
                <a:spLocks noChangeArrowheads="1"/>
              </p:cNvSpPr>
              <p:nvPr/>
            </p:nvSpPr>
            <p:spPr bwMode="auto">
              <a:xfrm>
                <a:off x="1019175" y="152400"/>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166"/>
                  <a:gd name="T53" fmla="*/ 249 w 249"/>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40"/>
              <p:cNvSpPr>
                <a:spLocks noChangeArrowheads="1"/>
              </p:cNvSpPr>
              <p:nvPr/>
            </p:nvSpPr>
            <p:spPr bwMode="auto">
              <a:xfrm>
                <a:off x="1025525" y="152400"/>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166"/>
                  <a:gd name="T53" fmla="*/ 245 w 245"/>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41"/>
              <p:cNvSpPr>
                <a:spLocks noChangeArrowheads="1"/>
              </p:cNvSpPr>
              <p:nvPr/>
            </p:nvSpPr>
            <p:spPr bwMode="auto">
              <a:xfrm>
                <a:off x="1031875" y="152400"/>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66"/>
                  <a:gd name="T53" fmla="*/ 241 w 24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42"/>
              <p:cNvSpPr>
                <a:spLocks noChangeArrowheads="1"/>
              </p:cNvSpPr>
              <p:nvPr/>
            </p:nvSpPr>
            <p:spPr bwMode="auto">
              <a:xfrm>
                <a:off x="1039812" y="152400"/>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166"/>
                  <a:gd name="T53" fmla="*/ 236 w 23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43"/>
              <p:cNvSpPr>
                <a:spLocks noChangeArrowheads="1"/>
              </p:cNvSpPr>
              <p:nvPr/>
            </p:nvSpPr>
            <p:spPr bwMode="auto">
              <a:xfrm>
                <a:off x="1046162" y="152400"/>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
                  <a:gd name="T52" fmla="*/ 0 h 166"/>
                  <a:gd name="T53" fmla="*/ 232 w 23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44"/>
              <p:cNvSpPr>
                <a:spLocks noChangeArrowheads="1"/>
              </p:cNvSpPr>
              <p:nvPr/>
            </p:nvSpPr>
            <p:spPr bwMode="auto">
              <a:xfrm>
                <a:off x="1049337" y="152400"/>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66"/>
                  <a:gd name="T53" fmla="*/ 230 w 23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45"/>
              <p:cNvSpPr>
                <a:spLocks noChangeArrowheads="1"/>
              </p:cNvSpPr>
              <p:nvPr/>
            </p:nvSpPr>
            <p:spPr bwMode="auto">
              <a:xfrm>
                <a:off x="1055687" y="152400"/>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166"/>
                  <a:gd name="T53" fmla="*/ 226 w 226"/>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Freeform 46"/>
              <p:cNvSpPr>
                <a:spLocks noChangeArrowheads="1"/>
              </p:cNvSpPr>
              <p:nvPr/>
            </p:nvSpPr>
            <p:spPr bwMode="auto">
              <a:xfrm>
                <a:off x="1062037" y="152400"/>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2"/>
                  <a:gd name="T52" fmla="*/ 0 h 166"/>
                  <a:gd name="T53" fmla="*/ 222 w 22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47"/>
              <p:cNvSpPr>
                <a:spLocks noChangeArrowheads="1"/>
              </p:cNvSpPr>
              <p:nvPr/>
            </p:nvSpPr>
            <p:spPr bwMode="auto">
              <a:xfrm>
                <a:off x="1068387" y="152400"/>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166"/>
                  <a:gd name="T53" fmla="*/ 218 w 218"/>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48"/>
              <p:cNvSpPr>
                <a:spLocks noChangeArrowheads="1"/>
              </p:cNvSpPr>
              <p:nvPr/>
            </p:nvSpPr>
            <p:spPr bwMode="auto">
              <a:xfrm>
                <a:off x="1073150" y="152400"/>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64"/>
                  <a:gd name="T53" fmla="*/ 215 w 215"/>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49"/>
              <p:cNvSpPr>
                <a:spLocks noChangeArrowheads="1"/>
              </p:cNvSpPr>
              <p:nvPr/>
            </p:nvSpPr>
            <p:spPr bwMode="auto">
              <a:xfrm>
                <a:off x="1079500" y="152400"/>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164"/>
                  <a:gd name="T53" fmla="*/ 211 w 21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Freeform 50"/>
              <p:cNvSpPr>
                <a:spLocks noChangeArrowheads="1"/>
              </p:cNvSpPr>
              <p:nvPr/>
            </p:nvSpPr>
            <p:spPr bwMode="auto">
              <a:xfrm>
                <a:off x="1085850" y="152400"/>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64"/>
                  <a:gd name="T53" fmla="*/ 207 w 207"/>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Freeform 51"/>
              <p:cNvSpPr>
                <a:spLocks noChangeArrowheads="1"/>
              </p:cNvSpPr>
              <p:nvPr/>
            </p:nvSpPr>
            <p:spPr bwMode="auto">
              <a:xfrm>
                <a:off x="1092200" y="152400"/>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64"/>
                  <a:gd name="T53" fmla="*/ 203 w 20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Freeform 52"/>
              <p:cNvSpPr>
                <a:spLocks noChangeArrowheads="1"/>
              </p:cNvSpPr>
              <p:nvPr/>
            </p:nvSpPr>
            <p:spPr bwMode="auto">
              <a:xfrm>
                <a:off x="1096962" y="152400"/>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164"/>
                  <a:gd name="T53" fmla="*/ 200 w 200"/>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53"/>
              <p:cNvSpPr>
                <a:spLocks noChangeArrowheads="1"/>
              </p:cNvSpPr>
              <p:nvPr/>
            </p:nvSpPr>
            <p:spPr bwMode="auto">
              <a:xfrm>
                <a:off x="1103312" y="152400"/>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64"/>
                  <a:gd name="T53" fmla="*/ 196 w 196"/>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Freeform 54"/>
              <p:cNvSpPr>
                <a:spLocks noChangeArrowheads="1"/>
              </p:cNvSpPr>
              <p:nvPr/>
            </p:nvSpPr>
            <p:spPr bwMode="auto">
              <a:xfrm>
                <a:off x="1109662" y="152400"/>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64"/>
                  <a:gd name="T53" fmla="*/ 192 w 19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Freeform 55"/>
              <p:cNvSpPr>
                <a:spLocks noChangeArrowheads="1"/>
              </p:cNvSpPr>
              <p:nvPr/>
            </p:nvSpPr>
            <p:spPr bwMode="auto">
              <a:xfrm>
                <a:off x="1116012" y="152400"/>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64"/>
                  <a:gd name="T53" fmla="*/ 188 w 18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 name="Freeform 56"/>
              <p:cNvSpPr>
                <a:spLocks noChangeArrowheads="1"/>
              </p:cNvSpPr>
              <p:nvPr/>
            </p:nvSpPr>
            <p:spPr bwMode="auto">
              <a:xfrm>
                <a:off x="1122362" y="152400"/>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64"/>
                  <a:gd name="T50" fmla="*/ 184 w 184"/>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Freeform 57"/>
              <p:cNvSpPr>
                <a:spLocks noChangeArrowheads="1"/>
              </p:cNvSpPr>
              <p:nvPr/>
            </p:nvSpPr>
            <p:spPr bwMode="auto">
              <a:xfrm>
                <a:off x="1127125" y="152400"/>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4"/>
                  <a:gd name="T50" fmla="*/ 181 w 181"/>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 name="Freeform 58"/>
              <p:cNvSpPr>
                <a:spLocks noChangeArrowheads="1"/>
              </p:cNvSpPr>
              <p:nvPr/>
            </p:nvSpPr>
            <p:spPr bwMode="auto">
              <a:xfrm>
                <a:off x="1133475" y="152400"/>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63"/>
                  <a:gd name="T50" fmla="*/ 177 w 1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 name="Freeform 59"/>
              <p:cNvSpPr>
                <a:spLocks noChangeArrowheads="1"/>
              </p:cNvSpPr>
              <p:nvPr/>
            </p:nvSpPr>
            <p:spPr bwMode="auto">
              <a:xfrm>
                <a:off x="1139825" y="152400"/>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63"/>
                  <a:gd name="T50" fmla="*/ 173 w 17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60"/>
              <p:cNvSpPr>
                <a:spLocks noChangeArrowheads="1"/>
              </p:cNvSpPr>
              <p:nvPr/>
            </p:nvSpPr>
            <p:spPr bwMode="auto">
              <a:xfrm>
                <a:off x="1146175" y="152400"/>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63"/>
                  <a:gd name="T50" fmla="*/ 169 w 169"/>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 name="Freeform 61"/>
              <p:cNvSpPr>
                <a:spLocks noChangeArrowheads="1"/>
              </p:cNvSpPr>
              <p:nvPr/>
            </p:nvSpPr>
            <p:spPr bwMode="auto">
              <a:xfrm>
                <a:off x="1150937" y="152400"/>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163"/>
                  <a:gd name="T50" fmla="*/ 166 w 166"/>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62"/>
              <p:cNvSpPr>
                <a:spLocks noChangeArrowheads="1"/>
              </p:cNvSpPr>
              <p:nvPr/>
            </p:nvSpPr>
            <p:spPr bwMode="auto">
              <a:xfrm>
                <a:off x="1157287" y="152400"/>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163"/>
                  <a:gd name="T50" fmla="*/ 162 w 162"/>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63"/>
              <p:cNvSpPr>
                <a:spLocks noChangeArrowheads="1"/>
              </p:cNvSpPr>
              <p:nvPr/>
            </p:nvSpPr>
            <p:spPr bwMode="auto">
              <a:xfrm>
                <a:off x="1163637" y="152400"/>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63"/>
                  <a:gd name="T50" fmla="*/ 158 w 158"/>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64"/>
              <p:cNvSpPr>
                <a:spLocks noChangeArrowheads="1"/>
              </p:cNvSpPr>
              <p:nvPr/>
            </p:nvSpPr>
            <p:spPr bwMode="auto">
              <a:xfrm>
                <a:off x="1169987" y="152400"/>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163"/>
                  <a:gd name="T50" fmla="*/ 154 w 154"/>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Freeform 65"/>
              <p:cNvSpPr>
                <a:spLocks noChangeArrowheads="1"/>
              </p:cNvSpPr>
              <p:nvPr/>
            </p:nvSpPr>
            <p:spPr bwMode="auto">
              <a:xfrm>
                <a:off x="1174750" y="152400"/>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63"/>
                  <a:gd name="T50" fmla="*/ 151 w 151"/>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66"/>
              <p:cNvSpPr>
                <a:spLocks noChangeArrowheads="1"/>
              </p:cNvSpPr>
              <p:nvPr/>
            </p:nvSpPr>
            <p:spPr bwMode="auto">
              <a:xfrm>
                <a:off x="1181100" y="152400"/>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63"/>
                  <a:gd name="T50" fmla="*/ 147 w 14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 name="Freeform 67"/>
              <p:cNvSpPr>
                <a:spLocks noChangeArrowheads="1"/>
              </p:cNvSpPr>
              <p:nvPr/>
            </p:nvSpPr>
            <p:spPr bwMode="auto">
              <a:xfrm>
                <a:off x="1187450" y="152400"/>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163"/>
                  <a:gd name="T50" fmla="*/ 143 w 143"/>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68"/>
              <p:cNvSpPr>
                <a:spLocks noChangeArrowheads="1"/>
              </p:cNvSpPr>
              <p:nvPr/>
            </p:nvSpPr>
            <p:spPr bwMode="auto">
              <a:xfrm>
                <a:off x="1193800" y="152400"/>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61"/>
                  <a:gd name="T50" fmla="*/ 139 w 13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69"/>
              <p:cNvSpPr>
                <a:spLocks noChangeArrowheads="1"/>
              </p:cNvSpPr>
              <p:nvPr/>
            </p:nvSpPr>
            <p:spPr bwMode="auto">
              <a:xfrm>
                <a:off x="1200150" y="152400"/>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61"/>
                  <a:gd name="T50" fmla="*/ 135 w 135"/>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70"/>
              <p:cNvSpPr>
                <a:spLocks noChangeArrowheads="1"/>
              </p:cNvSpPr>
              <p:nvPr/>
            </p:nvSpPr>
            <p:spPr bwMode="auto">
              <a:xfrm>
                <a:off x="1204912" y="152400"/>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1"/>
                  <a:gd name="T50" fmla="*/ 132 w 132"/>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71"/>
              <p:cNvSpPr>
                <a:spLocks noChangeArrowheads="1"/>
              </p:cNvSpPr>
              <p:nvPr/>
            </p:nvSpPr>
            <p:spPr bwMode="auto">
              <a:xfrm>
                <a:off x="1211262" y="152400"/>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61"/>
                  <a:gd name="T50" fmla="*/ 128 w 12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72"/>
              <p:cNvSpPr>
                <a:spLocks noChangeArrowheads="1"/>
              </p:cNvSpPr>
              <p:nvPr/>
            </p:nvSpPr>
            <p:spPr bwMode="auto">
              <a:xfrm>
                <a:off x="1217612" y="152400"/>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61"/>
                  <a:gd name="T47" fmla="*/ 124 w 124"/>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 name="Freeform 73"/>
              <p:cNvSpPr>
                <a:spLocks noChangeArrowheads="1"/>
              </p:cNvSpPr>
              <p:nvPr/>
            </p:nvSpPr>
            <p:spPr bwMode="auto">
              <a:xfrm>
                <a:off x="1223962" y="152400"/>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61"/>
                  <a:gd name="T47" fmla="*/ 120 w 120"/>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74"/>
              <p:cNvSpPr>
                <a:spLocks noChangeArrowheads="1"/>
              </p:cNvSpPr>
              <p:nvPr/>
            </p:nvSpPr>
            <p:spPr bwMode="auto">
              <a:xfrm>
                <a:off x="1228725" y="152400"/>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61"/>
                  <a:gd name="T47" fmla="*/ 117 w 11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Freeform 75"/>
              <p:cNvSpPr>
                <a:spLocks noChangeArrowheads="1"/>
              </p:cNvSpPr>
              <p:nvPr/>
            </p:nvSpPr>
            <p:spPr bwMode="auto">
              <a:xfrm>
                <a:off x="1235075" y="152400"/>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61"/>
                  <a:gd name="T47" fmla="*/ 113 w 113"/>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76"/>
              <p:cNvSpPr>
                <a:spLocks noChangeArrowheads="1"/>
              </p:cNvSpPr>
              <p:nvPr/>
            </p:nvSpPr>
            <p:spPr bwMode="auto">
              <a:xfrm>
                <a:off x="1241425" y="152400"/>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61"/>
                  <a:gd name="T47" fmla="*/ 109 w 109"/>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77"/>
              <p:cNvSpPr>
                <a:spLocks noChangeArrowheads="1"/>
              </p:cNvSpPr>
              <p:nvPr/>
            </p:nvSpPr>
            <p:spPr bwMode="auto">
              <a:xfrm>
                <a:off x="1247775" y="152400"/>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60"/>
                  <a:gd name="T47" fmla="*/ 105 w 10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78"/>
              <p:cNvSpPr>
                <a:spLocks noChangeArrowheads="1"/>
              </p:cNvSpPr>
              <p:nvPr/>
            </p:nvSpPr>
            <p:spPr bwMode="auto">
              <a:xfrm>
                <a:off x="1252537" y="152400"/>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60"/>
                  <a:gd name="T47" fmla="*/ 102 w 102"/>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 name="Freeform 79"/>
              <p:cNvSpPr>
                <a:spLocks noChangeArrowheads="1"/>
              </p:cNvSpPr>
              <p:nvPr/>
            </p:nvSpPr>
            <p:spPr bwMode="auto">
              <a:xfrm>
                <a:off x="1258887" y="152400"/>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60"/>
                  <a:gd name="T47" fmla="*/ 98 w 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Freeform 80"/>
              <p:cNvSpPr>
                <a:spLocks noChangeArrowheads="1"/>
              </p:cNvSpPr>
              <p:nvPr/>
            </p:nvSpPr>
            <p:spPr bwMode="auto">
              <a:xfrm>
                <a:off x="1265237" y="152400"/>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60"/>
                  <a:gd name="T47" fmla="*/ 94 w 94"/>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 name="Freeform 81"/>
              <p:cNvSpPr>
                <a:spLocks noChangeArrowheads="1"/>
              </p:cNvSpPr>
              <p:nvPr/>
            </p:nvSpPr>
            <p:spPr bwMode="auto">
              <a:xfrm>
                <a:off x="1271587" y="152400"/>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60"/>
                  <a:gd name="T47" fmla="*/ 90 w 90"/>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 name="Freeform 82"/>
              <p:cNvSpPr>
                <a:spLocks noChangeArrowheads="1"/>
              </p:cNvSpPr>
              <p:nvPr/>
            </p:nvSpPr>
            <p:spPr bwMode="auto">
              <a:xfrm>
                <a:off x="1274762" y="152400"/>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60"/>
                  <a:gd name="T47" fmla="*/ 88 w 8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4" name="Freeform 83"/>
              <p:cNvSpPr>
                <a:spLocks noChangeArrowheads="1"/>
              </p:cNvSpPr>
              <p:nvPr/>
            </p:nvSpPr>
            <p:spPr bwMode="auto">
              <a:xfrm>
                <a:off x="1282700" y="152400"/>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60"/>
                  <a:gd name="T47" fmla="*/ 83 w 83"/>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5" name="Freeform 84"/>
              <p:cNvSpPr>
                <a:spLocks noChangeArrowheads="1"/>
              </p:cNvSpPr>
              <p:nvPr/>
            </p:nvSpPr>
            <p:spPr bwMode="auto">
              <a:xfrm>
                <a:off x="1289050" y="152400"/>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60"/>
                  <a:gd name="T47" fmla="*/ 79 w 79"/>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85"/>
              <p:cNvSpPr>
                <a:spLocks noChangeArrowheads="1"/>
              </p:cNvSpPr>
              <p:nvPr/>
            </p:nvSpPr>
            <p:spPr bwMode="auto">
              <a:xfrm>
                <a:off x="1295400" y="152400"/>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0"/>
                  <a:gd name="T47" fmla="*/ 75 w 75"/>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7" name="Freeform 86"/>
              <p:cNvSpPr>
                <a:spLocks noChangeArrowheads="1"/>
              </p:cNvSpPr>
              <p:nvPr/>
            </p:nvSpPr>
            <p:spPr bwMode="auto">
              <a:xfrm>
                <a:off x="1301750" y="152400"/>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60"/>
                  <a:gd name="T47" fmla="*/ 71 w 7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87"/>
              <p:cNvSpPr>
                <a:spLocks noChangeArrowheads="1"/>
              </p:cNvSpPr>
              <p:nvPr/>
            </p:nvSpPr>
            <p:spPr bwMode="auto">
              <a:xfrm>
                <a:off x="1304925" y="152400"/>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59"/>
                  <a:gd name="T47" fmla="*/ 69 w 6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Freeform 88"/>
              <p:cNvSpPr>
                <a:spLocks noChangeArrowheads="1"/>
              </p:cNvSpPr>
              <p:nvPr/>
            </p:nvSpPr>
            <p:spPr bwMode="auto">
              <a:xfrm>
                <a:off x="1311275" y="152400"/>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59"/>
                  <a:gd name="T47" fmla="*/ 65 w 6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0" name="Freeform 89"/>
              <p:cNvSpPr>
                <a:spLocks noChangeArrowheads="1"/>
              </p:cNvSpPr>
              <p:nvPr/>
            </p:nvSpPr>
            <p:spPr bwMode="auto">
              <a:xfrm>
                <a:off x="1319212" y="152400"/>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59"/>
                  <a:gd name="T47" fmla="*/ 60 w 6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Freeform 90"/>
              <p:cNvSpPr>
                <a:spLocks noChangeArrowheads="1"/>
              </p:cNvSpPr>
              <p:nvPr/>
            </p:nvSpPr>
            <p:spPr bwMode="auto">
              <a:xfrm>
                <a:off x="1325562" y="152400"/>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59"/>
                  <a:gd name="T47" fmla="*/ 56 w 5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91"/>
              <p:cNvSpPr>
                <a:spLocks noChangeArrowheads="1"/>
              </p:cNvSpPr>
              <p:nvPr/>
            </p:nvSpPr>
            <p:spPr bwMode="auto">
              <a:xfrm>
                <a:off x="1328737" y="152400"/>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59"/>
                  <a:gd name="T47" fmla="*/ 54 w 54"/>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92"/>
              <p:cNvSpPr>
                <a:spLocks noChangeArrowheads="1"/>
              </p:cNvSpPr>
              <p:nvPr/>
            </p:nvSpPr>
            <p:spPr bwMode="auto">
              <a:xfrm>
                <a:off x="1335087" y="152400"/>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59"/>
                  <a:gd name="T47" fmla="*/ 50 w 50"/>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93"/>
              <p:cNvSpPr>
                <a:spLocks noChangeArrowheads="1"/>
              </p:cNvSpPr>
              <p:nvPr/>
            </p:nvSpPr>
            <p:spPr bwMode="auto">
              <a:xfrm>
                <a:off x="1341437" y="152400"/>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59"/>
                  <a:gd name="T47" fmla="*/ 46 w 4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94"/>
              <p:cNvSpPr>
                <a:spLocks noChangeArrowheads="1"/>
              </p:cNvSpPr>
              <p:nvPr/>
            </p:nvSpPr>
            <p:spPr bwMode="auto">
              <a:xfrm>
                <a:off x="1349375" y="152400"/>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59"/>
                  <a:gd name="T47" fmla="*/ 41 w 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95"/>
              <p:cNvSpPr>
                <a:spLocks noChangeArrowheads="1"/>
              </p:cNvSpPr>
              <p:nvPr/>
            </p:nvSpPr>
            <p:spPr bwMode="auto">
              <a:xfrm>
                <a:off x="1352550" y="152400"/>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59"/>
                  <a:gd name="T47" fmla="*/ 39 w 39"/>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96"/>
              <p:cNvSpPr>
                <a:spLocks noChangeArrowheads="1"/>
              </p:cNvSpPr>
              <p:nvPr/>
            </p:nvSpPr>
            <p:spPr bwMode="auto">
              <a:xfrm>
                <a:off x="1358900" y="152400"/>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59"/>
                  <a:gd name="T47" fmla="*/ 35 w 35"/>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8" name="Freeform 97"/>
              <p:cNvSpPr>
                <a:spLocks noChangeArrowheads="1"/>
              </p:cNvSpPr>
              <p:nvPr/>
            </p:nvSpPr>
            <p:spPr bwMode="auto">
              <a:xfrm>
                <a:off x="1365250" y="152400"/>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57"/>
                  <a:gd name="T47" fmla="*/ 31 w 31"/>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9" name="Freeform 98"/>
              <p:cNvSpPr>
                <a:spLocks noChangeArrowheads="1"/>
              </p:cNvSpPr>
              <p:nvPr/>
            </p:nvSpPr>
            <p:spPr bwMode="auto">
              <a:xfrm>
                <a:off x="1370012" y="152400"/>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Freeform 99"/>
              <p:cNvSpPr>
                <a:spLocks noChangeArrowheads="1"/>
              </p:cNvSpPr>
              <p:nvPr/>
            </p:nvSpPr>
            <p:spPr bwMode="auto">
              <a:xfrm>
                <a:off x="1370012" y="152400"/>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57"/>
                  <a:gd name="T47" fmla="*/ 28 w 28"/>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1" name="Freeform 100"/>
              <p:cNvSpPr>
                <a:spLocks noChangeArrowheads="1"/>
              </p:cNvSpPr>
              <p:nvPr/>
            </p:nvSpPr>
            <p:spPr bwMode="auto">
              <a:xfrm>
                <a:off x="1371600" y="152400"/>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7"/>
                  <a:gd name="T29" fmla="*/ 27 w 27"/>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2" name="Freeform 108"/>
              <p:cNvSpPr>
                <a:spLocks noChangeArrowheads="1"/>
              </p:cNvSpPr>
              <p:nvPr/>
            </p:nvSpPr>
            <p:spPr bwMode="auto">
              <a:xfrm>
                <a:off x="544512" y="0"/>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5"/>
                  <a:gd name="T59" fmla="*/ 30 w 3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209"/>
            <p:cNvGrpSpPr/>
            <p:nvPr/>
          </p:nvGrpSpPr>
          <p:grpSpPr bwMode="auto">
            <a:xfrm>
              <a:off x="4266982" y="2701574"/>
              <a:ext cx="133186" cy="402846"/>
              <a:chOff x="0" y="0"/>
              <a:chExt cx="203200" cy="601663"/>
            </a:xfrm>
            <a:solidFill>
              <a:schemeClr val="bg1">
                <a:alpha val="70000"/>
              </a:schemeClr>
            </a:solidFill>
          </p:grpSpPr>
          <p:sp>
            <p:nvSpPr>
              <p:cNvPr id="172" name="Freeform 105"/>
              <p:cNvSpPr>
                <a:spLocks noChangeArrowheads="1"/>
              </p:cNvSpPr>
              <p:nvPr/>
            </p:nvSpPr>
            <p:spPr bwMode="auto">
              <a:xfrm>
                <a:off x="26987" y="84138"/>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 name="T14" fmla="*/ 0 60000 65536"/>
                  <a:gd name="T15" fmla="*/ 0 60000 65536"/>
                  <a:gd name="T16" fmla="*/ 0 60000 65536"/>
                  <a:gd name="T17" fmla="*/ 0 60000 65536"/>
                  <a:gd name="T18" fmla="*/ 0 60000 65536"/>
                  <a:gd name="T19" fmla="*/ 0 60000 65536"/>
                  <a:gd name="T20" fmla="*/ 0 60000 65536"/>
                  <a:gd name="T21" fmla="*/ 0 w 111"/>
                  <a:gd name="T22" fmla="*/ 0 h 326"/>
                  <a:gd name="T23" fmla="*/ 111 w 111"/>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26">
                    <a:moveTo>
                      <a:pt x="35" y="266"/>
                    </a:moveTo>
                    <a:lnTo>
                      <a:pt x="66" y="326"/>
                    </a:lnTo>
                    <a:lnTo>
                      <a:pt x="94" y="322"/>
                    </a:lnTo>
                    <a:lnTo>
                      <a:pt x="111" y="256"/>
                    </a:lnTo>
                    <a:lnTo>
                      <a:pt x="76" y="0"/>
                    </a:lnTo>
                    <a:lnTo>
                      <a:pt x="0" y="11"/>
                    </a:lnTo>
                    <a:lnTo>
                      <a:pt x="35" y="26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06"/>
              <p:cNvSpPr>
                <a:spLocks noChangeArrowheads="1"/>
              </p:cNvSpPr>
              <p:nvPr/>
            </p:nvSpPr>
            <p:spPr bwMode="auto">
              <a:xfrm>
                <a:off x="20637" y="0"/>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92"/>
                  <a:gd name="T113" fmla="*/ 80 w 80"/>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07"/>
              <p:cNvSpPr>
                <a:spLocks noChangeArrowheads="1"/>
              </p:cNvSpPr>
              <p:nvPr/>
            </p:nvSpPr>
            <p:spPr bwMode="auto">
              <a:xfrm>
                <a:off x="15875" y="49213"/>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 name="T10" fmla="*/ 0 60000 65536"/>
                  <a:gd name="T11" fmla="*/ 0 60000 65536"/>
                  <a:gd name="T12" fmla="*/ 0 60000 65536"/>
                  <a:gd name="T13" fmla="*/ 0 60000 65536"/>
                  <a:gd name="T14" fmla="*/ 0 60000 65536"/>
                  <a:gd name="T15" fmla="*/ 0 w 95"/>
                  <a:gd name="T16" fmla="*/ 0 h 91"/>
                  <a:gd name="T17" fmla="*/ 95 w 95"/>
                  <a:gd name="T18" fmla="*/ 91 h 91"/>
                </a:gdLst>
                <a:ahLst/>
                <a:cxnLst>
                  <a:cxn ang="T10">
                    <a:pos x="T0" y="T1"/>
                  </a:cxn>
                  <a:cxn ang="T11">
                    <a:pos x="T2" y="T3"/>
                  </a:cxn>
                  <a:cxn ang="T12">
                    <a:pos x="T4" y="T5"/>
                  </a:cxn>
                  <a:cxn ang="T13">
                    <a:pos x="T6" y="T7"/>
                  </a:cxn>
                  <a:cxn ang="T14">
                    <a:pos x="T8" y="T9"/>
                  </a:cxn>
                </a:cxnLst>
                <a:rect l="T15" t="T16" r="T17" b="T18"/>
                <a:pathLst>
                  <a:path w="95" h="91">
                    <a:moveTo>
                      <a:pt x="11" y="91"/>
                    </a:moveTo>
                    <a:lnTo>
                      <a:pt x="95" y="80"/>
                    </a:lnTo>
                    <a:lnTo>
                      <a:pt x="84" y="0"/>
                    </a:lnTo>
                    <a:lnTo>
                      <a:pt x="0" y="11"/>
                    </a:lnTo>
                    <a:lnTo>
                      <a:pt x="11" y="9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09"/>
              <p:cNvSpPr>
                <a:spLocks noChangeArrowheads="1"/>
              </p:cNvSpPr>
              <p:nvPr/>
            </p:nvSpPr>
            <p:spPr bwMode="auto">
              <a:xfrm>
                <a:off x="0" y="90488"/>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4"/>
                  <a:gd name="T65" fmla="*/ 28 w 28"/>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207"/>
            <p:cNvGrpSpPr/>
            <p:nvPr/>
          </p:nvGrpSpPr>
          <p:grpSpPr bwMode="auto">
            <a:xfrm>
              <a:off x="4570815" y="2705825"/>
              <a:ext cx="522347" cy="410289"/>
              <a:chOff x="0" y="0"/>
              <a:chExt cx="796925" cy="612776"/>
            </a:xfrm>
            <a:solidFill>
              <a:schemeClr val="bg1">
                <a:alpha val="70000"/>
              </a:schemeClr>
            </a:solidFill>
          </p:grpSpPr>
          <p:sp>
            <p:nvSpPr>
              <p:cNvPr id="166" name="Freeform 110"/>
              <p:cNvSpPr>
                <a:spLocks noChangeArrowheads="1"/>
              </p:cNvSpPr>
              <p:nvPr/>
            </p:nvSpPr>
            <p:spPr bwMode="auto">
              <a:xfrm>
                <a:off x="20637" y="0"/>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 name="T10" fmla="*/ 0 60000 65536"/>
                  <a:gd name="T11" fmla="*/ 0 60000 65536"/>
                  <a:gd name="T12" fmla="*/ 0 60000 65536"/>
                  <a:gd name="T13" fmla="*/ 0 60000 65536"/>
                  <a:gd name="T14" fmla="*/ 0 60000 65536"/>
                  <a:gd name="T15" fmla="*/ 0 w 489"/>
                  <a:gd name="T16" fmla="*/ 0 h 219"/>
                  <a:gd name="T17" fmla="*/ 489 w 489"/>
                  <a:gd name="T18" fmla="*/ 219 h 219"/>
                </a:gdLst>
                <a:ahLst/>
                <a:cxnLst>
                  <a:cxn ang="T10">
                    <a:pos x="T0" y="T1"/>
                  </a:cxn>
                  <a:cxn ang="T11">
                    <a:pos x="T2" y="T3"/>
                  </a:cxn>
                  <a:cxn ang="T12">
                    <a:pos x="T4" y="T5"/>
                  </a:cxn>
                  <a:cxn ang="T13">
                    <a:pos x="T6" y="T7"/>
                  </a:cxn>
                  <a:cxn ang="T14">
                    <a:pos x="T8" y="T9"/>
                  </a:cxn>
                </a:cxnLst>
                <a:rect l="T15" t="T16" r="T17" b="T18"/>
                <a:pathLst>
                  <a:path w="489" h="219">
                    <a:moveTo>
                      <a:pt x="247" y="219"/>
                    </a:moveTo>
                    <a:lnTo>
                      <a:pt x="489" y="110"/>
                    </a:lnTo>
                    <a:lnTo>
                      <a:pt x="240" y="0"/>
                    </a:lnTo>
                    <a:lnTo>
                      <a:pt x="0" y="107"/>
                    </a:lnTo>
                    <a:lnTo>
                      <a:pt x="247" y="21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Rectangle 111"/>
              <p:cNvSpPr>
                <a:spLocks noChangeArrowheads="1"/>
              </p:cNvSpPr>
              <p:nvPr/>
            </p:nvSpPr>
            <p:spPr bwMode="auto">
              <a:xfrm>
                <a:off x="30162" y="163513"/>
                <a:ext cx="22225" cy="25558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112"/>
              <p:cNvSpPr>
                <a:spLocks noChangeArrowheads="1"/>
              </p:cNvSpPr>
              <p:nvPr/>
            </p:nvSpPr>
            <p:spPr bwMode="auto">
              <a:xfrm>
                <a:off x="3175" y="388938"/>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49"/>
                  <a:gd name="T116" fmla="*/ 48 w 48"/>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113"/>
              <p:cNvSpPr>
                <a:spLocks noChangeArrowheads="1"/>
              </p:cNvSpPr>
              <p:nvPr/>
            </p:nvSpPr>
            <p:spPr bwMode="auto">
              <a:xfrm>
                <a:off x="33337" y="431800"/>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114"/>
              <p:cNvSpPr>
                <a:spLocks noChangeArrowheads="1"/>
              </p:cNvSpPr>
              <p:nvPr/>
            </p:nvSpPr>
            <p:spPr bwMode="auto">
              <a:xfrm>
                <a:off x="0" y="431800"/>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115"/>
              <p:cNvSpPr>
                <a:spLocks noChangeArrowheads="1"/>
              </p:cNvSpPr>
              <p:nvPr/>
            </p:nvSpPr>
            <p:spPr bwMode="auto">
              <a:xfrm>
                <a:off x="192087" y="277813"/>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3"/>
                  <a:gd name="T106" fmla="*/ 0 h 211"/>
                  <a:gd name="T107" fmla="*/ 283 w 283"/>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34" name="Freeform 116"/>
            <p:cNvSpPr>
              <a:spLocks noEditPoints="1" noChangeArrowheads="1"/>
            </p:cNvSpPr>
            <p:nvPr/>
          </p:nvSpPr>
          <p:spPr bwMode="auto">
            <a:xfrm>
              <a:off x="5232594" y="1281515"/>
              <a:ext cx="258052" cy="329505"/>
            </a:xfrm>
            <a:custGeom>
              <a:avLst/>
              <a:gdLst>
                <a:gd name="T0" fmla="*/ 2147483647 w 247"/>
                <a:gd name="T1" fmla="*/ 2147483647 h 310"/>
                <a:gd name="T2" fmla="*/ 2147483647 w 247"/>
                <a:gd name="T3" fmla="*/ 2147483647 h 310"/>
                <a:gd name="T4" fmla="*/ 2147483647 w 247"/>
                <a:gd name="T5" fmla="*/ 2147483647 h 310"/>
                <a:gd name="T6" fmla="*/ 2147483647 w 247"/>
                <a:gd name="T7" fmla="*/ 2147483647 h 310"/>
                <a:gd name="T8" fmla="*/ 2147483647 w 247"/>
                <a:gd name="T9" fmla="*/ 2147483647 h 310"/>
                <a:gd name="T10" fmla="*/ 2147483647 w 247"/>
                <a:gd name="T11" fmla="*/ 2147483647 h 310"/>
                <a:gd name="T12" fmla="*/ 2147483647 w 247"/>
                <a:gd name="T13" fmla="*/ 2147483647 h 310"/>
                <a:gd name="T14" fmla="*/ 2147483647 w 247"/>
                <a:gd name="T15" fmla="*/ 0 h 310"/>
                <a:gd name="T16" fmla="*/ 2147483647 w 247"/>
                <a:gd name="T17" fmla="*/ 2147483647 h 310"/>
                <a:gd name="T18" fmla="*/ 2147483647 w 247"/>
                <a:gd name="T19" fmla="*/ 2147483647 h 310"/>
                <a:gd name="T20" fmla="*/ 2147483647 w 247"/>
                <a:gd name="T21" fmla="*/ 2147483647 h 310"/>
                <a:gd name="T22" fmla="*/ 2147483647 w 247"/>
                <a:gd name="T23" fmla="*/ 2147483647 h 310"/>
                <a:gd name="T24" fmla="*/ 2147483647 w 247"/>
                <a:gd name="T25" fmla="*/ 2147483647 h 310"/>
                <a:gd name="T26" fmla="*/ 2147483647 w 247"/>
                <a:gd name="T27" fmla="*/ 2147483647 h 310"/>
                <a:gd name="T28" fmla="*/ 2147483647 w 247"/>
                <a:gd name="T29" fmla="*/ 2147483647 h 310"/>
                <a:gd name="T30" fmla="*/ 2147483647 w 247"/>
                <a:gd name="T31" fmla="*/ 2147483647 h 310"/>
                <a:gd name="T32" fmla="*/ 2147483647 w 247"/>
                <a:gd name="T33" fmla="*/ 2147483647 h 310"/>
                <a:gd name="T34" fmla="*/ 2147483647 w 247"/>
                <a:gd name="T35" fmla="*/ 2147483647 h 310"/>
                <a:gd name="T36" fmla="*/ 2147483647 w 247"/>
                <a:gd name="T37" fmla="*/ 2147483647 h 310"/>
                <a:gd name="T38" fmla="*/ 2147483647 w 247"/>
                <a:gd name="T39" fmla="*/ 2147483647 h 310"/>
                <a:gd name="T40" fmla="*/ 2147483647 w 247"/>
                <a:gd name="T41" fmla="*/ 2147483647 h 310"/>
                <a:gd name="T42" fmla="*/ 2147483647 w 247"/>
                <a:gd name="T43" fmla="*/ 2147483647 h 310"/>
                <a:gd name="T44" fmla="*/ 2147483647 w 247"/>
                <a:gd name="T45" fmla="*/ 2147483647 h 310"/>
                <a:gd name="T46" fmla="*/ 2147483647 w 247"/>
                <a:gd name="T47" fmla="*/ 2147483647 h 310"/>
                <a:gd name="T48" fmla="*/ 2147483647 w 247"/>
                <a:gd name="T49" fmla="*/ 2147483647 h 310"/>
                <a:gd name="T50" fmla="*/ 2147483647 w 247"/>
                <a:gd name="T51" fmla="*/ 2147483647 h 310"/>
                <a:gd name="T52" fmla="*/ 2147483647 w 247"/>
                <a:gd name="T53" fmla="*/ 2147483647 h 310"/>
                <a:gd name="T54" fmla="*/ 2147483647 w 247"/>
                <a:gd name="T55" fmla="*/ 2147483647 h 310"/>
                <a:gd name="T56" fmla="*/ 2147483647 w 247"/>
                <a:gd name="T57" fmla="*/ 2147483647 h 310"/>
                <a:gd name="T58" fmla="*/ 2147483647 w 247"/>
                <a:gd name="T59" fmla="*/ 2147483647 h 310"/>
                <a:gd name="T60" fmla="*/ 2147483647 w 247"/>
                <a:gd name="T61" fmla="*/ 2147483647 h 310"/>
                <a:gd name="T62" fmla="*/ 2147483647 w 247"/>
                <a:gd name="T63" fmla="*/ 2147483647 h 310"/>
                <a:gd name="T64" fmla="*/ 2147483647 w 247"/>
                <a:gd name="T65" fmla="*/ 2147483647 h 310"/>
                <a:gd name="T66" fmla="*/ 2147483647 w 247"/>
                <a:gd name="T67" fmla="*/ 2147483647 h 310"/>
                <a:gd name="T68" fmla="*/ 2147483647 w 247"/>
                <a:gd name="T69" fmla="*/ 2147483647 h 310"/>
                <a:gd name="T70" fmla="*/ 2147483647 w 247"/>
                <a:gd name="T71" fmla="*/ 2147483647 h 310"/>
                <a:gd name="T72" fmla="*/ 2147483647 w 247"/>
                <a:gd name="T73" fmla="*/ 2147483647 h 310"/>
                <a:gd name="T74" fmla="*/ 2147483647 w 247"/>
                <a:gd name="T75" fmla="*/ 2147483647 h 310"/>
                <a:gd name="T76" fmla="*/ 2147483647 w 247"/>
                <a:gd name="T77" fmla="*/ 2147483647 h 310"/>
                <a:gd name="T78" fmla="*/ 2147483647 w 247"/>
                <a:gd name="T79" fmla="*/ 2147483647 h 310"/>
                <a:gd name="T80" fmla="*/ 2147483647 w 247"/>
                <a:gd name="T81" fmla="*/ 2147483647 h 310"/>
                <a:gd name="T82" fmla="*/ 2147483647 w 247"/>
                <a:gd name="T83" fmla="*/ 2147483647 h 310"/>
                <a:gd name="T84" fmla="*/ 2147483647 w 247"/>
                <a:gd name="T85" fmla="*/ 2147483647 h 310"/>
                <a:gd name="T86" fmla="*/ 2147483647 w 247"/>
                <a:gd name="T87" fmla="*/ 2147483647 h 310"/>
                <a:gd name="T88" fmla="*/ 2147483647 w 247"/>
                <a:gd name="T89" fmla="*/ 2147483647 h 310"/>
                <a:gd name="T90" fmla="*/ 2147483647 w 247"/>
                <a:gd name="T91" fmla="*/ 2147483647 h 310"/>
                <a:gd name="T92" fmla="*/ 2147483647 w 247"/>
                <a:gd name="T93" fmla="*/ 2147483647 h 310"/>
                <a:gd name="T94" fmla="*/ 2147483647 w 247"/>
                <a:gd name="T95" fmla="*/ 2147483647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0"/>
                <a:gd name="T146" fmla="*/ 247 w 247"/>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4" name="组合 204"/>
            <p:cNvGrpSpPr/>
            <p:nvPr/>
          </p:nvGrpSpPr>
          <p:grpSpPr bwMode="auto">
            <a:xfrm>
              <a:off x="3378365" y="1169908"/>
              <a:ext cx="266377" cy="409225"/>
              <a:chOff x="0" y="0"/>
              <a:chExt cx="404813" cy="611188"/>
            </a:xfrm>
            <a:solidFill>
              <a:schemeClr val="bg1">
                <a:alpha val="70000"/>
              </a:schemeClr>
            </a:solidFill>
          </p:grpSpPr>
          <p:sp>
            <p:nvSpPr>
              <p:cNvPr id="162" name="Freeform 117"/>
              <p:cNvSpPr>
                <a:spLocks noChangeArrowheads="1"/>
              </p:cNvSpPr>
              <p:nvPr/>
            </p:nvSpPr>
            <p:spPr bwMode="auto">
              <a:xfrm>
                <a:off x="123825" y="49212"/>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88"/>
                  <a:gd name="T116" fmla="*/ 88 w 88"/>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Freeform 118"/>
              <p:cNvSpPr>
                <a:spLocks noChangeArrowheads="1"/>
              </p:cNvSpPr>
              <p:nvPr/>
            </p:nvSpPr>
            <p:spPr bwMode="auto">
              <a:xfrm>
                <a:off x="0" y="152400"/>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289"/>
                  <a:gd name="T47" fmla="*/ 134 w 134"/>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Freeform 119"/>
              <p:cNvSpPr>
                <a:spLocks noChangeArrowheads="1"/>
              </p:cNvSpPr>
              <p:nvPr/>
            </p:nvSpPr>
            <p:spPr bwMode="auto">
              <a:xfrm>
                <a:off x="169863" y="152400"/>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 name="T14" fmla="*/ 0 60000 65536"/>
                  <a:gd name="T15" fmla="*/ 0 60000 65536"/>
                  <a:gd name="T16" fmla="*/ 0 60000 65536"/>
                  <a:gd name="T17" fmla="*/ 0 60000 65536"/>
                  <a:gd name="T18" fmla="*/ 0 60000 65536"/>
                  <a:gd name="T19" fmla="*/ 0 60000 65536"/>
                  <a:gd name="T20" fmla="*/ 0 60000 65536"/>
                  <a:gd name="T21" fmla="*/ 0 w 148"/>
                  <a:gd name="T22" fmla="*/ 0 h 283"/>
                  <a:gd name="T23" fmla="*/ 148 w 148"/>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83">
                    <a:moveTo>
                      <a:pt x="2" y="13"/>
                    </a:moveTo>
                    <a:lnTo>
                      <a:pt x="109" y="244"/>
                    </a:lnTo>
                    <a:lnTo>
                      <a:pt x="148" y="283"/>
                    </a:lnTo>
                    <a:lnTo>
                      <a:pt x="137" y="229"/>
                    </a:lnTo>
                    <a:lnTo>
                      <a:pt x="33" y="0"/>
                    </a:lnTo>
                    <a:lnTo>
                      <a:pt x="0" y="10"/>
                    </a:lnTo>
                    <a:lnTo>
                      <a:pt x="2" y="13"/>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120"/>
              <p:cNvSpPr>
                <a:spLocks noChangeArrowheads="1"/>
              </p:cNvSpPr>
              <p:nvPr/>
            </p:nvSpPr>
            <p:spPr bwMode="auto">
              <a:xfrm>
                <a:off x="174625" y="0"/>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49"/>
                  <a:gd name="T71" fmla="*/ 16 w 16"/>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201"/>
            <p:cNvGrpSpPr/>
            <p:nvPr/>
          </p:nvGrpSpPr>
          <p:grpSpPr bwMode="auto">
            <a:xfrm>
              <a:off x="3975630" y="942444"/>
              <a:ext cx="394361" cy="402846"/>
              <a:chOff x="0" y="0"/>
              <a:chExt cx="601663" cy="601663"/>
            </a:xfrm>
            <a:solidFill>
              <a:schemeClr val="bg1">
                <a:alpha val="70000"/>
              </a:schemeClr>
            </a:solidFill>
          </p:grpSpPr>
          <p:sp>
            <p:nvSpPr>
              <p:cNvPr id="157" name="Freeform 121"/>
              <p:cNvSpPr>
                <a:spLocks noEditPoints="1" noChangeArrowheads="1"/>
              </p:cNvSpPr>
              <p:nvPr/>
            </p:nvSpPr>
            <p:spPr bwMode="auto">
              <a:xfrm>
                <a:off x="188912" y="0"/>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379"/>
                  <a:gd name="T167" fmla="*/ 141 w 141"/>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Freeform 122"/>
              <p:cNvSpPr>
                <a:spLocks noEditPoints="1" noChangeArrowheads="1"/>
              </p:cNvSpPr>
              <p:nvPr/>
            </p:nvSpPr>
            <p:spPr bwMode="auto">
              <a:xfrm>
                <a:off x="0" y="192087"/>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139"/>
                  <a:gd name="T170" fmla="*/ 379 w 379"/>
                  <a:gd name="T171" fmla="*/ 139 h 1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Freeform 123"/>
              <p:cNvSpPr>
                <a:spLocks noEditPoints="1" noChangeArrowheads="1"/>
              </p:cNvSpPr>
              <p:nvPr/>
            </p:nvSpPr>
            <p:spPr bwMode="auto">
              <a:xfrm>
                <a:off x="76200" y="76200"/>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Freeform 124"/>
              <p:cNvSpPr>
                <a:spLocks noEditPoints="1" noChangeArrowheads="1"/>
              </p:cNvSpPr>
              <p:nvPr/>
            </p:nvSpPr>
            <p:spPr bwMode="auto">
              <a:xfrm>
                <a:off x="76200" y="76200"/>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
                  <a:gd name="T172" fmla="*/ 0 h 285"/>
                  <a:gd name="T173" fmla="*/ 284 w 284"/>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125"/>
              <p:cNvSpPr>
                <a:spLocks noChangeArrowheads="1"/>
              </p:cNvSpPr>
              <p:nvPr/>
            </p:nvSpPr>
            <p:spPr bwMode="auto">
              <a:xfrm>
                <a:off x="254000" y="254000"/>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0"/>
                  <a:gd name="T116" fmla="*/ 58 w 58"/>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203"/>
            <p:cNvGrpSpPr/>
            <p:nvPr/>
          </p:nvGrpSpPr>
          <p:grpSpPr bwMode="auto">
            <a:xfrm>
              <a:off x="3569823" y="827649"/>
              <a:ext cx="249728" cy="324190"/>
              <a:chOff x="0" y="0"/>
              <a:chExt cx="381000" cy="484187"/>
            </a:xfrm>
            <a:solidFill>
              <a:schemeClr val="bg1">
                <a:alpha val="70000"/>
              </a:schemeClr>
            </a:solidFill>
          </p:grpSpPr>
          <p:sp>
            <p:nvSpPr>
              <p:cNvPr id="155" name="Freeform 126"/>
              <p:cNvSpPr>
                <a:spLocks noEditPoints="1" noChangeArrowheads="1"/>
              </p:cNvSpPr>
              <p:nvPr/>
            </p:nvSpPr>
            <p:spPr bwMode="auto">
              <a:xfrm>
                <a:off x="0" y="4762"/>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302"/>
                  <a:gd name="T53" fmla="*/ 160 w 160"/>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Rectangle 127"/>
              <p:cNvSpPr>
                <a:spLocks noChangeArrowheads="1"/>
              </p:cNvSpPr>
              <p:nvPr/>
            </p:nvSpPr>
            <p:spPr bwMode="auto">
              <a:xfrm>
                <a:off x="317500" y="0"/>
                <a:ext cx="63500" cy="47148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38" name="Freeform 128"/>
            <p:cNvSpPr>
              <a:spLocks noEditPoints="1" noChangeArrowheads="1"/>
            </p:cNvSpPr>
            <p:nvPr/>
          </p:nvSpPr>
          <p:spPr bwMode="auto">
            <a:xfrm>
              <a:off x="4826786" y="2412460"/>
              <a:ext cx="332970" cy="265729"/>
            </a:xfrm>
            <a:custGeom>
              <a:avLst/>
              <a:gdLst>
                <a:gd name="T0" fmla="*/ 2147483647 w 320"/>
                <a:gd name="T1" fmla="*/ 2147483647 h 250"/>
                <a:gd name="T2" fmla="*/ 2147483647 w 320"/>
                <a:gd name="T3" fmla="*/ 2147483647 h 250"/>
                <a:gd name="T4" fmla="*/ 2147483647 w 320"/>
                <a:gd name="T5" fmla="*/ 2147483647 h 250"/>
                <a:gd name="T6" fmla="*/ 2147483647 w 320"/>
                <a:gd name="T7" fmla="*/ 2147483647 h 250"/>
                <a:gd name="T8" fmla="*/ 2147483647 w 320"/>
                <a:gd name="T9" fmla="*/ 2147483647 h 250"/>
                <a:gd name="T10" fmla="*/ 2147483647 w 320"/>
                <a:gd name="T11" fmla="*/ 2147483647 h 250"/>
                <a:gd name="T12" fmla="*/ 2147483647 w 320"/>
                <a:gd name="T13" fmla="*/ 2147483647 h 250"/>
                <a:gd name="T14" fmla="*/ 2147483647 w 320"/>
                <a:gd name="T15" fmla="*/ 2147483647 h 250"/>
                <a:gd name="T16" fmla="*/ 2147483647 w 320"/>
                <a:gd name="T17" fmla="*/ 2147483647 h 250"/>
                <a:gd name="T18" fmla="*/ 2147483647 w 320"/>
                <a:gd name="T19" fmla="*/ 2147483647 h 250"/>
                <a:gd name="T20" fmla="*/ 2147483647 w 320"/>
                <a:gd name="T21" fmla="*/ 2147483647 h 250"/>
                <a:gd name="T22" fmla="*/ 2147483647 w 320"/>
                <a:gd name="T23" fmla="*/ 2147483647 h 250"/>
                <a:gd name="T24" fmla="*/ 2147483647 w 320"/>
                <a:gd name="T25" fmla="*/ 2147483647 h 250"/>
                <a:gd name="T26" fmla="*/ 2147483647 w 320"/>
                <a:gd name="T27" fmla="*/ 2147483647 h 250"/>
                <a:gd name="T28" fmla="*/ 2147483647 w 320"/>
                <a:gd name="T29" fmla="*/ 2147483647 h 250"/>
                <a:gd name="T30" fmla="*/ 2147483647 w 320"/>
                <a:gd name="T31" fmla="*/ 2147483647 h 250"/>
                <a:gd name="T32" fmla="*/ 2147483647 w 320"/>
                <a:gd name="T33" fmla="*/ 2147483647 h 250"/>
                <a:gd name="T34" fmla="*/ 2147483647 w 320"/>
                <a:gd name="T35" fmla="*/ 2147483647 h 250"/>
                <a:gd name="T36" fmla="*/ 2147483647 w 320"/>
                <a:gd name="T37" fmla="*/ 2147483647 h 250"/>
                <a:gd name="T38" fmla="*/ 2147483647 w 320"/>
                <a:gd name="T39" fmla="*/ 2147483647 h 250"/>
                <a:gd name="T40" fmla="*/ 2147483647 w 320"/>
                <a:gd name="T41" fmla="*/ 2147483647 h 250"/>
                <a:gd name="T42" fmla="*/ 2147483647 w 320"/>
                <a:gd name="T43" fmla="*/ 2147483647 h 250"/>
                <a:gd name="T44" fmla="*/ 2147483647 w 320"/>
                <a:gd name="T45" fmla="*/ 2147483647 h 250"/>
                <a:gd name="T46" fmla="*/ 2147483647 w 320"/>
                <a:gd name="T47" fmla="*/ 2147483647 h 250"/>
                <a:gd name="T48" fmla="*/ 2147483647 w 320"/>
                <a:gd name="T49" fmla="*/ 2147483647 h 250"/>
                <a:gd name="T50" fmla="*/ 2147483647 w 320"/>
                <a:gd name="T51" fmla="*/ 2147483647 h 250"/>
                <a:gd name="T52" fmla="*/ 2147483647 w 320"/>
                <a:gd name="T53" fmla="*/ 2147483647 h 250"/>
                <a:gd name="T54" fmla="*/ 2147483647 w 320"/>
                <a:gd name="T55" fmla="*/ 2147483647 h 250"/>
                <a:gd name="T56" fmla="*/ 2147483647 w 320"/>
                <a:gd name="T57" fmla="*/ 2147483647 h 250"/>
                <a:gd name="T58" fmla="*/ 2147483647 w 320"/>
                <a:gd name="T59" fmla="*/ 2147483647 h 250"/>
                <a:gd name="T60" fmla="*/ 2147483647 w 320"/>
                <a:gd name="T61" fmla="*/ 2147483647 h 250"/>
                <a:gd name="T62" fmla="*/ 2147483647 w 320"/>
                <a:gd name="T63" fmla="*/ 2147483647 h 250"/>
                <a:gd name="T64" fmla="*/ 2147483647 w 320"/>
                <a:gd name="T65" fmla="*/ 2147483647 h 250"/>
                <a:gd name="T66" fmla="*/ 2147483647 w 320"/>
                <a:gd name="T67" fmla="*/ 2147483647 h 250"/>
                <a:gd name="T68" fmla="*/ 2147483647 w 320"/>
                <a:gd name="T69" fmla="*/ 2147483647 h 250"/>
                <a:gd name="T70" fmla="*/ 2147483647 w 320"/>
                <a:gd name="T71" fmla="*/ 2147483647 h 250"/>
                <a:gd name="T72" fmla="*/ 2147483647 w 320"/>
                <a:gd name="T73" fmla="*/ 2147483647 h 250"/>
                <a:gd name="T74" fmla="*/ 2147483647 w 320"/>
                <a:gd name="T75" fmla="*/ 2147483647 h 250"/>
                <a:gd name="T76" fmla="*/ 2147483647 w 320"/>
                <a:gd name="T77" fmla="*/ 2147483647 h 250"/>
                <a:gd name="T78" fmla="*/ 2147483647 w 320"/>
                <a:gd name="T79" fmla="*/ 2147483647 h 250"/>
                <a:gd name="T80" fmla="*/ 2147483647 w 320"/>
                <a:gd name="T81" fmla="*/ 2147483647 h 250"/>
                <a:gd name="T82" fmla="*/ 2147483647 w 320"/>
                <a:gd name="T83" fmla="*/ 2147483647 h 250"/>
                <a:gd name="T84" fmla="*/ 2147483647 w 320"/>
                <a:gd name="T85" fmla="*/ 2147483647 h 250"/>
                <a:gd name="T86" fmla="*/ 2147483647 w 320"/>
                <a:gd name="T87" fmla="*/ 2147483647 h 250"/>
                <a:gd name="T88" fmla="*/ 2147483647 w 320"/>
                <a:gd name="T89" fmla="*/ 2147483647 h 250"/>
                <a:gd name="T90" fmla="*/ 2147483647 w 320"/>
                <a:gd name="T91" fmla="*/ 2147483647 h 250"/>
                <a:gd name="T92" fmla="*/ 2147483647 w 320"/>
                <a:gd name="T93" fmla="*/ 2147483647 h 250"/>
                <a:gd name="T94" fmla="*/ 2147483647 w 320"/>
                <a:gd name="T95" fmla="*/ 2147483647 h 250"/>
                <a:gd name="T96" fmla="*/ 2147483647 w 320"/>
                <a:gd name="T97" fmla="*/ 2147483647 h 250"/>
                <a:gd name="T98" fmla="*/ 2147483647 w 320"/>
                <a:gd name="T99" fmla="*/ 2147483647 h 250"/>
                <a:gd name="T100" fmla="*/ 2147483647 w 320"/>
                <a:gd name="T101" fmla="*/ 2147483647 h 250"/>
                <a:gd name="T102" fmla="*/ 0 w 320"/>
                <a:gd name="T103" fmla="*/ 2147483647 h 250"/>
                <a:gd name="T104" fmla="*/ 2147483647 w 320"/>
                <a:gd name="T105" fmla="*/ 2147483647 h 250"/>
                <a:gd name="T106" fmla="*/ 2147483647 w 320"/>
                <a:gd name="T107" fmla="*/ 2147483647 h 250"/>
                <a:gd name="T108" fmla="*/ 2147483647 w 320"/>
                <a:gd name="T109" fmla="*/ 2147483647 h 250"/>
                <a:gd name="T110" fmla="*/ 2147483647 w 320"/>
                <a:gd name="T111" fmla="*/ 2147483647 h 250"/>
                <a:gd name="T112" fmla="*/ 2147483647 w 320"/>
                <a:gd name="T113" fmla="*/ 2147483647 h 250"/>
                <a:gd name="T114" fmla="*/ 2147483647 w 320"/>
                <a:gd name="T115" fmla="*/ 2147483647 h 250"/>
                <a:gd name="T116" fmla="*/ 2147483647 w 320"/>
                <a:gd name="T117" fmla="*/ 2147483647 h 250"/>
                <a:gd name="T118" fmla="*/ 2147483647 w 320"/>
                <a:gd name="T119" fmla="*/ 2147483647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0"/>
                <a:gd name="T181" fmla="*/ 0 h 250"/>
                <a:gd name="T182" fmla="*/ 320 w 320"/>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71" y="245"/>
                  </a:lnTo>
                  <a:lnTo>
                    <a:pt x="261" y="247"/>
                  </a:lnTo>
                  <a:lnTo>
                    <a:pt x="261" y="233"/>
                  </a:lnTo>
                  <a:lnTo>
                    <a:pt x="263" y="233"/>
                  </a:lnTo>
                  <a:lnTo>
                    <a:pt x="268" y="229"/>
                  </a:lnTo>
                  <a:lnTo>
                    <a:pt x="272" y="224"/>
                  </a:lnTo>
                  <a:lnTo>
                    <a:pt x="276" y="219"/>
                  </a:lnTo>
                  <a:lnTo>
                    <a:pt x="279" y="214"/>
                  </a:lnTo>
                  <a:lnTo>
                    <a:pt x="280" y="208"/>
                  </a:lnTo>
                  <a:lnTo>
                    <a:pt x="280" y="203"/>
                  </a:lnTo>
                  <a:lnTo>
                    <a:pt x="279" y="196"/>
                  </a:lnTo>
                  <a:lnTo>
                    <a:pt x="276" y="191"/>
                  </a:lnTo>
                  <a:lnTo>
                    <a:pt x="274" y="185"/>
                  </a:lnTo>
                  <a:lnTo>
                    <a:pt x="271" y="181"/>
                  </a:lnTo>
                  <a:lnTo>
                    <a:pt x="267" y="178"/>
                  </a:lnTo>
                  <a:lnTo>
                    <a:pt x="261" y="176"/>
                  </a:lnTo>
                  <a:lnTo>
                    <a:pt x="261" y="165"/>
                  </a:lnTo>
                  <a:lnTo>
                    <a:pt x="268" y="168"/>
                  </a:lnTo>
                  <a:lnTo>
                    <a:pt x="275" y="168"/>
                  </a:lnTo>
                  <a:lnTo>
                    <a:pt x="280" y="168"/>
                  </a:lnTo>
                  <a:lnTo>
                    <a:pt x="287" y="165"/>
                  </a:lnTo>
                  <a:lnTo>
                    <a:pt x="293" y="162"/>
                  </a:lnTo>
                  <a:lnTo>
                    <a:pt x="297" y="158"/>
                  </a:lnTo>
                  <a:lnTo>
                    <a:pt x="299" y="153"/>
                  </a:lnTo>
                  <a:lnTo>
                    <a:pt x="302" y="149"/>
                  </a:lnTo>
                  <a:lnTo>
                    <a:pt x="303" y="143"/>
                  </a:lnTo>
                  <a:lnTo>
                    <a:pt x="303" y="136"/>
                  </a:lnTo>
                  <a:lnTo>
                    <a:pt x="302" y="131"/>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8" y="100"/>
                  </a:lnTo>
                  <a:lnTo>
                    <a:pt x="274" y="99"/>
                  </a:lnTo>
                  <a:lnTo>
                    <a:pt x="278" y="96"/>
                  </a:lnTo>
                  <a:lnTo>
                    <a:pt x="282" y="92"/>
                  </a:lnTo>
                  <a:lnTo>
                    <a:pt x="284" y="88"/>
                  </a:lnTo>
                  <a:lnTo>
                    <a:pt x="286" y="84"/>
                  </a:lnTo>
                  <a:lnTo>
                    <a:pt x="287" y="78"/>
                  </a:lnTo>
                  <a:lnTo>
                    <a:pt x="287" y="74"/>
                  </a:lnTo>
                  <a:lnTo>
                    <a:pt x="286" y="69"/>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56" y="50"/>
                  </a:lnTo>
                  <a:lnTo>
                    <a:pt x="251" y="53"/>
                  </a:lnTo>
                  <a:lnTo>
                    <a:pt x="247" y="55"/>
                  </a:lnTo>
                  <a:lnTo>
                    <a:pt x="242" y="59"/>
                  </a:lnTo>
                  <a:lnTo>
                    <a:pt x="240" y="63"/>
                  </a:lnTo>
                  <a:lnTo>
                    <a:pt x="238" y="67"/>
                  </a:lnTo>
                  <a:lnTo>
                    <a:pt x="238" y="39"/>
                  </a:lnTo>
                  <a:lnTo>
                    <a:pt x="238" y="34"/>
                  </a:lnTo>
                  <a:lnTo>
                    <a:pt x="238" y="27"/>
                  </a:lnTo>
                  <a:lnTo>
                    <a:pt x="238" y="8"/>
                  </a:lnTo>
                  <a:close/>
                  <a:moveTo>
                    <a:pt x="261" y="247"/>
                  </a:moveTo>
                  <a:lnTo>
                    <a:pt x="261" y="247"/>
                  </a:lnTo>
                  <a:lnTo>
                    <a:pt x="249" y="250"/>
                  </a:lnTo>
                  <a:lnTo>
                    <a:pt x="238" y="250"/>
                  </a:lnTo>
                  <a:lnTo>
                    <a:pt x="238" y="233"/>
                  </a:lnTo>
                  <a:lnTo>
                    <a:pt x="244" y="235"/>
                  </a:lnTo>
                  <a:lnTo>
                    <a:pt x="249" y="235"/>
                  </a:lnTo>
                  <a:lnTo>
                    <a:pt x="256" y="235"/>
                  </a:lnTo>
                  <a:lnTo>
                    <a:pt x="261" y="233"/>
                  </a:lnTo>
                  <a:lnTo>
                    <a:pt x="261" y="247"/>
                  </a:lnTo>
                  <a:close/>
                  <a:moveTo>
                    <a:pt x="261" y="100"/>
                  </a:moveTo>
                  <a:lnTo>
                    <a:pt x="261" y="112"/>
                  </a:lnTo>
                  <a:lnTo>
                    <a:pt x="261" y="113"/>
                  </a:lnTo>
                  <a:lnTo>
                    <a:pt x="256" y="116"/>
                  </a:lnTo>
                  <a:lnTo>
                    <a:pt x="252" y="120"/>
                  </a:lnTo>
                  <a:lnTo>
                    <a:pt x="249" y="124"/>
                  </a:lnTo>
                  <a:lnTo>
                    <a:pt x="247" y="130"/>
                  </a:lnTo>
                  <a:lnTo>
                    <a:pt x="245" y="135"/>
                  </a:lnTo>
                  <a:lnTo>
                    <a:pt x="245" y="141"/>
                  </a:lnTo>
                  <a:lnTo>
                    <a:pt x="247" y="146"/>
                  </a:lnTo>
                  <a:lnTo>
                    <a:pt x="249" y="151"/>
                  </a:lnTo>
                  <a:lnTo>
                    <a:pt x="252" y="155"/>
                  </a:lnTo>
                  <a:lnTo>
                    <a:pt x="255" y="159"/>
                  </a:lnTo>
                  <a:lnTo>
                    <a:pt x="261" y="165"/>
                  </a:lnTo>
                  <a:lnTo>
                    <a:pt x="261" y="176"/>
                  </a:lnTo>
                  <a:lnTo>
                    <a:pt x="256" y="174"/>
                  </a:lnTo>
                  <a:lnTo>
                    <a:pt x="251" y="173"/>
                  </a:lnTo>
                  <a:lnTo>
                    <a:pt x="244" y="173"/>
                  </a:lnTo>
                  <a:lnTo>
                    <a:pt x="238" y="174"/>
                  </a:lnTo>
                  <a:lnTo>
                    <a:pt x="238" y="82"/>
                  </a:lnTo>
                  <a:lnTo>
                    <a:pt x="240" y="86"/>
                  </a:lnTo>
                  <a:lnTo>
                    <a:pt x="244" y="92"/>
                  </a:lnTo>
                  <a:lnTo>
                    <a:pt x="249" y="97"/>
                  </a:lnTo>
                  <a:lnTo>
                    <a:pt x="255" y="100"/>
                  </a:lnTo>
                  <a:lnTo>
                    <a:pt x="261" y="100"/>
                  </a:lnTo>
                  <a:close/>
                  <a:moveTo>
                    <a:pt x="219" y="2"/>
                  </a:moveTo>
                  <a:lnTo>
                    <a:pt x="219" y="2"/>
                  </a:lnTo>
                  <a:lnTo>
                    <a:pt x="238" y="8"/>
                  </a:lnTo>
                  <a:lnTo>
                    <a:pt x="238" y="27"/>
                  </a:lnTo>
                  <a:lnTo>
                    <a:pt x="237" y="24"/>
                  </a:lnTo>
                  <a:lnTo>
                    <a:pt x="234" y="20"/>
                  </a:lnTo>
                  <a:lnTo>
                    <a:pt x="230" y="17"/>
                  </a:lnTo>
                  <a:lnTo>
                    <a:pt x="225" y="15"/>
                  </a:lnTo>
                  <a:lnTo>
                    <a:pt x="219" y="15"/>
                  </a:lnTo>
                  <a:lnTo>
                    <a:pt x="219" y="2"/>
                  </a:lnTo>
                  <a:close/>
                  <a:moveTo>
                    <a:pt x="238" y="250"/>
                  </a:moveTo>
                  <a:lnTo>
                    <a:pt x="238" y="250"/>
                  </a:lnTo>
                  <a:lnTo>
                    <a:pt x="229" y="247"/>
                  </a:lnTo>
                  <a:lnTo>
                    <a:pt x="219" y="245"/>
                  </a:lnTo>
                  <a:lnTo>
                    <a:pt x="219" y="215"/>
                  </a:lnTo>
                  <a:lnTo>
                    <a:pt x="221" y="218"/>
                  </a:lnTo>
                  <a:lnTo>
                    <a:pt x="225" y="223"/>
                  </a:lnTo>
                  <a:lnTo>
                    <a:pt x="229" y="227"/>
                  </a:lnTo>
                  <a:lnTo>
                    <a:pt x="233" y="231"/>
                  </a:lnTo>
                  <a:lnTo>
                    <a:pt x="238" y="233"/>
                  </a:lnTo>
                  <a:lnTo>
                    <a:pt x="238" y="250"/>
                  </a:lnTo>
                  <a:close/>
                  <a:moveTo>
                    <a:pt x="238" y="39"/>
                  </a:moveTo>
                  <a:lnTo>
                    <a:pt x="238" y="67"/>
                  </a:lnTo>
                  <a:lnTo>
                    <a:pt x="237" y="74"/>
                  </a:lnTo>
                  <a:lnTo>
                    <a:pt x="238" y="82"/>
                  </a:lnTo>
                  <a:lnTo>
                    <a:pt x="238" y="174"/>
                  </a:lnTo>
                  <a:lnTo>
                    <a:pt x="236" y="176"/>
                  </a:lnTo>
                  <a:lnTo>
                    <a:pt x="230" y="180"/>
                  </a:lnTo>
                  <a:lnTo>
                    <a:pt x="226" y="184"/>
                  </a:lnTo>
                  <a:lnTo>
                    <a:pt x="222" y="188"/>
                  </a:lnTo>
                  <a:lnTo>
                    <a:pt x="219" y="193"/>
                  </a:lnTo>
                  <a:lnTo>
                    <a:pt x="219" y="53"/>
                  </a:lnTo>
                  <a:lnTo>
                    <a:pt x="225" y="51"/>
                  </a:lnTo>
                  <a:lnTo>
                    <a:pt x="229" y="50"/>
                  </a:lnTo>
                  <a:lnTo>
                    <a:pt x="234" y="46"/>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5" y="15"/>
                  </a:lnTo>
                  <a:lnTo>
                    <a:pt x="211" y="16"/>
                  </a:lnTo>
                  <a:lnTo>
                    <a:pt x="206" y="20"/>
                  </a:lnTo>
                  <a:lnTo>
                    <a:pt x="202" y="27"/>
                  </a:lnTo>
                  <a:lnTo>
                    <a:pt x="200" y="34"/>
                  </a:lnTo>
                  <a:lnTo>
                    <a:pt x="203" y="42"/>
                  </a:lnTo>
                  <a:lnTo>
                    <a:pt x="206" y="46"/>
                  </a:lnTo>
                  <a:lnTo>
                    <a:pt x="210" y="50"/>
                  </a:lnTo>
                  <a:lnTo>
                    <a:pt x="215" y="51"/>
                  </a:lnTo>
                  <a:lnTo>
                    <a:pt x="219" y="53"/>
                  </a:lnTo>
                  <a:lnTo>
                    <a:pt x="219" y="193"/>
                  </a:lnTo>
                  <a:lnTo>
                    <a:pt x="218" y="199"/>
                  </a:lnTo>
                  <a:lnTo>
                    <a:pt x="218" y="204"/>
                  </a:lnTo>
                  <a:lnTo>
                    <a:pt x="218" y="210"/>
                  </a:lnTo>
                  <a:lnTo>
                    <a:pt x="219" y="215"/>
                  </a:lnTo>
                  <a:lnTo>
                    <a:pt x="219" y="245"/>
                  </a:lnTo>
                  <a:lnTo>
                    <a:pt x="207" y="238"/>
                  </a:lnTo>
                  <a:lnTo>
                    <a:pt x="194" y="230"/>
                  </a:lnTo>
                  <a:lnTo>
                    <a:pt x="169" y="212"/>
                  </a:lnTo>
                  <a:lnTo>
                    <a:pt x="157" y="203"/>
                  </a:lnTo>
                  <a:lnTo>
                    <a:pt x="145" y="196"/>
                  </a:lnTo>
                  <a:lnTo>
                    <a:pt x="131" y="192"/>
                  </a:lnTo>
                  <a:lnTo>
                    <a:pt x="125" y="192"/>
                  </a:lnTo>
                  <a:lnTo>
                    <a:pt x="118" y="192"/>
                  </a:lnTo>
                  <a:lnTo>
                    <a:pt x="92" y="193"/>
                  </a:lnTo>
                  <a:lnTo>
                    <a:pt x="68" y="193"/>
                  </a:lnTo>
                  <a:lnTo>
                    <a:pt x="68" y="164"/>
                  </a:lnTo>
                  <a:lnTo>
                    <a:pt x="76" y="162"/>
                  </a:lnTo>
                  <a:lnTo>
                    <a:pt x="84" y="159"/>
                  </a:lnTo>
                  <a:lnTo>
                    <a:pt x="91" y="155"/>
                  </a:lnTo>
                  <a:lnTo>
                    <a:pt x="96" y="150"/>
                  </a:lnTo>
                  <a:lnTo>
                    <a:pt x="100" y="145"/>
                  </a:lnTo>
                  <a:lnTo>
                    <a:pt x="103" y="138"/>
                  </a:lnTo>
                  <a:lnTo>
                    <a:pt x="104" y="131"/>
                  </a:lnTo>
                  <a:lnTo>
                    <a:pt x="104" y="123"/>
                  </a:lnTo>
                  <a:lnTo>
                    <a:pt x="103" y="116"/>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68" y="31"/>
                  </a:lnTo>
                  <a:lnTo>
                    <a:pt x="68" y="88"/>
                  </a:lnTo>
                  <a:lnTo>
                    <a:pt x="58" y="89"/>
                  </a:lnTo>
                  <a:lnTo>
                    <a:pt x="50" y="92"/>
                  </a:lnTo>
                  <a:lnTo>
                    <a:pt x="43" y="96"/>
                  </a:lnTo>
                  <a:lnTo>
                    <a:pt x="38" y="101"/>
                  </a:lnTo>
                  <a:lnTo>
                    <a:pt x="34" y="108"/>
                  </a:lnTo>
                  <a:lnTo>
                    <a:pt x="31" y="113"/>
                  </a:lnTo>
                  <a:lnTo>
                    <a:pt x="30" y="122"/>
                  </a:lnTo>
                  <a:lnTo>
                    <a:pt x="30" y="128"/>
                  </a:lnTo>
                  <a:lnTo>
                    <a:pt x="31" y="135"/>
                  </a:lnTo>
                  <a:lnTo>
                    <a:pt x="34" y="143"/>
                  </a:lnTo>
                  <a:lnTo>
                    <a:pt x="39" y="151"/>
                  </a:lnTo>
                  <a:lnTo>
                    <a:pt x="47" y="158"/>
                  </a:lnTo>
                  <a:lnTo>
                    <a:pt x="57" y="162"/>
                  </a:lnTo>
                  <a:lnTo>
                    <a:pt x="68" y="164"/>
                  </a:lnTo>
                  <a:lnTo>
                    <a:pt x="68" y="193"/>
                  </a:lnTo>
                  <a:lnTo>
                    <a:pt x="54" y="192"/>
                  </a:lnTo>
                  <a:lnTo>
                    <a:pt x="42" y="189"/>
                  </a:lnTo>
                  <a:lnTo>
                    <a:pt x="31" y="185"/>
                  </a:lnTo>
                  <a:lnTo>
                    <a:pt x="22" y="178"/>
                  </a:lnTo>
                  <a:lnTo>
                    <a:pt x="14" y="172"/>
                  </a:lnTo>
                  <a:lnTo>
                    <a:pt x="8" y="162"/>
                  </a:lnTo>
                  <a:lnTo>
                    <a:pt x="3" y="150"/>
                  </a:lnTo>
                  <a:lnTo>
                    <a:pt x="0" y="136"/>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8" name="组合 206"/>
            <p:cNvGrpSpPr/>
            <p:nvPr/>
          </p:nvGrpSpPr>
          <p:grpSpPr bwMode="auto">
            <a:xfrm>
              <a:off x="3832037" y="2678189"/>
              <a:ext cx="324646" cy="431545"/>
              <a:chOff x="0" y="0"/>
              <a:chExt cx="495300" cy="644526"/>
            </a:xfrm>
            <a:solidFill>
              <a:schemeClr val="bg1">
                <a:alpha val="70000"/>
              </a:schemeClr>
            </a:solidFill>
          </p:grpSpPr>
          <p:sp>
            <p:nvSpPr>
              <p:cNvPr id="147" name="Freeform 129"/>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30"/>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31"/>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32"/>
              <p:cNvSpPr>
                <a:spLocks noChangeArrowheads="1"/>
              </p:cNvSpPr>
              <p:nvPr/>
            </p:nvSpPr>
            <p:spPr bwMode="auto">
              <a:xfrm>
                <a:off x="246063" y="4810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103"/>
                  <a:gd name="T80" fmla="*/ 86 w 86"/>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33"/>
              <p:cNvSpPr>
                <a:spLocks noChangeArrowheads="1"/>
              </p:cNvSpPr>
              <p:nvPr/>
            </p:nvSpPr>
            <p:spPr bwMode="auto">
              <a:xfrm>
                <a:off x="130175" y="4810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03"/>
                  <a:gd name="T77" fmla="*/ 82 w 82"/>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34"/>
              <p:cNvSpPr>
                <a:spLocks noChangeArrowheads="1"/>
              </p:cNvSpPr>
              <p:nvPr/>
            </p:nvSpPr>
            <p:spPr bwMode="auto">
              <a:xfrm>
                <a:off x="0" y="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313"/>
                  <a:gd name="T110" fmla="*/ 312 w 312"/>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5"/>
              <p:cNvSpPr>
                <a:spLocks noEditPoints="1" noChangeArrowheads="1"/>
              </p:cNvSpPr>
              <p:nvPr/>
            </p:nvSpPr>
            <p:spPr bwMode="auto">
              <a:xfrm>
                <a:off x="53975" y="95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4"/>
                  <a:gd name="T149" fmla="*/ 275 w 275"/>
                  <a:gd name="T150" fmla="*/ 274 h 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36"/>
              <p:cNvSpPr>
                <a:spLocks noChangeArrowheads="1"/>
              </p:cNvSpPr>
              <p:nvPr/>
            </p:nvSpPr>
            <p:spPr bwMode="auto">
              <a:xfrm>
                <a:off x="47625" y="174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4"/>
                  <a:gd name="T181" fmla="*/ 0 h 267"/>
                  <a:gd name="T182" fmla="*/ 274 w 274"/>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198"/>
            <p:cNvGrpSpPr/>
            <p:nvPr/>
          </p:nvGrpSpPr>
          <p:grpSpPr bwMode="auto">
            <a:xfrm>
              <a:off x="5111892" y="1010471"/>
              <a:ext cx="212269" cy="385840"/>
              <a:chOff x="0" y="0"/>
              <a:chExt cx="323850" cy="576262"/>
            </a:xfrm>
            <a:solidFill>
              <a:schemeClr val="bg1">
                <a:alpha val="70000"/>
              </a:schemeClr>
            </a:solidFill>
          </p:grpSpPr>
          <p:sp>
            <p:nvSpPr>
              <p:cNvPr id="144" name="Freeform 137"/>
              <p:cNvSpPr>
                <a:spLocks noEditPoints="1" noChangeArrowheads="1"/>
              </p:cNvSpPr>
              <p:nvPr/>
            </p:nvSpPr>
            <p:spPr bwMode="auto">
              <a:xfrm>
                <a:off x="0" y="0"/>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4"/>
                  <a:gd name="T128" fmla="*/ 204 w 20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38"/>
              <p:cNvSpPr>
                <a:spLocks noChangeArrowheads="1"/>
              </p:cNvSpPr>
              <p:nvPr/>
            </p:nvSpPr>
            <p:spPr bwMode="auto">
              <a:xfrm>
                <a:off x="147638" y="304800"/>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 name="T10" fmla="*/ 0 60000 65536"/>
                  <a:gd name="T11" fmla="*/ 0 60000 65536"/>
                  <a:gd name="T12" fmla="*/ 0 60000 65536"/>
                  <a:gd name="T13" fmla="*/ 0 60000 65536"/>
                  <a:gd name="T14" fmla="*/ 0 60000 65536"/>
                  <a:gd name="T15" fmla="*/ 0 w 33"/>
                  <a:gd name="T16" fmla="*/ 0 h 102"/>
                  <a:gd name="T17" fmla="*/ 33 w 33"/>
                  <a:gd name="T18" fmla="*/ 102 h 102"/>
                </a:gdLst>
                <a:ahLst/>
                <a:cxnLst>
                  <a:cxn ang="T10">
                    <a:pos x="T0" y="T1"/>
                  </a:cxn>
                  <a:cxn ang="T11">
                    <a:pos x="T2" y="T3"/>
                  </a:cxn>
                  <a:cxn ang="T12">
                    <a:pos x="T4" y="T5"/>
                  </a:cxn>
                  <a:cxn ang="T13">
                    <a:pos x="T6" y="T7"/>
                  </a:cxn>
                  <a:cxn ang="T14">
                    <a:pos x="T8" y="T9"/>
                  </a:cxn>
                </a:cxnLst>
                <a:rect l="T15" t="T16" r="T17" b="T18"/>
                <a:pathLst>
                  <a:path w="33" h="102">
                    <a:moveTo>
                      <a:pt x="6" y="102"/>
                    </a:moveTo>
                    <a:lnTo>
                      <a:pt x="33" y="100"/>
                    </a:lnTo>
                    <a:lnTo>
                      <a:pt x="27" y="0"/>
                    </a:lnTo>
                    <a:lnTo>
                      <a:pt x="0" y="2"/>
                    </a:lnTo>
                    <a:lnTo>
                      <a:pt x="6" y="10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39"/>
              <p:cNvSpPr>
                <a:spLocks noChangeArrowheads="1"/>
              </p:cNvSpPr>
              <p:nvPr/>
            </p:nvSpPr>
            <p:spPr bwMode="auto">
              <a:xfrm>
                <a:off x="139700" y="357187"/>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138"/>
                  <a:gd name="T119" fmla="*/ 49 w 49"/>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41" name="Freeform 140"/>
            <p:cNvSpPr>
              <a:spLocks noChangeArrowheads="1"/>
            </p:cNvSpPr>
            <p:nvPr/>
          </p:nvSpPr>
          <p:spPr bwMode="auto">
            <a:xfrm>
              <a:off x="4273223" y="571486"/>
              <a:ext cx="338173" cy="281673"/>
            </a:xfrm>
            <a:custGeom>
              <a:avLst/>
              <a:gdLst>
                <a:gd name="T0" fmla="*/ 2147483647 w 325"/>
                <a:gd name="T1" fmla="*/ 2147483647 h 265"/>
                <a:gd name="T2" fmla="*/ 2147483647 w 325"/>
                <a:gd name="T3" fmla="*/ 2147483647 h 265"/>
                <a:gd name="T4" fmla="*/ 2147483647 w 325"/>
                <a:gd name="T5" fmla="*/ 2147483647 h 265"/>
                <a:gd name="T6" fmla="*/ 2147483647 w 325"/>
                <a:gd name="T7" fmla="*/ 2147483647 h 265"/>
                <a:gd name="T8" fmla="*/ 2147483647 w 325"/>
                <a:gd name="T9" fmla="*/ 2147483647 h 265"/>
                <a:gd name="T10" fmla="*/ 2147483647 w 325"/>
                <a:gd name="T11" fmla="*/ 2147483647 h 265"/>
                <a:gd name="T12" fmla="*/ 2147483647 w 325"/>
                <a:gd name="T13" fmla="*/ 2147483647 h 265"/>
                <a:gd name="T14" fmla="*/ 2147483647 w 325"/>
                <a:gd name="T15" fmla="*/ 2147483647 h 265"/>
                <a:gd name="T16" fmla="*/ 2147483647 w 325"/>
                <a:gd name="T17" fmla="*/ 2147483647 h 265"/>
                <a:gd name="T18" fmla="*/ 2147483647 w 325"/>
                <a:gd name="T19" fmla="*/ 2147483647 h 265"/>
                <a:gd name="T20" fmla="*/ 2147483647 w 325"/>
                <a:gd name="T21" fmla="*/ 2147483647 h 265"/>
                <a:gd name="T22" fmla="*/ 2147483647 w 325"/>
                <a:gd name="T23" fmla="*/ 2147483647 h 265"/>
                <a:gd name="T24" fmla="*/ 2147483647 w 325"/>
                <a:gd name="T25" fmla="*/ 2147483647 h 265"/>
                <a:gd name="T26" fmla="*/ 2147483647 w 325"/>
                <a:gd name="T27" fmla="*/ 2147483647 h 265"/>
                <a:gd name="T28" fmla="*/ 2147483647 w 325"/>
                <a:gd name="T29" fmla="*/ 2147483647 h 265"/>
                <a:gd name="T30" fmla="*/ 2147483647 w 325"/>
                <a:gd name="T31" fmla="*/ 2147483647 h 265"/>
                <a:gd name="T32" fmla="*/ 2147483647 w 325"/>
                <a:gd name="T33" fmla="*/ 2147483647 h 265"/>
                <a:gd name="T34" fmla="*/ 2147483647 w 325"/>
                <a:gd name="T35" fmla="*/ 2147483647 h 265"/>
                <a:gd name="T36" fmla="*/ 2147483647 w 325"/>
                <a:gd name="T37" fmla="*/ 2147483647 h 265"/>
                <a:gd name="T38" fmla="*/ 2147483647 w 325"/>
                <a:gd name="T39" fmla="*/ 2147483647 h 265"/>
                <a:gd name="T40" fmla="*/ 2147483647 w 325"/>
                <a:gd name="T41" fmla="*/ 2147483647 h 265"/>
                <a:gd name="T42" fmla="*/ 2147483647 w 325"/>
                <a:gd name="T43" fmla="*/ 0 h 265"/>
                <a:gd name="T44" fmla="*/ 2147483647 w 325"/>
                <a:gd name="T45" fmla="*/ 0 h 265"/>
                <a:gd name="T46" fmla="*/ 2147483647 w 325"/>
                <a:gd name="T47" fmla="*/ 2147483647 h 265"/>
                <a:gd name="T48" fmla="*/ 2147483647 w 325"/>
                <a:gd name="T49" fmla="*/ 2147483647 h 265"/>
                <a:gd name="T50" fmla="*/ 2147483647 w 325"/>
                <a:gd name="T51" fmla="*/ 2147483647 h 265"/>
                <a:gd name="T52" fmla="*/ 2147483647 w 325"/>
                <a:gd name="T53" fmla="*/ 2147483647 h 265"/>
                <a:gd name="T54" fmla="*/ 2147483647 w 325"/>
                <a:gd name="T55" fmla="*/ 2147483647 h 265"/>
                <a:gd name="T56" fmla="*/ 0 w 325"/>
                <a:gd name="T57" fmla="*/ 2147483647 h 265"/>
                <a:gd name="T58" fmla="*/ 0 w 325"/>
                <a:gd name="T59" fmla="*/ 2147483647 h 265"/>
                <a:gd name="T60" fmla="*/ 2147483647 w 325"/>
                <a:gd name="T61" fmla="*/ 2147483647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265"/>
                <a:gd name="T95" fmla="*/ 325 w 325"/>
                <a:gd name="T96" fmla="*/ 265 h 2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2" name="Freeform 141"/>
            <p:cNvSpPr>
              <a:spLocks noEditPoints="1" noChangeArrowheads="1"/>
            </p:cNvSpPr>
            <p:nvPr/>
          </p:nvSpPr>
          <p:spPr bwMode="auto">
            <a:xfrm>
              <a:off x="4300277" y="2294476"/>
              <a:ext cx="412051" cy="347575"/>
            </a:xfrm>
            <a:custGeom>
              <a:avLst/>
              <a:gdLst>
                <a:gd name="T0" fmla="*/ 2147483647 w 396"/>
                <a:gd name="T1" fmla="*/ 0 h 327"/>
                <a:gd name="T2" fmla="*/ 2147483647 w 396"/>
                <a:gd name="T3" fmla="*/ 2147483647 h 327"/>
                <a:gd name="T4" fmla="*/ 2147483647 w 396"/>
                <a:gd name="T5" fmla="*/ 2147483647 h 327"/>
                <a:gd name="T6" fmla="*/ 2147483647 w 396"/>
                <a:gd name="T7" fmla="*/ 2147483647 h 327"/>
                <a:gd name="T8" fmla="*/ 2147483647 w 396"/>
                <a:gd name="T9" fmla="*/ 2147483647 h 327"/>
                <a:gd name="T10" fmla="*/ 2147483647 w 396"/>
                <a:gd name="T11" fmla="*/ 2147483647 h 327"/>
                <a:gd name="T12" fmla="*/ 2147483647 w 396"/>
                <a:gd name="T13" fmla="*/ 2147483647 h 327"/>
                <a:gd name="T14" fmla="*/ 2147483647 w 396"/>
                <a:gd name="T15" fmla="*/ 2147483647 h 327"/>
                <a:gd name="T16" fmla="*/ 2147483647 w 396"/>
                <a:gd name="T17" fmla="*/ 2147483647 h 327"/>
                <a:gd name="T18" fmla="*/ 2147483647 w 396"/>
                <a:gd name="T19" fmla="*/ 2147483647 h 327"/>
                <a:gd name="T20" fmla="*/ 2147483647 w 396"/>
                <a:gd name="T21" fmla="*/ 2147483647 h 327"/>
                <a:gd name="T22" fmla="*/ 2147483647 w 396"/>
                <a:gd name="T23" fmla="*/ 2147483647 h 327"/>
                <a:gd name="T24" fmla="*/ 2147483647 w 396"/>
                <a:gd name="T25" fmla="*/ 2147483647 h 327"/>
                <a:gd name="T26" fmla="*/ 2147483647 w 396"/>
                <a:gd name="T27" fmla="*/ 2147483647 h 327"/>
                <a:gd name="T28" fmla="*/ 2147483647 w 396"/>
                <a:gd name="T29" fmla="*/ 2147483647 h 327"/>
                <a:gd name="T30" fmla="*/ 2147483647 w 396"/>
                <a:gd name="T31" fmla="*/ 2147483647 h 327"/>
                <a:gd name="T32" fmla="*/ 2147483647 w 396"/>
                <a:gd name="T33" fmla="*/ 2147483647 h 327"/>
                <a:gd name="T34" fmla="*/ 2147483647 w 396"/>
                <a:gd name="T35" fmla="*/ 2147483647 h 327"/>
                <a:gd name="T36" fmla="*/ 2147483647 w 396"/>
                <a:gd name="T37" fmla="*/ 2147483647 h 327"/>
                <a:gd name="T38" fmla="*/ 2147483647 w 396"/>
                <a:gd name="T39" fmla="*/ 2147483647 h 327"/>
                <a:gd name="T40" fmla="*/ 2147483647 w 396"/>
                <a:gd name="T41" fmla="*/ 2147483647 h 327"/>
                <a:gd name="T42" fmla="*/ 2147483647 w 396"/>
                <a:gd name="T43" fmla="*/ 2147483647 h 327"/>
                <a:gd name="T44" fmla="*/ 2147483647 w 396"/>
                <a:gd name="T45" fmla="*/ 2147483647 h 327"/>
                <a:gd name="T46" fmla="*/ 2147483647 w 396"/>
                <a:gd name="T47" fmla="*/ 2147483647 h 327"/>
                <a:gd name="T48" fmla="*/ 2147483647 w 396"/>
                <a:gd name="T49" fmla="*/ 2147483647 h 327"/>
                <a:gd name="T50" fmla="*/ 2147483647 w 396"/>
                <a:gd name="T51" fmla="*/ 2147483647 h 327"/>
                <a:gd name="T52" fmla="*/ 2147483647 w 396"/>
                <a:gd name="T53" fmla="*/ 2147483647 h 327"/>
                <a:gd name="T54" fmla="*/ 2147483647 w 396"/>
                <a:gd name="T55" fmla="*/ 2147483647 h 327"/>
                <a:gd name="T56" fmla="*/ 2147483647 w 396"/>
                <a:gd name="T57" fmla="*/ 2147483647 h 327"/>
                <a:gd name="T58" fmla="*/ 2147483647 w 396"/>
                <a:gd name="T59" fmla="*/ 2147483647 h 327"/>
                <a:gd name="T60" fmla="*/ 2147483647 w 396"/>
                <a:gd name="T61" fmla="*/ 0 h 327"/>
                <a:gd name="T62" fmla="*/ 2147483647 w 396"/>
                <a:gd name="T63" fmla="*/ 0 h 327"/>
                <a:gd name="T64" fmla="*/ 2147483647 w 396"/>
                <a:gd name="T65" fmla="*/ 2147483647 h 327"/>
                <a:gd name="T66" fmla="*/ 2147483647 w 396"/>
                <a:gd name="T67" fmla="*/ 2147483647 h 327"/>
                <a:gd name="T68" fmla="*/ 2147483647 w 396"/>
                <a:gd name="T69" fmla="*/ 2147483647 h 327"/>
                <a:gd name="T70" fmla="*/ 2147483647 w 396"/>
                <a:gd name="T71" fmla="*/ 2147483647 h 327"/>
                <a:gd name="T72" fmla="*/ 2147483647 w 396"/>
                <a:gd name="T73" fmla="*/ 2147483647 h 327"/>
                <a:gd name="T74" fmla="*/ 2147483647 w 396"/>
                <a:gd name="T75" fmla="*/ 2147483647 h 327"/>
                <a:gd name="T76" fmla="*/ 2147483647 w 396"/>
                <a:gd name="T77" fmla="*/ 2147483647 h 327"/>
                <a:gd name="T78" fmla="*/ 2147483647 w 396"/>
                <a:gd name="T79" fmla="*/ 2147483647 h 327"/>
                <a:gd name="T80" fmla="*/ 2147483647 w 396"/>
                <a:gd name="T81" fmla="*/ 2147483647 h 327"/>
                <a:gd name="T82" fmla="*/ 2147483647 w 396"/>
                <a:gd name="T83" fmla="*/ 2147483647 h 327"/>
                <a:gd name="T84" fmla="*/ 2147483647 w 396"/>
                <a:gd name="T85" fmla="*/ 2147483647 h 327"/>
                <a:gd name="T86" fmla="*/ 2147483647 w 396"/>
                <a:gd name="T87" fmla="*/ 2147483647 h 327"/>
                <a:gd name="T88" fmla="*/ 2147483647 w 396"/>
                <a:gd name="T89" fmla="*/ 2147483647 h 327"/>
                <a:gd name="T90" fmla="*/ 2147483647 w 396"/>
                <a:gd name="T91" fmla="*/ 2147483647 h 327"/>
                <a:gd name="T92" fmla="*/ 2147483647 w 396"/>
                <a:gd name="T93" fmla="*/ 2147483647 h 327"/>
                <a:gd name="T94" fmla="*/ 2147483647 w 396"/>
                <a:gd name="T95" fmla="*/ 2147483647 h 327"/>
                <a:gd name="T96" fmla="*/ 0 w 396"/>
                <a:gd name="T97" fmla="*/ 2147483647 h 327"/>
                <a:gd name="T98" fmla="*/ 2147483647 w 396"/>
                <a:gd name="T99" fmla="*/ 2147483647 h 327"/>
                <a:gd name="T100" fmla="*/ 2147483647 w 396"/>
                <a:gd name="T101" fmla="*/ 2147483647 h 327"/>
                <a:gd name="T102" fmla="*/ 2147483647 w 396"/>
                <a:gd name="T103" fmla="*/ 0 h 327"/>
                <a:gd name="T104" fmla="*/ 2147483647 w 396"/>
                <a:gd name="T105" fmla="*/ 2147483647 h 327"/>
                <a:gd name="T106" fmla="*/ 2147483647 w 396"/>
                <a:gd name="T107" fmla="*/ 2147483647 h 327"/>
                <a:gd name="T108" fmla="*/ 2147483647 w 396"/>
                <a:gd name="T109" fmla="*/ 2147483647 h 327"/>
                <a:gd name="T110" fmla="*/ 2147483647 w 396"/>
                <a:gd name="T111" fmla="*/ 2147483647 h 327"/>
                <a:gd name="T112" fmla="*/ 2147483647 w 396"/>
                <a:gd name="T113" fmla="*/ 2147483647 h 327"/>
                <a:gd name="T114" fmla="*/ 2147483647 w 396"/>
                <a:gd name="T115" fmla="*/ 2147483647 h 327"/>
                <a:gd name="T116" fmla="*/ 2147483647 w 396"/>
                <a:gd name="T117" fmla="*/ 2147483647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327"/>
                <a:gd name="T179" fmla="*/ 396 w 396"/>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327">
                  <a:moveTo>
                    <a:pt x="199" y="0"/>
                  </a:moveTo>
                  <a:lnTo>
                    <a:pt x="365" y="0"/>
                  </a:lnTo>
                  <a:lnTo>
                    <a:pt x="372" y="0"/>
                  </a:lnTo>
                  <a:lnTo>
                    <a:pt x="377" y="2"/>
                  </a:lnTo>
                  <a:lnTo>
                    <a:pt x="383" y="5"/>
                  </a:lnTo>
                  <a:lnTo>
                    <a:pt x="387" y="9"/>
                  </a:lnTo>
                  <a:lnTo>
                    <a:pt x="391" y="13"/>
                  </a:lnTo>
                  <a:lnTo>
                    <a:pt x="394" y="19"/>
                  </a:lnTo>
                  <a:lnTo>
                    <a:pt x="396" y="24"/>
                  </a:lnTo>
                  <a:lnTo>
                    <a:pt x="396" y="31"/>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5" y="288"/>
                  </a:lnTo>
                  <a:lnTo>
                    <a:pt x="158" y="287"/>
                  </a:lnTo>
                  <a:lnTo>
                    <a:pt x="159" y="284"/>
                  </a:lnTo>
                  <a:lnTo>
                    <a:pt x="159" y="283"/>
                  </a:lnTo>
                  <a:lnTo>
                    <a:pt x="159" y="280"/>
                  </a:lnTo>
                  <a:lnTo>
                    <a:pt x="158" y="279"/>
                  </a:lnTo>
                  <a:lnTo>
                    <a:pt x="155" y="277"/>
                  </a:lnTo>
                  <a:lnTo>
                    <a:pt x="154" y="276"/>
                  </a:lnTo>
                  <a:lnTo>
                    <a:pt x="127" y="276"/>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97" y="277"/>
                  </a:lnTo>
                  <a:lnTo>
                    <a:pt x="96" y="279"/>
                  </a:lnTo>
                  <a:lnTo>
                    <a:pt x="94" y="280"/>
                  </a:lnTo>
                  <a:lnTo>
                    <a:pt x="94" y="283"/>
                  </a:lnTo>
                  <a:lnTo>
                    <a:pt x="94" y="284"/>
                  </a:lnTo>
                  <a:lnTo>
                    <a:pt x="96" y="287"/>
                  </a:lnTo>
                  <a:lnTo>
                    <a:pt x="97" y="288"/>
                  </a:lnTo>
                  <a:lnTo>
                    <a:pt x="100" y="288"/>
                  </a:lnTo>
                  <a:lnTo>
                    <a:pt x="127" y="288"/>
                  </a:lnTo>
                  <a:lnTo>
                    <a:pt x="127" y="327"/>
                  </a:lnTo>
                  <a:lnTo>
                    <a:pt x="101" y="327"/>
                  </a:lnTo>
                  <a:lnTo>
                    <a:pt x="94" y="326"/>
                  </a:lnTo>
                  <a:lnTo>
                    <a:pt x="88" y="325"/>
                  </a:lnTo>
                  <a:lnTo>
                    <a:pt x="82" y="322"/>
                  </a:lnTo>
                  <a:lnTo>
                    <a:pt x="78" y="318"/>
                  </a:lnTo>
                  <a:lnTo>
                    <a:pt x="74" y="314"/>
                  </a:lnTo>
                  <a:lnTo>
                    <a:pt x="71" y="308"/>
                  </a:lnTo>
                  <a:lnTo>
                    <a:pt x="70" y="302"/>
                  </a:lnTo>
                  <a:lnTo>
                    <a:pt x="69" y="295"/>
                  </a:lnTo>
                  <a:lnTo>
                    <a:pt x="69" y="291"/>
                  </a:lnTo>
                  <a:lnTo>
                    <a:pt x="70" y="285"/>
                  </a:lnTo>
                  <a:lnTo>
                    <a:pt x="71" y="279"/>
                  </a:lnTo>
                  <a:lnTo>
                    <a:pt x="74" y="273"/>
                  </a:lnTo>
                  <a:lnTo>
                    <a:pt x="78" y="269"/>
                  </a:lnTo>
                  <a:lnTo>
                    <a:pt x="82" y="265"/>
                  </a:lnTo>
                  <a:lnTo>
                    <a:pt x="88" y="262"/>
                  </a:lnTo>
                  <a:lnTo>
                    <a:pt x="94" y="260"/>
                  </a:lnTo>
                  <a:lnTo>
                    <a:pt x="101" y="260"/>
                  </a:lnTo>
                  <a:close/>
                  <a:moveTo>
                    <a:pt x="127" y="230"/>
                  </a:moveTo>
                  <a:lnTo>
                    <a:pt x="32" y="230"/>
                  </a:lnTo>
                  <a:lnTo>
                    <a:pt x="25" y="229"/>
                  </a:lnTo>
                  <a:lnTo>
                    <a:pt x="20" y="227"/>
                  </a:lnTo>
                  <a:lnTo>
                    <a:pt x="14" y="224"/>
                  </a:lnTo>
                  <a:lnTo>
                    <a:pt x="9" y="220"/>
                  </a:lnTo>
                  <a:lnTo>
                    <a:pt x="5" y="215"/>
                  </a:lnTo>
                  <a:lnTo>
                    <a:pt x="2" y="210"/>
                  </a:lnTo>
                  <a:lnTo>
                    <a:pt x="1" y="204"/>
                  </a:lnTo>
                  <a:lnTo>
                    <a:pt x="0" y="197"/>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44" y="21"/>
                  </a:lnTo>
                  <a:lnTo>
                    <a:pt x="40" y="23"/>
                  </a:lnTo>
                  <a:lnTo>
                    <a:pt x="35" y="25"/>
                  </a:lnTo>
                  <a:lnTo>
                    <a:pt x="31" y="28"/>
                  </a:lnTo>
                  <a:lnTo>
                    <a:pt x="28" y="32"/>
                  </a:lnTo>
                  <a:lnTo>
                    <a:pt x="25" y="36"/>
                  </a:lnTo>
                  <a:lnTo>
                    <a:pt x="24" y="42"/>
                  </a:lnTo>
                  <a:lnTo>
                    <a:pt x="24" y="47"/>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3" name="Freeform 142"/>
            <p:cNvSpPr>
              <a:spLocks noEditPoints="1" noChangeArrowheads="1"/>
            </p:cNvSpPr>
            <p:nvPr/>
          </p:nvSpPr>
          <p:spPr bwMode="auto">
            <a:xfrm>
              <a:off x="3453283" y="1597201"/>
              <a:ext cx="529632" cy="630311"/>
            </a:xfrm>
            <a:custGeom>
              <a:avLst/>
              <a:gdLst>
                <a:gd name="T0" fmla="*/ 2147483647 w 509"/>
                <a:gd name="T1" fmla="*/ 2147483647 h 593"/>
                <a:gd name="T2" fmla="*/ 2147483647 w 509"/>
                <a:gd name="T3" fmla="*/ 2147483647 h 593"/>
                <a:gd name="T4" fmla="*/ 2147483647 w 509"/>
                <a:gd name="T5" fmla="*/ 2147483647 h 593"/>
                <a:gd name="T6" fmla="*/ 2147483647 w 509"/>
                <a:gd name="T7" fmla="*/ 2147483647 h 593"/>
                <a:gd name="T8" fmla="*/ 2147483647 w 509"/>
                <a:gd name="T9" fmla="*/ 2147483647 h 593"/>
                <a:gd name="T10" fmla="*/ 2147483647 w 509"/>
                <a:gd name="T11" fmla="*/ 2147483647 h 593"/>
                <a:gd name="T12" fmla="*/ 2147483647 w 509"/>
                <a:gd name="T13" fmla="*/ 2147483647 h 593"/>
                <a:gd name="T14" fmla="*/ 2147483647 w 509"/>
                <a:gd name="T15" fmla="*/ 2147483647 h 593"/>
                <a:gd name="T16" fmla="*/ 2147483647 w 509"/>
                <a:gd name="T17" fmla="*/ 2147483647 h 593"/>
                <a:gd name="T18" fmla="*/ 2147483647 w 509"/>
                <a:gd name="T19" fmla="*/ 2147483647 h 593"/>
                <a:gd name="T20" fmla="*/ 2147483647 w 509"/>
                <a:gd name="T21" fmla="*/ 2147483647 h 593"/>
                <a:gd name="T22" fmla="*/ 2147483647 w 509"/>
                <a:gd name="T23" fmla="*/ 2147483647 h 593"/>
                <a:gd name="T24" fmla="*/ 2147483647 w 509"/>
                <a:gd name="T25" fmla="*/ 2147483647 h 593"/>
                <a:gd name="T26" fmla="*/ 2147483647 w 509"/>
                <a:gd name="T27" fmla="*/ 2147483647 h 593"/>
                <a:gd name="T28" fmla="*/ 2147483647 w 509"/>
                <a:gd name="T29" fmla="*/ 2147483647 h 593"/>
                <a:gd name="T30" fmla="*/ 2147483647 w 509"/>
                <a:gd name="T31" fmla="*/ 2147483647 h 593"/>
                <a:gd name="T32" fmla="*/ 2147483647 w 509"/>
                <a:gd name="T33" fmla="*/ 2147483647 h 593"/>
                <a:gd name="T34" fmla="*/ 2147483647 w 509"/>
                <a:gd name="T35" fmla="*/ 2147483647 h 593"/>
                <a:gd name="T36" fmla="*/ 2147483647 w 509"/>
                <a:gd name="T37" fmla="*/ 2147483647 h 593"/>
                <a:gd name="T38" fmla="*/ 2147483647 w 509"/>
                <a:gd name="T39" fmla="*/ 2147483647 h 593"/>
                <a:gd name="T40" fmla="*/ 2147483647 w 509"/>
                <a:gd name="T41" fmla="*/ 2147483647 h 593"/>
                <a:gd name="T42" fmla="*/ 2147483647 w 509"/>
                <a:gd name="T43" fmla="*/ 2147483647 h 593"/>
                <a:gd name="T44" fmla="*/ 2147483647 w 509"/>
                <a:gd name="T45" fmla="*/ 2147483647 h 593"/>
                <a:gd name="T46" fmla="*/ 2147483647 w 509"/>
                <a:gd name="T47" fmla="*/ 2147483647 h 593"/>
                <a:gd name="T48" fmla="*/ 2147483647 w 509"/>
                <a:gd name="T49" fmla="*/ 2147483647 h 593"/>
                <a:gd name="T50" fmla="*/ 2147483647 w 509"/>
                <a:gd name="T51" fmla="*/ 2147483647 h 593"/>
                <a:gd name="T52" fmla="*/ 2147483647 w 509"/>
                <a:gd name="T53" fmla="*/ 2147483647 h 593"/>
                <a:gd name="T54" fmla="*/ 2147483647 w 509"/>
                <a:gd name="T55" fmla="*/ 2147483647 h 593"/>
                <a:gd name="T56" fmla="*/ 2147483647 w 509"/>
                <a:gd name="T57" fmla="*/ 2147483647 h 593"/>
                <a:gd name="T58" fmla="*/ 2147483647 w 509"/>
                <a:gd name="T59" fmla="*/ 2147483647 h 593"/>
                <a:gd name="T60" fmla="*/ 2147483647 w 509"/>
                <a:gd name="T61" fmla="*/ 2147483647 h 593"/>
                <a:gd name="T62" fmla="*/ 2147483647 w 509"/>
                <a:gd name="T63" fmla="*/ 2147483647 h 593"/>
                <a:gd name="T64" fmla="*/ 2147483647 w 509"/>
                <a:gd name="T65" fmla="*/ 2147483647 h 593"/>
                <a:gd name="T66" fmla="*/ 2147483647 w 509"/>
                <a:gd name="T67" fmla="*/ 2147483647 h 593"/>
                <a:gd name="T68" fmla="*/ 2147483647 w 509"/>
                <a:gd name="T69" fmla="*/ 2147483647 h 593"/>
                <a:gd name="T70" fmla="*/ 2147483647 w 509"/>
                <a:gd name="T71" fmla="*/ 2147483647 h 593"/>
                <a:gd name="T72" fmla="*/ 2147483647 w 509"/>
                <a:gd name="T73" fmla="*/ 2147483647 h 593"/>
                <a:gd name="T74" fmla="*/ 2147483647 w 509"/>
                <a:gd name="T75" fmla="*/ 2147483647 h 593"/>
                <a:gd name="T76" fmla="*/ 2147483647 w 509"/>
                <a:gd name="T77" fmla="*/ 2147483647 h 593"/>
                <a:gd name="T78" fmla="*/ 2147483647 w 509"/>
                <a:gd name="T79" fmla="*/ 2147483647 h 593"/>
                <a:gd name="T80" fmla="*/ 2147483647 w 509"/>
                <a:gd name="T81" fmla="*/ 2147483647 h 593"/>
                <a:gd name="T82" fmla="*/ 2147483647 w 509"/>
                <a:gd name="T83" fmla="*/ 2147483647 h 593"/>
                <a:gd name="T84" fmla="*/ 2147483647 w 509"/>
                <a:gd name="T85" fmla="*/ 2147483647 h 593"/>
                <a:gd name="T86" fmla="*/ 2147483647 w 509"/>
                <a:gd name="T87" fmla="*/ 2147483647 h 593"/>
                <a:gd name="T88" fmla="*/ 0 w 509"/>
                <a:gd name="T89" fmla="*/ 2147483647 h 593"/>
                <a:gd name="T90" fmla="*/ 2147483647 w 509"/>
                <a:gd name="T91" fmla="*/ 2147483647 h 593"/>
                <a:gd name="T92" fmla="*/ 2147483647 w 509"/>
                <a:gd name="T93" fmla="*/ 2147483647 h 593"/>
                <a:gd name="T94" fmla="*/ 2147483647 w 509"/>
                <a:gd name="T95" fmla="*/ 2147483647 h 593"/>
                <a:gd name="T96" fmla="*/ 2147483647 w 509"/>
                <a:gd name="T97" fmla="*/ 2147483647 h 593"/>
                <a:gd name="T98" fmla="*/ 2147483647 w 509"/>
                <a:gd name="T99" fmla="*/ 2147483647 h 593"/>
                <a:gd name="T100" fmla="*/ 2147483647 w 509"/>
                <a:gd name="T101" fmla="*/ 2147483647 h 593"/>
                <a:gd name="T102" fmla="*/ 2147483647 w 509"/>
                <a:gd name="T103" fmla="*/ 2147483647 h 593"/>
                <a:gd name="T104" fmla="*/ 2147483647 w 509"/>
                <a:gd name="T105" fmla="*/ 2147483647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593"/>
                <a:gd name="T161" fmla="*/ 509 w 509"/>
                <a:gd name="T162" fmla="*/ 593 h 5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4" name="Freeform 143"/>
            <p:cNvSpPr>
              <a:spLocks noEditPoints="1" noChangeArrowheads="1"/>
            </p:cNvSpPr>
            <p:nvPr/>
          </p:nvSpPr>
          <p:spPr bwMode="auto">
            <a:xfrm>
              <a:off x="3357554" y="1783212"/>
              <a:ext cx="222674" cy="458117"/>
            </a:xfrm>
            <a:custGeom>
              <a:avLst/>
              <a:gdLst>
                <a:gd name="T0" fmla="*/ 2147483647 w 214"/>
                <a:gd name="T1" fmla="*/ 2147483647 h 431"/>
                <a:gd name="T2" fmla="*/ 2147483647 w 214"/>
                <a:gd name="T3" fmla="*/ 2147483647 h 431"/>
                <a:gd name="T4" fmla="*/ 2147483647 w 214"/>
                <a:gd name="T5" fmla="*/ 2147483647 h 431"/>
                <a:gd name="T6" fmla="*/ 2147483647 w 214"/>
                <a:gd name="T7" fmla="*/ 2147483647 h 431"/>
                <a:gd name="T8" fmla="*/ 2147483647 w 214"/>
                <a:gd name="T9" fmla="*/ 2147483647 h 431"/>
                <a:gd name="T10" fmla="*/ 2147483647 w 214"/>
                <a:gd name="T11" fmla="*/ 2147483647 h 431"/>
                <a:gd name="T12" fmla="*/ 2147483647 w 214"/>
                <a:gd name="T13" fmla="*/ 2147483647 h 431"/>
                <a:gd name="T14" fmla="*/ 2147483647 w 214"/>
                <a:gd name="T15" fmla="*/ 2147483647 h 431"/>
                <a:gd name="T16" fmla="*/ 2147483647 w 214"/>
                <a:gd name="T17" fmla="*/ 2147483647 h 431"/>
                <a:gd name="T18" fmla="*/ 2147483647 w 214"/>
                <a:gd name="T19" fmla="*/ 2147483647 h 431"/>
                <a:gd name="T20" fmla="*/ 2147483647 w 214"/>
                <a:gd name="T21" fmla="*/ 2147483647 h 431"/>
                <a:gd name="T22" fmla="*/ 2147483647 w 214"/>
                <a:gd name="T23" fmla="*/ 2147483647 h 431"/>
                <a:gd name="T24" fmla="*/ 2147483647 w 214"/>
                <a:gd name="T25" fmla="*/ 2147483647 h 431"/>
                <a:gd name="T26" fmla="*/ 2147483647 w 214"/>
                <a:gd name="T27" fmla="*/ 2147483647 h 431"/>
                <a:gd name="T28" fmla="*/ 2147483647 w 214"/>
                <a:gd name="T29" fmla="*/ 2147483647 h 431"/>
                <a:gd name="T30" fmla="*/ 2147483647 w 214"/>
                <a:gd name="T31" fmla="*/ 2147483647 h 431"/>
                <a:gd name="T32" fmla="*/ 2147483647 w 214"/>
                <a:gd name="T33" fmla="*/ 2147483647 h 431"/>
                <a:gd name="T34" fmla="*/ 2147483647 w 214"/>
                <a:gd name="T35" fmla="*/ 2147483647 h 431"/>
                <a:gd name="T36" fmla="*/ 2147483647 w 214"/>
                <a:gd name="T37" fmla="*/ 2147483647 h 431"/>
                <a:gd name="T38" fmla="*/ 2147483647 w 214"/>
                <a:gd name="T39" fmla="*/ 2147483647 h 431"/>
                <a:gd name="T40" fmla="*/ 2147483647 w 214"/>
                <a:gd name="T41" fmla="*/ 2147483647 h 431"/>
                <a:gd name="T42" fmla="*/ 2147483647 w 214"/>
                <a:gd name="T43" fmla="*/ 2147483647 h 431"/>
                <a:gd name="T44" fmla="*/ 2147483647 w 214"/>
                <a:gd name="T45" fmla="*/ 2147483647 h 431"/>
                <a:gd name="T46" fmla="*/ 2147483647 w 214"/>
                <a:gd name="T47" fmla="*/ 2147483647 h 431"/>
                <a:gd name="T48" fmla="*/ 2147483647 w 214"/>
                <a:gd name="T49" fmla="*/ 2147483647 h 431"/>
                <a:gd name="T50" fmla="*/ 2147483647 w 214"/>
                <a:gd name="T51" fmla="*/ 2147483647 h 431"/>
                <a:gd name="T52" fmla="*/ 2147483647 w 214"/>
                <a:gd name="T53" fmla="*/ 2147483647 h 431"/>
                <a:gd name="T54" fmla="*/ 2147483647 w 214"/>
                <a:gd name="T55" fmla="*/ 2147483647 h 431"/>
                <a:gd name="T56" fmla="*/ 2147483647 w 214"/>
                <a:gd name="T57" fmla="*/ 2147483647 h 431"/>
                <a:gd name="T58" fmla="*/ 2147483647 w 214"/>
                <a:gd name="T59" fmla="*/ 2147483647 h 431"/>
                <a:gd name="T60" fmla="*/ 2147483647 w 214"/>
                <a:gd name="T61" fmla="*/ 0 h 431"/>
                <a:gd name="T62" fmla="*/ 2147483647 w 214"/>
                <a:gd name="T63" fmla="*/ 2147483647 h 431"/>
                <a:gd name="T64" fmla="*/ 2147483647 w 214"/>
                <a:gd name="T65" fmla="*/ 2147483647 h 431"/>
                <a:gd name="T66" fmla="*/ 2147483647 w 214"/>
                <a:gd name="T67" fmla="*/ 2147483647 h 431"/>
                <a:gd name="T68" fmla="*/ 2147483647 w 214"/>
                <a:gd name="T69" fmla="*/ 2147483647 h 431"/>
                <a:gd name="T70" fmla="*/ 2147483647 w 214"/>
                <a:gd name="T71" fmla="*/ 2147483647 h 431"/>
                <a:gd name="T72" fmla="*/ 2147483647 w 214"/>
                <a:gd name="T73" fmla="*/ 2147483647 h 431"/>
                <a:gd name="T74" fmla="*/ 2147483647 w 214"/>
                <a:gd name="T75" fmla="*/ 2147483647 h 431"/>
                <a:gd name="T76" fmla="*/ 2147483647 w 214"/>
                <a:gd name="T77" fmla="*/ 2147483647 h 431"/>
                <a:gd name="T78" fmla="*/ 2147483647 w 214"/>
                <a:gd name="T79" fmla="*/ 2147483647 h 431"/>
                <a:gd name="T80" fmla="*/ 2147483647 w 214"/>
                <a:gd name="T81" fmla="*/ 2147483647 h 431"/>
                <a:gd name="T82" fmla="*/ 2147483647 w 214"/>
                <a:gd name="T83" fmla="*/ 2147483647 h 431"/>
                <a:gd name="T84" fmla="*/ 2147483647 w 214"/>
                <a:gd name="T85" fmla="*/ 2147483647 h 431"/>
                <a:gd name="T86" fmla="*/ 2147483647 w 214"/>
                <a:gd name="T87" fmla="*/ 2147483647 h 431"/>
                <a:gd name="T88" fmla="*/ 2147483647 w 214"/>
                <a:gd name="T89" fmla="*/ 2147483647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431"/>
                <a:gd name="T137" fmla="*/ 214 w 214"/>
                <a:gd name="T138" fmla="*/ 431 h 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4" name="组合 213"/>
            <p:cNvGrpSpPr/>
            <p:nvPr/>
          </p:nvGrpSpPr>
          <p:grpSpPr bwMode="auto">
            <a:xfrm>
              <a:off x="4004765" y="1840610"/>
              <a:ext cx="374592" cy="384776"/>
              <a:chOff x="0" y="0"/>
              <a:chExt cx="571500" cy="574675"/>
            </a:xfrm>
            <a:solidFill>
              <a:schemeClr val="bg1">
                <a:alpha val="70000"/>
              </a:schemeClr>
            </a:solidFill>
          </p:grpSpPr>
          <p:sp>
            <p:nvSpPr>
              <p:cNvPr id="142" name="Freeform 144"/>
              <p:cNvSpPr>
                <a:spLocks noEditPoints="1" noChangeArrowheads="1"/>
              </p:cNvSpPr>
              <p:nvPr/>
            </p:nvSpPr>
            <p:spPr bwMode="auto">
              <a:xfrm>
                <a:off x="0" y="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62"/>
                  <a:gd name="T191" fmla="*/ 360 w 360"/>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145"/>
              <p:cNvSpPr>
                <a:spLocks noChangeArrowheads="1"/>
              </p:cNvSpPr>
              <p:nvPr/>
            </p:nvSpPr>
            <p:spPr bwMode="auto">
              <a:xfrm>
                <a:off x="179388" y="18097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95"/>
                  <a:gd name="T98" fmla="*/ 180 w 18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211"/>
            <p:cNvGrpSpPr/>
            <p:nvPr/>
          </p:nvGrpSpPr>
          <p:grpSpPr bwMode="auto">
            <a:xfrm>
              <a:off x="3936090" y="2334867"/>
              <a:ext cx="293430" cy="282736"/>
              <a:chOff x="0" y="0"/>
              <a:chExt cx="447675" cy="422275"/>
            </a:xfrm>
            <a:solidFill>
              <a:schemeClr val="bg1">
                <a:alpha val="70000"/>
              </a:schemeClr>
            </a:solidFill>
          </p:grpSpPr>
          <p:sp>
            <p:nvSpPr>
              <p:cNvPr id="140" name="Freeform 146"/>
              <p:cNvSpPr>
                <a:spLocks noChangeArrowheads="1"/>
              </p:cNvSpPr>
              <p:nvPr/>
            </p:nvSpPr>
            <p:spPr bwMode="auto">
              <a:xfrm>
                <a:off x="0" y="87312"/>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11"/>
                  <a:gd name="T104" fmla="*/ 282 w 282"/>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47"/>
              <p:cNvSpPr>
                <a:spLocks noChangeArrowheads="1"/>
              </p:cNvSpPr>
              <p:nvPr/>
            </p:nvSpPr>
            <p:spPr bwMode="auto">
              <a:xfrm>
                <a:off x="127000" y="0"/>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97"/>
                  <a:gd name="T65" fmla="*/ 68 w 68"/>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200"/>
            <p:cNvGrpSpPr/>
            <p:nvPr/>
          </p:nvGrpSpPr>
          <p:grpSpPr bwMode="auto">
            <a:xfrm>
              <a:off x="4683193" y="619317"/>
              <a:ext cx="443267" cy="372021"/>
              <a:chOff x="0" y="0"/>
              <a:chExt cx="676275" cy="555625"/>
            </a:xfrm>
            <a:solidFill>
              <a:schemeClr val="bg1">
                <a:alpha val="70000"/>
              </a:schemeClr>
            </a:solidFill>
          </p:grpSpPr>
          <p:sp>
            <p:nvSpPr>
              <p:cNvPr id="137" name="Freeform 148"/>
              <p:cNvSpPr>
                <a:spLocks noChangeArrowheads="1"/>
              </p:cNvSpPr>
              <p:nvPr/>
            </p:nvSpPr>
            <p:spPr bwMode="auto">
              <a:xfrm>
                <a:off x="19050" y="26987"/>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4"/>
                  <a:gd name="T130" fmla="*/ 0 h 333"/>
                  <a:gd name="T131" fmla="*/ 414 w 414"/>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149"/>
              <p:cNvSpPr>
                <a:spLocks noChangeArrowheads="1"/>
              </p:cNvSpPr>
              <p:nvPr/>
            </p:nvSpPr>
            <p:spPr bwMode="auto">
              <a:xfrm>
                <a:off x="0" y="0"/>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
                  <a:gd name="T73" fmla="*/ 0 h 155"/>
                  <a:gd name="T74" fmla="*/ 111 w 111"/>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50"/>
              <p:cNvSpPr>
                <a:spLocks noChangeArrowheads="1"/>
              </p:cNvSpPr>
              <p:nvPr/>
            </p:nvSpPr>
            <p:spPr bwMode="auto">
              <a:xfrm>
                <a:off x="96837" y="169862"/>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8"/>
                  <a:gd name="T61" fmla="*/ 0 h 204"/>
                  <a:gd name="T62" fmla="*/ 318 w 318"/>
                  <a:gd name="T63" fmla="*/ 204 h 2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48" name="Freeform 151"/>
            <p:cNvSpPr>
              <a:spLocks noEditPoints="1" noChangeArrowheads="1"/>
            </p:cNvSpPr>
            <p:nvPr/>
          </p:nvSpPr>
          <p:spPr bwMode="auto">
            <a:xfrm>
              <a:off x="3609363" y="2227512"/>
              <a:ext cx="249728" cy="442174"/>
            </a:xfrm>
            <a:custGeom>
              <a:avLst/>
              <a:gdLst>
                <a:gd name="T0" fmla="*/ 2147483647 w 240"/>
                <a:gd name="T1" fmla="*/ 2147483647 h 416"/>
                <a:gd name="T2" fmla="*/ 2147483647 w 240"/>
                <a:gd name="T3" fmla="*/ 2147483647 h 416"/>
                <a:gd name="T4" fmla="*/ 2147483647 w 240"/>
                <a:gd name="T5" fmla="*/ 2147483647 h 416"/>
                <a:gd name="T6" fmla="*/ 2147483647 w 240"/>
                <a:gd name="T7" fmla="*/ 2147483647 h 416"/>
                <a:gd name="T8" fmla="*/ 2147483647 w 240"/>
                <a:gd name="T9" fmla="*/ 2147483647 h 416"/>
                <a:gd name="T10" fmla="*/ 2147483647 w 240"/>
                <a:gd name="T11" fmla="*/ 2147483647 h 416"/>
                <a:gd name="T12" fmla="*/ 2147483647 w 240"/>
                <a:gd name="T13" fmla="*/ 2147483647 h 416"/>
                <a:gd name="T14" fmla="*/ 2147483647 w 240"/>
                <a:gd name="T15" fmla="*/ 2147483647 h 416"/>
                <a:gd name="T16" fmla="*/ 2147483647 w 240"/>
                <a:gd name="T17" fmla="*/ 2147483647 h 416"/>
                <a:gd name="T18" fmla="*/ 2147483647 w 240"/>
                <a:gd name="T19" fmla="*/ 2147483647 h 416"/>
                <a:gd name="T20" fmla="*/ 2147483647 w 240"/>
                <a:gd name="T21" fmla="*/ 2147483647 h 416"/>
                <a:gd name="T22" fmla="*/ 2147483647 w 240"/>
                <a:gd name="T23" fmla="*/ 2147483647 h 416"/>
                <a:gd name="T24" fmla="*/ 2147483647 w 240"/>
                <a:gd name="T25" fmla="*/ 2147483647 h 416"/>
                <a:gd name="T26" fmla="*/ 2147483647 w 240"/>
                <a:gd name="T27" fmla="*/ 2147483647 h 416"/>
                <a:gd name="T28" fmla="*/ 2147483647 w 240"/>
                <a:gd name="T29" fmla="*/ 2147483647 h 416"/>
                <a:gd name="T30" fmla="*/ 2147483647 w 240"/>
                <a:gd name="T31" fmla="*/ 2147483647 h 416"/>
                <a:gd name="T32" fmla="*/ 2147483647 w 240"/>
                <a:gd name="T33" fmla="*/ 2147483647 h 416"/>
                <a:gd name="T34" fmla="*/ 2147483647 w 240"/>
                <a:gd name="T35" fmla="*/ 2147483647 h 416"/>
                <a:gd name="T36" fmla="*/ 2147483647 w 240"/>
                <a:gd name="T37" fmla="*/ 2147483647 h 416"/>
                <a:gd name="T38" fmla="*/ 2147483647 w 240"/>
                <a:gd name="T39" fmla="*/ 2147483647 h 416"/>
                <a:gd name="T40" fmla="*/ 2147483647 w 240"/>
                <a:gd name="T41" fmla="*/ 2147483647 h 416"/>
                <a:gd name="T42" fmla="*/ 2147483647 w 240"/>
                <a:gd name="T43" fmla="*/ 2147483647 h 416"/>
                <a:gd name="T44" fmla="*/ 2147483647 w 240"/>
                <a:gd name="T45" fmla="*/ 2147483647 h 416"/>
                <a:gd name="T46" fmla="*/ 2147483647 w 240"/>
                <a:gd name="T47" fmla="*/ 2147483647 h 416"/>
                <a:gd name="T48" fmla="*/ 2147483647 w 240"/>
                <a:gd name="T49" fmla="*/ 2147483647 h 416"/>
                <a:gd name="T50" fmla="*/ 2147483647 w 240"/>
                <a:gd name="T51" fmla="*/ 2147483647 h 416"/>
                <a:gd name="T52" fmla="*/ 2147483647 w 240"/>
                <a:gd name="T53" fmla="*/ 2147483647 h 416"/>
                <a:gd name="T54" fmla="*/ 2147483647 w 240"/>
                <a:gd name="T55" fmla="*/ 2147483647 h 416"/>
                <a:gd name="T56" fmla="*/ 2147483647 w 240"/>
                <a:gd name="T57" fmla="*/ 2147483647 h 416"/>
                <a:gd name="T58" fmla="*/ 2147483647 w 240"/>
                <a:gd name="T59" fmla="*/ 2147483647 h 416"/>
                <a:gd name="T60" fmla="*/ 2147483647 w 240"/>
                <a:gd name="T61" fmla="*/ 2147483647 h 416"/>
                <a:gd name="T62" fmla="*/ 2147483647 w 240"/>
                <a:gd name="T63" fmla="*/ 2147483647 h 416"/>
                <a:gd name="T64" fmla="*/ 2147483647 w 240"/>
                <a:gd name="T65" fmla="*/ 2147483647 h 416"/>
                <a:gd name="T66" fmla="*/ 2147483647 w 240"/>
                <a:gd name="T67" fmla="*/ 2147483647 h 416"/>
                <a:gd name="T68" fmla="*/ 2147483647 w 240"/>
                <a:gd name="T69" fmla="*/ 2147483647 h 416"/>
                <a:gd name="T70" fmla="*/ 2147483647 w 240"/>
                <a:gd name="T71" fmla="*/ 2147483647 h 416"/>
                <a:gd name="T72" fmla="*/ 2147483647 w 240"/>
                <a:gd name="T73" fmla="*/ 2147483647 h 416"/>
                <a:gd name="T74" fmla="*/ 2147483647 w 240"/>
                <a:gd name="T75" fmla="*/ 2147483647 h 416"/>
                <a:gd name="T76" fmla="*/ 2147483647 w 240"/>
                <a:gd name="T77" fmla="*/ 0 h 416"/>
                <a:gd name="T78" fmla="*/ 2147483647 w 240"/>
                <a:gd name="T79" fmla="*/ 2147483647 h 416"/>
                <a:gd name="T80" fmla="*/ 2147483647 w 240"/>
                <a:gd name="T81" fmla="*/ 2147483647 h 416"/>
                <a:gd name="T82" fmla="*/ 2147483647 w 240"/>
                <a:gd name="T83" fmla="*/ 2147483647 h 416"/>
                <a:gd name="T84" fmla="*/ 2147483647 w 240"/>
                <a:gd name="T85" fmla="*/ 2147483647 h 416"/>
                <a:gd name="T86" fmla="*/ 2147483647 w 240"/>
                <a:gd name="T87" fmla="*/ 2147483647 h 416"/>
                <a:gd name="T88" fmla="*/ 2147483647 w 240"/>
                <a:gd name="T89" fmla="*/ 2147483647 h 416"/>
                <a:gd name="T90" fmla="*/ 2147483647 w 240"/>
                <a:gd name="T91" fmla="*/ 2147483647 h 416"/>
                <a:gd name="T92" fmla="*/ 2147483647 w 240"/>
                <a:gd name="T93" fmla="*/ 2147483647 h 416"/>
                <a:gd name="T94" fmla="*/ 2147483647 w 240"/>
                <a:gd name="T95" fmla="*/ 2147483647 h 416"/>
                <a:gd name="T96" fmla="*/ 2147483647 w 240"/>
                <a:gd name="T97" fmla="*/ 2147483647 h 416"/>
                <a:gd name="T98" fmla="*/ 2147483647 w 240"/>
                <a:gd name="T99" fmla="*/ 2147483647 h 416"/>
                <a:gd name="T100" fmla="*/ 2147483647 w 240"/>
                <a:gd name="T101" fmla="*/ 2147483647 h 416"/>
                <a:gd name="T102" fmla="*/ 2147483647 w 240"/>
                <a:gd name="T103" fmla="*/ 2147483647 h 416"/>
                <a:gd name="T104" fmla="*/ 2147483647 w 240"/>
                <a:gd name="T105" fmla="*/ 2147483647 h 416"/>
                <a:gd name="T106" fmla="*/ 2147483647 w 240"/>
                <a:gd name="T107" fmla="*/ 2147483647 h 416"/>
                <a:gd name="T108" fmla="*/ 2147483647 w 240"/>
                <a:gd name="T109" fmla="*/ 2147483647 h 416"/>
                <a:gd name="T110" fmla="*/ 2147483647 w 240"/>
                <a:gd name="T111" fmla="*/ 2147483647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416"/>
                <a:gd name="T170" fmla="*/ 240 w 240"/>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6" y="382"/>
                  </a:lnTo>
                  <a:lnTo>
                    <a:pt x="176" y="389"/>
                  </a:lnTo>
                  <a:lnTo>
                    <a:pt x="175" y="394"/>
                  </a:lnTo>
                  <a:lnTo>
                    <a:pt x="172" y="400"/>
                  </a:lnTo>
                  <a:lnTo>
                    <a:pt x="168" y="405"/>
                  </a:lnTo>
                  <a:lnTo>
                    <a:pt x="164" y="409"/>
                  </a:lnTo>
                  <a:lnTo>
                    <a:pt x="158" y="413"/>
                  </a:lnTo>
                  <a:lnTo>
                    <a:pt x="152" y="415"/>
                  </a:lnTo>
                  <a:lnTo>
                    <a:pt x="144" y="416"/>
                  </a:lnTo>
                  <a:lnTo>
                    <a:pt x="144" y="352"/>
                  </a:lnTo>
                  <a:close/>
                  <a:moveTo>
                    <a:pt x="144" y="325"/>
                  </a:moveTo>
                  <a:lnTo>
                    <a:pt x="144" y="141"/>
                  </a:lnTo>
                  <a:lnTo>
                    <a:pt x="154" y="149"/>
                  </a:lnTo>
                  <a:lnTo>
                    <a:pt x="163" y="160"/>
                  </a:lnTo>
                  <a:lnTo>
                    <a:pt x="169" y="174"/>
                  </a:lnTo>
                  <a:lnTo>
                    <a:pt x="175" y="189"/>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38" y="416"/>
                  </a:lnTo>
                  <a:lnTo>
                    <a:pt x="134" y="415"/>
                  </a:lnTo>
                  <a:lnTo>
                    <a:pt x="129" y="412"/>
                  </a:lnTo>
                  <a:lnTo>
                    <a:pt x="125" y="409"/>
                  </a:lnTo>
                  <a:lnTo>
                    <a:pt x="121" y="407"/>
                  </a:lnTo>
                  <a:lnTo>
                    <a:pt x="118" y="403"/>
                  </a:lnTo>
                  <a:lnTo>
                    <a:pt x="115" y="397"/>
                  </a:lnTo>
                  <a:lnTo>
                    <a:pt x="112" y="392"/>
                  </a:lnTo>
                  <a:lnTo>
                    <a:pt x="112" y="386"/>
                  </a:lnTo>
                  <a:lnTo>
                    <a:pt x="112" y="380"/>
                  </a:lnTo>
                  <a:lnTo>
                    <a:pt x="114" y="374"/>
                  </a:lnTo>
                  <a:lnTo>
                    <a:pt x="117" y="367"/>
                  </a:lnTo>
                  <a:lnTo>
                    <a:pt x="121" y="363"/>
                  </a:lnTo>
                  <a:lnTo>
                    <a:pt x="125" y="359"/>
                  </a:lnTo>
                  <a:lnTo>
                    <a:pt x="130" y="355"/>
                  </a:lnTo>
                  <a:lnTo>
                    <a:pt x="135" y="352"/>
                  </a:lnTo>
                  <a:close/>
                  <a:moveTo>
                    <a:pt x="144" y="141"/>
                  </a:moveTo>
                  <a:lnTo>
                    <a:pt x="144" y="141"/>
                  </a:lnTo>
                  <a:lnTo>
                    <a:pt x="133" y="134"/>
                  </a:lnTo>
                  <a:lnTo>
                    <a:pt x="122" y="130"/>
                  </a:lnTo>
                  <a:lnTo>
                    <a:pt x="110" y="128"/>
                  </a:lnTo>
                  <a:lnTo>
                    <a:pt x="98" y="126"/>
                  </a:lnTo>
                  <a:lnTo>
                    <a:pt x="69" y="19"/>
                  </a:lnTo>
                  <a:lnTo>
                    <a:pt x="68" y="15"/>
                  </a:lnTo>
                  <a:lnTo>
                    <a:pt x="65" y="10"/>
                  </a:lnTo>
                  <a:lnTo>
                    <a:pt x="61" y="7"/>
                  </a:lnTo>
                  <a:lnTo>
                    <a:pt x="58" y="4"/>
                  </a:lnTo>
                  <a:lnTo>
                    <a:pt x="53" y="2"/>
                  </a:lnTo>
                  <a:lnTo>
                    <a:pt x="49" y="0"/>
                  </a:lnTo>
                  <a:lnTo>
                    <a:pt x="43" y="0"/>
                  </a:lnTo>
                  <a:lnTo>
                    <a:pt x="39" y="2"/>
                  </a:lnTo>
                  <a:lnTo>
                    <a:pt x="34" y="3"/>
                  </a:lnTo>
                  <a:lnTo>
                    <a:pt x="30" y="6"/>
                  </a:lnTo>
                  <a:lnTo>
                    <a:pt x="26" y="10"/>
                  </a:lnTo>
                  <a:lnTo>
                    <a:pt x="23" y="13"/>
                  </a:lnTo>
                  <a:lnTo>
                    <a:pt x="22" y="18"/>
                  </a:lnTo>
                  <a:lnTo>
                    <a:pt x="20" y="22"/>
                  </a:lnTo>
                  <a:lnTo>
                    <a:pt x="20" y="27"/>
                  </a:lnTo>
                  <a:lnTo>
                    <a:pt x="20" y="32"/>
                  </a:lnTo>
                  <a:lnTo>
                    <a:pt x="49" y="139"/>
                  </a:lnTo>
                  <a:lnTo>
                    <a:pt x="38" y="145"/>
                  </a:lnTo>
                  <a:lnTo>
                    <a:pt x="28" y="155"/>
                  </a:lnTo>
                  <a:lnTo>
                    <a:pt x="20" y="164"/>
                  </a:lnTo>
                  <a:lnTo>
                    <a:pt x="15" y="175"/>
                  </a:lnTo>
                  <a:lnTo>
                    <a:pt x="11" y="187"/>
                  </a:lnTo>
                  <a:lnTo>
                    <a:pt x="8" y="201"/>
                  </a:lnTo>
                  <a:lnTo>
                    <a:pt x="8" y="216"/>
                  </a:lnTo>
                  <a:lnTo>
                    <a:pt x="11" y="232"/>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49" name="Freeform 152"/>
            <p:cNvSpPr>
              <a:spLocks noEditPoints="1" noChangeArrowheads="1"/>
            </p:cNvSpPr>
            <p:nvPr/>
          </p:nvSpPr>
          <p:spPr bwMode="auto">
            <a:xfrm>
              <a:off x="5163919" y="1649285"/>
              <a:ext cx="358984" cy="398594"/>
            </a:xfrm>
            <a:custGeom>
              <a:avLst/>
              <a:gdLst>
                <a:gd name="T0" fmla="*/ 2147483647 w 345"/>
                <a:gd name="T1" fmla="*/ 2147483647 h 375"/>
                <a:gd name="T2" fmla="*/ 2147483647 w 345"/>
                <a:gd name="T3" fmla="*/ 2147483647 h 375"/>
                <a:gd name="T4" fmla="*/ 2147483647 w 345"/>
                <a:gd name="T5" fmla="*/ 2147483647 h 375"/>
                <a:gd name="T6" fmla="*/ 2147483647 w 345"/>
                <a:gd name="T7" fmla="*/ 2147483647 h 375"/>
                <a:gd name="T8" fmla="*/ 2147483647 w 345"/>
                <a:gd name="T9" fmla="*/ 2147483647 h 375"/>
                <a:gd name="T10" fmla="*/ 2147483647 w 345"/>
                <a:gd name="T11" fmla="*/ 2147483647 h 375"/>
                <a:gd name="T12" fmla="*/ 2147483647 w 345"/>
                <a:gd name="T13" fmla="*/ 2147483647 h 375"/>
                <a:gd name="T14" fmla="*/ 2147483647 w 345"/>
                <a:gd name="T15" fmla="*/ 2147483647 h 375"/>
                <a:gd name="T16" fmla="*/ 2147483647 w 345"/>
                <a:gd name="T17" fmla="*/ 2147483647 h 375"/>
                <a:gd name="T18" fmla="*/ 2147483647 w 345"/>
                <a:gd name="T19" fmla="*/ 2147483647 h 375"/>
                <a:gd name="T20" fmla="*/ 2147483647 w 345"/>
                <a:gd name="T21" fmla="*/ 2147483647 h 375"/>
                <a:gd name="T22" fmla="*/ 2147483647 w 345"/>
                <a:gd name="T23" fmla="*/ 2147483647 h 375"/>
                <a:gd name="T24" fmla="*/ 2147483647 w 345"/>
                <a:gd name="T25" fmla="*/ 2147483647 h 375"/>
                <a:gd name="T26" fmla="*/ 2147483647 w 345"/>
                <a:gd name="T27" fmla="*/ 2147483647 h 375"/>
                <a:gd name="T28" fmla="*/ 2147483647 w 345"/>
                <a:gd name="T29" fmla="*/ 2147483647 h 375"/>
                <a:gd name="T30" fmla="*/ 2147483647 w 345"/>
                <a:gd name="T31" fmla="*/ 2147483647 h 375"/>
                <a:gd name="T32" fmla="*/ 2147483647 w 345"/>
                <a:gd name="T33" fmla="*/ 2147483647 h 375"/>
                <a:gd name="T34" fmla="*/ 2147483647 w 345"/>
                <a:gd name="T35" fmla="*/ 2147483647 h 375"/>
                <a:gd name="T36" fmla="*/ 2147483647 w 345"/>
                <a:gd name="T37" fmla="*/ 2147483647 h 375"/>
                <a:gd name="T38" fmla="*/ 2147483647 w 345"/>
                <a:gd name="T39" fmla="*/ 2147483647 h 375"/>
                <a:gd name="T40" fmla="*/ 2147483647 w 345"/>
                <a:gd name="T41" fmla="*/ 2147483647 h 375"/>
                <a:gd name="T42" fmla="*/ 2147483647 w 345"/>
                <a:gd name="T43" fmla="*/ 2147483647 h 375"/>
                <a:gd name="T44" fmla="*/ 2147483647 w 345"/>
                <a:gd name="T45" fmla="*/ 2147483647 h 375"/>
                <a:gd name="T46" fmla="*/ 2147483647 w 345"/>
                <a:gd name="T47" fmla="*/ 2147483647 h 375"/>
                <a:gd name="T48" fmla="*/ 2147483647 w 345"/>
                <a:gd name="T49" fmla="*/ 2147483647 h 375"/>
                <a:gd name="T50" fmla="*/ 2147483647 w 345"/>
                <a:gd name="T51" fmla="*/ 2147483647 h 375"/>
                <a:gd name="T52" fmla="*/ 2147483647 w 345"/>
                <a:gd name="T53" fmla="*/ 2147483647 h 375"/>
                <a:gd name="T54" fmla="*/ 2147483647 w 345"/>
                <a:gd name="T55" fmla="*/ 2147483647 h 375"/>
                <a:gd name="T56" fmla="*/ 2147483647 w 345"/>
                <a:gd name="T57" fmla="*/ 2147483647 h 375"/>
                <a:gd name="T58" fmla="*/ 2147483647 w 345"/>
                <a:gd name="T59" fmla="*/ 2147483647 h 375"/>
                <a:gd name="T60" fmla="*/ 2147483647 w 345"/>
                <a:gd name="T61" fmla="*/ 2147483647 h 375"/>
                <a:gd name="T62" fmla="*/ 2147483647 w 345"/>
                <a:gd name="T63" fmla="*/ 2147483647 h 375"/>
                <a:gd name="T64" fmla="*/ 2147483647 w 345"/>
                <a:gd name="T65" fmla="*/ 2147483647 h 375"/>
                <a:gd name="T66" fmla="*/ 2147483647 w 345"/>
                <a:gd name="T67" fmla="*/ 2147483647 h 375"/>
                <a:gd name="T68" fmla="*/ 2147483647 w 345"/>
                <a:gd name="T69" fmla="*/ 2147483647 h 375"/>
                <a:gd name="T70" fmla="*/ 2147483647 w 345"/>
                <a:gd name="T71" fmla="*/ 2147483647 h 375"/>
                <a:gd name="T72" fmla="*/ 2147483647 w 345"/>
                <a:gd name="T73" fmla="*/ 2147483647 h 375"/>
                <a:gd name="T74" fmla="*/ 2147483647 w 345"/>
                <a:gd name="T75" fmla="*/ 2147483647 h 375"/>
                <a:gd name="T76" fmla="*/ 2147483647 w 345"/>
                <a:gd name="T77" fmla="*/ 2147483647 h 375"/>
                <a:gd name="T78" fmla="*/ 2147483647 w 345"/>
                <a:gd name="T79" fmla="*/ 0 h 375"/>
                <a:gd name="T80" fmla="*/ 2147483647 w 345"/>
                <a:gd name="T81" fmla="*/ 2147483647 h 375"/>
                <a:gd name="T82" fmla="*/ 2147483647 w 345"/>
                <a:gd name="T83" fmla="*/ 2147483647 h 375"/>
                <a:gd name="T84" fmla="*/ 2147483647 w 345"/>
                <a:gd name="T85" fmla="*/ 2147483647 h 375"/>
                <a:gd name="T86" fmla="*/ 2147483647 w 345"/>
                <a:gd name="T87" fmla="*/ 2147483647 h 375"/>
                <a:gd name="T88" fmla="*/ 2147483647 w 345"/>
                <a:gd name="T89" fmla="*/ 2147483647 h 375"/>
                <a:gd name="T90" fmla="*/ 2147483647 w 345"/>
                <a:gd name="T91" fmla="*/ 2147483647 h 375"/>
                <a:gd name="T92" fmla="*/ 2147483647 w 345"/>
                <a:gd name="T93" fmla="*/ 2147483647 h 375"/>
                <a:gd name="T94" fmla="*/ 2147483647 w 345"/>
                <a:gd name="T95" fmla="*/ 2147483647 h 375"/>
                <a:gd name="T96" fmla="*/ 2147483647 w 345"/>
                <a:gd name="T97" fmla="*/ 2147483647 h 375"/>
                <a:gd name="T98" fmla="*/ 2147483647 w 345"/>
                <a:gd name="T99" fmla="*/ 2147483647 h 375"/>
                <a:gd name="T100" fmla="*/ 2147483647 w 345"/>
                <a:gd name="T101" fmla="*/ 2147483647 h 375"/>
                <a:gd name="T102" fmla="*/ 2147483647 w 345"/>
                <a:gd name="T103" fmla="*/ 2147483647 h 375"/>
                <a:gd name="T104" fmla="*/ 2147483647 w 345"/>
                <a:gd name="T105" fmla="*/ 2147483647 h 375"/>
                <a:gd name="T106" fmla="*/ 2147483647 w 345"/>
                <a:gd name="T107" fmla="*/ 2147483647 h 375"/>
                <a:gd name="T108" fmla="*/ 2147483647 w 345"/>
                <a:gd name="T109" fmla="*/ 2147483647 h 375"/>
                <a:gd name="T110" fmla="*/ 0 w 345"/>
                <a:gd name="T111" fmla="*/ 2147483647 h 375"/>
                <a:gd name="T112" fmla="*/ 2147483647 w 345"/>
                <a:gd name="T113" fmla="*/ 2147483647 h 3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375"/>
                <a:gd name="T173" fmla="*/ 345 w 345"/>
                <a:gd name="T174" fmla="*/ 375 h 3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375">
                  <a:moveTo>
                    <a:pt x="258" y="130"/>
                  </a:moveTo>
                  <a:lnTo>
                    <a:pt x="258" y="130"/>
                  </a:lnTo>
                  <a:lnTo>
                    <a:pt x="262" y="141"/>
                  </a:lnTo>
                  <a:lnTo>
                    <a:pt x="266" y="150"/>
                  </a:lnTo>
                  <a:lnTo>
                    <a:pt x="268" y="161"/>
                  </a:lnTo>
                  <a:lnTo>
                    <a:pt x="268" y="172"/>
                  </a:lnTo>
                  <a:lnTo>
                    <a:pt x="268" y="184"/>
                  </a:lnTo>
                  <a:lnTo>
                    <a:pt x="266" y="194"/>
                  </a:lnTo>
                  <a:lnTo>
                    <a:pt x="262" y="205"/>
                  </a:lnTo>
                  <a:lnTo>
                    <a:pt x="258" y="214"/>
                  </a:lnTo>
                  <a:lnTo>
                    <a:pt x="258" y="130"/>
                  </a:lnTo>
                  <a:close/>
                  <a:moveTo>
                    <a:pt x="258" y="272"/>
                  </a:moveTo>
                  <a:lnTo>
                    <a:pt x="258" y="249"/>
                  </a:lnTo>
                  <a:lnTo>
                    <a:pt x="261" y="251"/>
                  </a:lnTo>
                  <a:lnTo>
                    <a:pt x="264" y="252"/>
                  </a:lnTo>
                  <a:lnTo>
                    <a:pt x="295" y="282"/>
                  </a:lnTo>
                  <a:lnTo>
                    <a:pt x="296" y="286"/>
                  </a:lnTo>
                  <a:lnTo>
                    <a:pt x="296" y="289"/>
                  </a:lnTo>
                  <a:lnTo>
                    <a:pt x="296" y="291"/>
                  </a:lnTo>
                  <a:lnTo>
                    <a:pt x="295" y="295"/>
                  </a:lnTo>
                  <a:lnTo>
                    <a:pt x="291" y="297"/>
                  </a:lnTo>
                  <a:lnTo>
                    <a:pt x="288" y="298"/>
                  </a:lnTo>
                  <a:lnTo>
                    <a:pt x="284" y="297"/>
                  </a:lnTo>
                  <a:lnTo>
                    <a:pt x="281" y="295"/>
                  </a:lnTo>
                  <a:lnTo>
                    <a:pt x="258" y="272"/>
                  </a:lnTo>
                  <a:close/>
                  <a:moveTo>
                    <a:pt x="258" y="96"/>
                  </a:moveTo>
                  <a:lnTo>
                    <a:pt x="258" y="73"/>
                  </a:lnTo>
                  <a:lnTo>
                    <a:pt x="281" y="50"/>
                  </a:lnTo>
                  <a:lnTo>
                    <a:pt x="284" y="49"/>
                  </a:lnTo>
                  <a:lnTo>
                    <a:pt x="288" y="48"/>
                  </a:lnTo>
                  <a:lnTo>
                    <a:pt x="291" y="49"/>
                  </a:lnTo>
                  <a:lnTo>
                    <a:pt x="295" y="50"/>
                  </a:lnTo>
                  <a:lnTo>
                    <a:pt x="296" y="53"/>
                  </a:lnTo>
                  <a:lnTo>
                    <a:pt x="296" y="57"/>
                  </a:lnTo>
                  <a:lnTo>
                    <a:pt x="296" y="60"/>
                  </a:lnTo>
                  <a:lnTo>
                    <a:pt x="295" y="64"/>
                  </a:lnTo>
                  <a:lnTo>
                    <a:pt x="264" y="94"/>
                  </a:lnTo>
                  <a:lnTo>
                    <a:pt x="261" y="95"/>
                  </a:lnTo>
                  <a:lnTo>
                    <a:pt x="258" y="96"/>
                  </a:lnTo>
                  <a:close/>
                  <a:moveTo>
                    <a:pt x="284" y="172"/>
                  </a:moveTo>
                  <a:lnTo>
                    <a:pt x="284" y="172"/>
                  </a:lnTo>
                  <a:lnTo>
                    <a:pt x="285" y="169"/>
                  </a:lnTo>
                  <a:lnTo>
                    <a:pt x="287" y="167"/>
                  </a:lnTo>
                  <a:lnTo>
                    <a:pt x="289" y="164"/>
                  </a:lnTo>
                  <a:lnTo>
                    <a:pt x="294" y="164"/>
                  </a:lnTo>
                  <a:lnTo>
                    <a:pt x="336" y="164"/>
                  </a:lnTo>
                  <a:lnTo>
                    <a:pt x="340" y="164"/>
                  </a:lnTo>
                  <a:lnTo>
                    <a:pt x="342" y="167"/>
                  </a:lnTo>
                  <a:lnTo>
                    <a:pt x="344" y="169"/>
                  </a:lnTo>
                  <a:lnTo>
                    <a:pt x="345" y="172"/>
                  </a:lnTo>
                  <a:lnTo>
                    <a:pt x="344" y="176"/>
                  </a:lnTo>
                  <a:lnTo>
                    <a:pt x="342" y="179"/>
                  </a:lnTo>
                  <a:lnTo>
                    <a:pt x="340" y="180"/>
                  </a:lnTo>
                  <a:lnTo>
                    <a:pt x="336" y="182"/>
                  </a:lnTo>
                  <a:lnTo>
                    <a:pt x="294" y="182"/>
                  </a:lnTo>
                  <a:lnTo>
                    <a:pt x="289" y="180"/>
                  </a:lnTo>
                  <a:lnTo>
                    <a:pt x="287" y="179"/>
                  </a:lnTo>
                  <a:lnTo>
                    <a:pt x="285" y="176"/>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2" y="225"/>
                  </a:lnTo>
                  <a:lnTo>
                    <a:pt x="245" y="236"/>
                  </a:lnTo>
                  <a:lnTo>
                    <a:pt x="235" y="245"/>
                  </a:lnTo>
                  <a:lnTo>
                    <a:pt x="224" y="252"/>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7" y="242"/>
                  </a:lnTo>
                  <a:lnTo>
                    <a:pt x="211" y="238"/>
                  </a:lnTo>
                  <a:lnTo>
                    <a:pt x="219" y="233"/>
                  </a:lnTo>
                  <a:lnTo>
                    <a:pt x="226" y="226"/>
                  </a:lnTo>
                  <a:lnTo>
                    <a:pt x="233" y="219"/>
                  </a:lnTo>
                  <a:lnTo>
                    <a:pt x="238" y="211"/>
                  </a:lnTo>
                  <a:lnTo>
                    <a:pt x="242" y="202"/>
                  </a:lnTo>
                  <a:lnTo>
                    <a:pt x="246" y="192"/>
                  </a:lnTo>
                  <a:lnTo>
                    <a:pt x="248" y="183"/>
                  </a:lnTo>
                  <a:lnTo>
                    <a:pt x="249" y="172"/>
                  </a:lnTo>
                  <a:lnTo>
                    <a:pt x="248" y="157"/>
                  </a:lnTo>
                  <a:lnTo>
                    <a:pt x="242" y="144"/>
                  </a:lnTo>
                  <a:lnTo>
                    <a:pt x="235" y="130"/>
                  </a:lnTo>
                  <a:lnTo>
                    <a:pt x="226" y="119"/>
                  </a:lnTo>
                  <a:lnTo>
                    <a:pt x="215" y="110"/>
                  </a:lnTo>
                  <a:lnTo>
                    <a:pt x="203" y="103"/>
                  </a:lnTo>
                  <a:lnTo>
                    <a:pt x="188" y="99"/>
                  </a:lnTo>
                  <a:lnTo>
                    <a:pt x="173" y="96"/>
                  </a:lnTo>
                  <a:lnTo>
                    <a:pt x="173" y="77"/>
                  </a:lnTo>
                  <a:close/>
                  <a:moveTo>
                    <a:pt x="258" y="73"/>
                  </a:moveTo>
                  <a:lnTo>
                    <a:pt x="252" y="81"/>
                  </a:lnTo>
                  <a:lnTo>
                    <a:pt x="250" y="84"/>
                  </a:lnTo>
                  <a:lnTo>
                    <a:pt x="249" y="87"/>
                  </a:lnTo>
                  <a:lnTo>
                    <a:pt x="250" y="91"/>
                  </a:lnTo>
                  <a:lnTo>
                    <a:pt x="252" y="94"/>
                  </a:lnTo>
                  <a:lnTo>
                    <a:pt x="254" y="95"/>
                  </a:lnTo>
                  <a:lnTo>
                    <a:pt x="258" y="96"/>
                  </a:lnTo>
                  <a:lnTo>
                    <a:pt x="258" y="73"/>
                  </a:lnTo>
                  <a:close/>
                  <a:moveTo>
                    <a:pt x="258" y="249"/>
                  </a:moveTo>
                  <a:lnTo>
                    <a:pt x="258" y="249"/>
                  </a:lnTo>
                  <a:lnTo>
                    <a:pt x="254" y="251"/>
                  </a:lnTo>
                  <a:lnTo>
                    <a:pt x="252" y="252"/>
                  </a:lnTo>
                  <a:lnTo>
                    <a:pt x="250" y="255"/>
                  </a:lnTo>
                  <a:lnTo>
                    <a:pt x="249" y="259"/>
                  </a:lnTo>
                  <a:lnTo>
                    <a:pt x="250" y="261"/>
                  </a:lnTo>
                  <a:lnTo>
                    <a:pt x="252" y="264"/>
                  </a:lnTo>
                  <a:lnTo>
                    <a:pt x="258" y="272"/>
                  </a:lnTo>
                  <a:lnTo>
                    <a:pt x="258" y="249"/>
                  </a:lnTo>
                  <a:close/>
                  <a:moveTo>
                    <a:pt x="173" y="60"/>
                  </a:moveTo>
                  <a:lnTo>
                    <a:pt x="173" y="0"/>
                  </a:lnTo>
                  <a:lnTo>
                    <a:pt x="176" y="1"/>
                  </a:lnTo>
                  <a:lnTo>
                    <a:pt x="178" y="3"/>
                  </a:lnTo>
                  <a:lnTo>
                    <a:pt x="180" y="6"/>
                  </a:lnTo>
                  <a:lnTo>
                    <a:pt x="181" y="8"/>
                  </a:lnTo>
                  <a:lnTo>
                    <a:pt x="181" y="52"/>
                  </a:lnTo>
                  <a:lnTo>
                    <a:pt x="180" y="54"/>
                  </a:lnTo>
                  <a:lnTo>
                    <a:pt x="178" y="57"/>
                  </a:lnTo>
                  <a:lnTo>
                    <a:pt x="176" y="60"/>
                  </a:lnTo>
                  <a:lnTo>
                    <a:pt x="173" y="60"/>
                  </a:lnTo>
                  <a:close/>
                  <a:moveTo>
                    <a:pt x="173" y="375"/>
                  </a:moveTo>
                  <a:lnTo>
                    <a:pt x="166" y="375"/>
                  </a:lnTo>
                  <a:lnTo>
                    <a:pt x="157" y="374"/>
                  </a:lnTo>
                  <a:lnTo>
                    <a:pt x="147" y="371"/>
                  </a:lnTo>
                  <a:lnTo>
                    <a:pt x="139" y="367"/>
                  </a:lnTo>
                  <a:lnTo>
                    <a:pt x="132" y="360"/>
                  </a:lnTo>
                  <a:lnTo>
                    <a:pt x="127" y="354"/>
                  </a:lnTo>
                  <a:lnTo>
                    <a:pt x="123" y="345"/>
                  </a:lnTo>
                  <a:lnTo>
                    <a:pt x="120" y="337"/>
                  </a:lnTo>
                  <a:lnTo>
                    <a:pt x="119" y="328"/>
                  </a:lnTo>
                  <a:lnTo>
                    <a:pt x="119" y="252"/>
                  </a:lnTo>
                  <a:lnTo>
                    <a:pt x="109" y="244"/>
                  </a:lnTo>
                  <a:lnTo>
                    <a:pt x="100" y="234"/>
                  </a:lnTo>
                  <a:lnTo>
                    <a:pt x="93" y="224"/>
                  </a:lnTo>
                  <a:lnTo>
                    <a:pt x="86" y="213"/>
                  </a:lnTo>
                  <a:lnTo>
                    <a:pt x="86" y="131"/>
                  </a:lnTo>
                  <a:lnTo>
                    <a:pt x="93" y="121"/>
                  </a:lnTo>
                  <a:lnTo>
                    <a:pt x="101" y="110"/>
                  </a:lnTo>
                  <a:lnTo>
                    <a:pt x="111" y="100"/>
                  </a:lnTo>
                  <a:lnTo>
                    <a:pt x="122" y="92"/>
                  </a:lnTo>
                  <a:lnTo>
                    <a:pt x="132" y="85"/>
                  </a:lnTo>
                  <a:lnTo>
                    <a:pt x="146" y="81"/>
                  </a:lnTo>
                  <a:lnTo>
                    <a:pt x="158" y="79"/>
                  </a:lnTo>
                  <a:lnTo>
                    <a:pt x="173" y="77"/>
                  </a:lnTo>
                  <a:lnTo>
                    <a:pt x="173" y="96"/>
                  </a:lnTo>
                  <a:lnTo>
                    <a:pt x="158" y="99"/>
                  </a:lnTo>
                  <a:lnTo>
                    <a:pt x="143" y="103"/>
                  </a:lnTo>
                  <a:lnTo>
                    <a:pt x="131" y="110"/>
                  </a:lnTo>
                  <a:lnTo>
                    <a:pt x="119" y="119"/>
                  </a:lnTo>
                  <a:lnTo>
                    <a:pt x="109" y="130"/>
                  </a:lnTo>
                  <a:lnTo>
                    <a:pt x="103" y="144"/>
                  </a:lnTo>
                  <a:lnTo>
                    <a:pt x="99" y="157"/>
                  </a:lnTo>
                  <a:lnTo>
                    <a:pt x="97" y="172"/>
                  </a:lnTo>
                  <a:lnTo>
                    <a:pt x="97" y="183"/>
                  </a:lnTo>
                  <a:lnTo>
                    <a:pt x="100" y="192"/>
                  </a:lnTo>
                  <a:lnTo>
                    <a:pt x="103" y="202"/>
                  </a:lnTo>
                  <a:lnTo>
                    <a:pt x="107" y="210"/>
                  </a:lnTo>
                  <a:lnTo>
                    <a:pt x="112" y="218"/>
                  </a:lnTo>
                  <a:lnTo>
                    <a:pt x="119" y="226"/>
                  </a:lnTo>
                  <a:lnTo>
                    <a:pt x="126" y="232"/>
                  </a:lnTo>
                  <a:lnTo>
                    <a:pt x="134" y="237"/>
                  </a:lnTo>
                  <a:lnTo>
                    <a:pt x="138" y="241"/>
                  </a:lnTo>
                  <a:lnTo>
                    <a:pt x="139" y="247"/>
                  </a:lnTo>
                  <a:lnTo>
                    <a:pt x="139" y="290"/>
                  </a:lnTo>
                  <a:lnTo>
                    <a:pt x="173" y="290"/>
                  </a:lnTo>
                  <a:lnTo>
                    <a:pt x="173" y="375"/>
                  </a:lnTo>
                  <a:close/>
                  <a:moveTo>
                    <a:pt x="173" y="0"/>
                  </a:moveTo>
                  <a:lnTo>
                    <a:pt x="173" y="60"/>
                  </a:lnTo>
                  <a:lnTo>
                    <a:pt x="172" y="60"/>
                  </a:lnTo>
                  <a:lnTo>
                    <a:pt x="169" y="60"/>
                  </a:lnTo>
                  <a:lnTo>
                    <a:pt x="166" y="58"/>
                  </a:lnTo>
                  <a:lnTo>
                    <a:pt x="164" y="54"/>
                  </a:lnTo>
                  <a:lnTo>
                    <a:pt x="164" y="52"/>
                  </a:lnTo>
                  <a:lnTo>
                    <a:pt x="164" y="8"/>
                  </a:lnTo>
                  <a:lnTo>
                    <a:pt x="164" y="6"/>
                  </a:lnTo>
                  <a:lnTo>
                    <a:pt x="166" y="3"/>
                  </a:lnTo>
                  <a:lnTo>
                    <a:pt x="169" y="0"/>
                  </a:lnTo>
                  <a:lnTo>
                    <a:pt x="172" y="0"/>
                  </a:lnTo>
                  <a:lnTo>
                    <a:pt x="173" y="0"/>
                  </a:lnTo>
                  <a:close/>
                  <a:moveTo>
                    <a:pt x="86" y="271"/>
                  </a:moveTo>
                  <a:lnTo>
                    <a:pt x="93" y="264"/>
                  </a:lnTo>
                  <a:lnTo>
                    <a:pt x="94" y="261"/>
                  </a:lnTo>
                  <a:lnTo>
                    <a:pt x="96" y="259"/>
                  </a:lnTo>
                  <a:lnTo>
                    <a:pt x="94" y="255"/>
                  </a:lnTo>
                  <a:lnTo>
                    <a:pt x="93" y="252"/>
                  </a:lnTo>
                  <a:lnTo>
                    <a:pt x="90" y="251"/>
                  </a:lnTo>
                  <a:lnTo>
                    <a:pt x="86" y="249"/>
                  </a:lnTo>
                  <a:lnTo>
                    <a:pt x="86" y="271"/>
                  </a:lnTo>
                  <a:close/>
                  <a:moveTo>
                    <a:pt x="86" y="96"/>
                  </a:moveTo>
                  <a:lnTo>
                    <a:pt x="86" y="96"/>
                  </a:lnTo>
                  <a:lnTo>
                    <a:pt x="90" y="95"/>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8" y="161"/>
                  </a:lnTo>
                  <a:lnTo>
                    <a:pt x="80" y="152"/>
                  </a:lnTo>
                  <a:lnTo>
                    <a:pt x="82" y="141"/>
                  </a:lnTo>
                  <a:lnTo>
                    <a:pt x="86" y="131"/>
                  </a:lnTo>
                  <a:lnTo>
                    <a:pt x="86" y="213"/>
                  </a:lnTo>
                  <a:close/>
                  <a:moveTo>
                    <a:pt x="86" y="75"/>
                  </a:moveTo>
                  <a:lnTo>
                    <a:pt x="86" y="96"/>
                  </a:lnTo>
                  <a:lnTo>
                    <a:pt x="84" y="95"/>
                  </a:lnTo>
                  <a:lnTo>
                    <a:pt x="80" y="94"/>
                  </a:lnTo>
                  <a:lnTo>
                    <a:pt x="50" y="64"/>
                  </a:lnTo>
                  <a:lnTo>
                    <a:pt x="48" y="60"/>
                  </a:lnTo>
                  <a:lnTo>
                    <a:pt x="47" y="57"/>
                  </a:lnTo>
                  <a:lnTo>
                    <a:pt x="48" y="53"/>
                  </a:lnTo>
                  <a:lnTo>
                    <a:pt x="50" y="50"/>
                  </a:lnTo>
                  <a:lnTo>
                    <a:pt x="53" y="49"/>
                  </a:lnTo>
                  <a:lnTo>
                    <a:pt x="57" y="48"/>
                  </a:lnTo>
                  <a:lnTo>
                    <a:pt x="59" y="49"/>
                  </a:lnTo>
                  <a:lnTo>
                    <a:pt x="62" y="50"/>
                  </a:lnTo>
                  <a:lnTo>
                    <a:pt x="86" y="75"/>
                  </a:lnTo>
                  <a:close/>
                  <a:moveTo>
                    <a:pt x="86" y="249"/>
                  </a:moveTo>
                  <a:lnTo>
                    <a:pt x="86" y="271"/>
                  </a:lnTo>
                  <a:lnTo>
                    <a:pt x="62" y="295"/>
                  </a:lnTo>
                  <a:lnTo>
                    <a:pt x="59" y="297"/>
                  </a:lnTo>
                  <a:lnTo>
                    <a:pt x="57" y="298"/>
                  </a:lnTo>
                  <a:lnTo>
                    <a:pt x="53" y="297"/>
                  </a:lnTo>
                  <a:lnTo>
                    <a:pt x="50" y="295"/>
                  </a:lnTo>
                  <a:lnTo>
                    <a:pt x="48" y="291"/>
                  </a:lnTo>
                  <a:lnTo>
                    <a:pt x="47" y="289"/>
                  </a:lnTo>
                  <a:lnTo>
                    <a:pt x="48" y="286"/>
                  </a:lnTo>
                  <a:lnTo>
                    <a:pt x="50" y="282"/>
                  </a:lnTo>
                  <a:lnTo>
                    <a:pt x="80" y="252"/>
                  </a:lnTo>
                  <a:lnTo>
                    <a:pt x="84" y="251"/>
                  </a:lnTo>
                  <a:lnTo>
                    <a:pt x="86" y="249"/>
                  </a:lnTo>
                  <a:close/>
                  <a:moveTo>
                    <a:pt x="8" y="164"/>
                  </a:moveTo>
                  <a:lnTo>
                    <a:pt x="8" y="164"/>
                  </a:lnTo>
                  <a:lnTo>
                    <a:pt x="51" y="164"/>
                  </a:lnTo>
                  <a:lnTo>
                    <a:pt x="54" y="164"/>
                  </a:lnTo>
                  <a:lnTo>
                    <a:pt x="57" y="167"/>
                  </a:lnTo>
                  <a:lnTo>
                    <a:pt x="59" y="169"/>
                  </a:lnTo>
                  <a:lnTo>
                    <a:pt x="59" y="172"/>
                  </a:lnTo>
                  <a:lnTo>
                    <a:pt x="59" y="176"/>
                  </a:lnTo>
                  <a:lnTo>
                    <a:pt x="57" y="179"/>
                  </a:lnTo>
                  <a:lnTo>
                    <a:pt x="54" y="180"/>
                  </a:lnTo>
                  <a:lnTo>
                    <a:pt x="51" y="182"/>
                  </a:lnTo>
                  <a:lnTo>
                    <a:pt x="8" y="182"/>
                  </a:lnTo>
                  <a:lnTo>
                    <a:pt x="5" y="180"/>
                  </a:lnTo>
                  <a:lnTo>
                    <a:pt x="2" y="179"/>
                  </a:lnTo>
                  <a:lnTo>
                    <a:pt x="0" y="176"/>
                  </a:lnTo>
                  <a:lnTo>
                    <a:pt x="0" y="172"/>
                  </a:lnTo>
                  <a:lnTo>
                    <a:pt x="0" y="169"/>
                  </a:lnTo>
                  <a:lnTo>
                    <a:pt x="2" y="167"/>
                  </a:lnTo>
                  <a:lnTo>
                    <a:pt x="5" y="164"/>
                  </a:lnTo>
                  <a:lnTo>
                    <a:pt x="8" y="16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0" name="Freeform 153"/>
            <p:cNvSpPr>
              <a:spLocks noEditPoints="1" noChangeArrowheads="1"/>
            </p:cNvSpPr>
            <p:nvPr/>
          </p:nvSpPr>
          <p:spPr bwMode="auto">
            <a:xfrm>
              <a:off x="3854929" y="615065"/>
              <a:ext cx="339214" cy="338008"/>
            </a:xfrm>
            <a:custGeom>
              <a:avLst/>
              <a:gdLst>
                <a:gd name="T0" fmla="*/ 2147483647 w 325"/>
                <a:gd name="T1" fmla="*/ 2147483647 h 318"/>
                <a:gd name="T2" fmla="*/ 2147483647 w 325"/>
                <a:gd name="T3" fmla="*/ 2147483647 h 318"/>
                <a:gd name="T4" fmla="*/ 2147483647 w 325"/>
                <a:gd name="T5" fmla="*/ 2147483647 h 318"/>
                <a:gd name="T6" fmla="*/ 2147483647 w 325"/>
                <a:gd name="T7" fmla="*/ 2147483647 h 318"/>
                <a:gd name="T8" fmla="*/ 2147483647 w 325"/>
                <a:gd name="T9" fmla="*/ 2147483647 h 318"/>
                <a:gd name="T10" fmla="*/ 2147483647 w 325"/>
                <a:gd name="T11" fmla="*/ 2147483647 h 318"/>
                <a:gd name="T12" fmla="*/ 2147483647 w 325"/>
                <a:gd name="T13" fmla="*/ 2147483647 h 318"/>
                <a:gd name="T14" fmla="*/ 2147483647 w 325"/>
                <a:gd name="T15" fmla="*/ 2147483647 h 318"/>
                <a:gd name="T16" fmla="*/ 2147483647 w 325"/>
                <a:gd name="T17" fmla="*/ 2147483647 h 318"/>
                <a:gd name="T18" fmla="*/ 2147483647 w 325"/>
                <a:gd name="T19" fmla="*/ 2147483647 h 318"/>
                <a:gd name="T20" fmla="*/ 2147483647 w 325"/>
                <a:gd name="T21" fmla="*/ 2147483647 h 318"/>
                <a:gd name="T22" fmla="*/ 2147483647 w 325"/>
                <a:gd name="T23" fmla="*/ 2147483647 h 318"/>
                <a:gd name="T24" fmla="*/ 2147483647 w 325"/>
                <a:gd name="T25" fmla="*/ 2147483647 h 318"/>
                <a:gd name="T26" fmla="*/ 2147483647 w 325"/>
                <a:gd name="T27" fmla="*/ 2147483647 h 318"/>
                <a:gd name="T28" fmla="*/ 2147483647 w 325"/>
                <a:gd name="T29" fmla="*/ 2147483647 h 318"/>
                <a:gd name="T30" fmla="*/ 2147483647 w 325"/>
                <a:gd name="T31" fmla="*/ 2147483647 h 318"/>
                <a:gd name="T32" fmla="*/ 2147483647 w 325"/>
                <a:gd name="T33" fmla="*/ 2147483647 h 318"/>
                <a:gd name="T34" fmla="*/ 2147483647 w 325"/>
                <a:gd name="T35" fmla="*/ 2147483647 h 318"/>
                <a:gd name="T36" fmla="*/ 2147483647 w 325"/>
                <a:gd name="T37" fmla="*/ 2147483647 h 318"/>
                <a:gd name="T38" fmla="*/ 2147483647 w 325"/>
                <a:gd name="T39" fmla="*/ 2147483647 h 318"/>
                <a:gd name="T40" fmla="*/ 2147483647 w 325"/>
                <a:gd name="T41" fmla="*/ 2147483647 h 318"/>
                <a:gd name="T42" fmla="*/ 2147483647 w 325"/>
                <a:gd name="T43" fmla="*/ 2147483647 h 318"/>
                <a:gd name="T44" fmla="*/ 2147483647 w 325"/>
                <a:gd name="T45" fmla="*/ 2147483647 h 318"/>
                <a:gd name="T46" fmla="*/ 2147483647 w 325"/>
                <a:gd name="T47" fmla="*/ 2147483647 h 318"/>
                <a:gd name="T48" fmla="*/ 2147483647 w 325"/>
                <a:gd name="T49" fmla="*/ 2147483647 h 318"/>
                <a:gd name="T50" fmla="*/ 2147483647 w 325"/>
                <a:gd name="T51" fmla="*/ 2147483647 h 318"/>
                <a:gd name="T52" fmla="*/ 2147483647 w 325"/>
                <a:gd name="T53" fmla="*/ 2147483647 h 318"/>
                <a:gd name="T54" fmla="*/ 2147483647 w 325"/>
                <a:gd name="T55" fmla="*/ 2147483647 h 318"/>
                <a:gd name="T56" fmla="*/ 2147483647 w 325"/>
                <a:gd name="T57" fmla="*/ 2147483647 h 318"/>
                <a:gd name="T58" fmla="*/ 2147483647 w 325"/>
                <a:gd name="T59" fmla="*/ 2147483647 h 318"/>
                <a:gd name="T60" fmla="*/ 2147483647 w 325"/>
                <a:gd name="T61" fmla="*/ 2147483647 h 318"/>
                <a:gd name="T62" fmla="*/ 2147483647 w 325"/>
                <a:gd name="T63" fmla="*/ 2147483647 h 318"/>
                <a:gd name="T64" fmla="*/ 2147483647 w 325"/>
                <a:gd name="T65" fmla="*/ 2147483647 h 318"/>
                <a:gd name="T66" fmla="*/ 2147483647 w 325"/>
                <a:gd name="T67" fmla="*/ 2147483647 h 318"/>
                <a:gd name="T68" fmla="*/ 2147483647 w 325"/>
                <a:gd name="T69" fmla="*/ 2147483647 h 318"/>
                <a:gd name="T70" fmla="*/ 2147483647 w 325"/>
                <a:gd name="T71" fmla="*/ 2147483647 h 318"/>
                <a:gd name="T72" fmla="*/ 2147483647 w 325"/>
                <a:gd name="T73" fmla="*/ 2147483647 h 318"/>
                <a:gd name="T74" fmla="*/ 2147483647 w 325"/>
                <a:gd name="T75" fmla="*/ 2147483647 h 318"/>
                <a:gd name="T76" fmla="*/ 2147483647 w 325"/>
                <a:gd name="T77" fmla="*/ 2147483647 h 318"/>
                <a:gd name="T78" fmla="*/ 2147483647 w 325"/>
                <a:gd name="T79" fmla="*/ 2147483647 h 318"/>
                <a:gd name="T80" fmla="*/ 2147483647 w 325"/>
                <a:gd name="T81" fmla="*/ 2147483647 h 318"/>
                <a:gd name="T82" fmla="*/ 2147483647 w 325"/>
                <a:gd name="T83" fmla="*/ 2147483647 h 318"/>
                <a:gd name="T84" fmla="*/ 2147483647 w 325"/>
                <a:gd name="T85" fmla="*/ 2147483647 h 318"/>
                <a:gd name="T86" fmla="*/ 2147483647 w 325"/>
                <a:gd name="T87" fmla="*/ 2147483647 h 318"/>
                <a:gd name="T88" fmla="*/ 2147483647 w 325"/>
                <a:gd name="T89" fmla="*/ 2147483647 h 318"/>
                <a:gd name="T90" fmla="*/ 2147483647 w 325"/>
                <a:gd name="T91" fmla="*/ 2147483647 h 318"/>
                <a:gd name="T92" fmla="*/ 2147483647 w 325"/>
                <a:gd name="T93" fmla="*/ 2147483647 h 318"/>
                <a:gd name="T94" fmla="*/ 2147483647 w 325"/>
                <a:gd name="T95" fmla="*/ 2147483647 h 318"/>
                <a:gd name="T96" fmla="*/ 2147483647 w 325"/>
                <a:gd name="T97" fmla="*/ 2147483647 h 318"/>
                <a:gd name="T98" fmla="*/ 2147483647 w 325"/>
                <a:gd name="T99" fmla="*/ 2147483647 h 318"/>
                <a:gd name="T100" fmla="*/ 2147483647 w 325"/>
                <a:gd name="T101" fmla="*/ 2147483647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318"/>
                <a:gd name="T155" fmla="*/ 325 w 325"/>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318">
                  <a:moveTo>
                    <a:pt x="194" y="31"/>
                  </a:moveTo>
                  <a:lnTo>
                    <a:pt x="194" y="31"/>
                  </a:lnTo>
                  <a:lnTo>
                    <a:pt x="196" y="33"/>
                  </a:lnTo>
                  <a:lnTo>
                    <a:pt x="200" y="35"/>
                  </a:lnTo>
                  <a:lnTo>
                    <a:pt x="206" y="35"/>
                  </a:lnTo>
                  <a:lnTo>
                    <a:pt x="210" y="33"/>
                  </a:lnTo>
                  <a:lnTo>
                    <a:pt x="214" y="29"/>
                  </a:lnTo>
                  <a:lnTo>
                    <a:pt x="215" y="25"/>
                  </a:lnTo>
                  <a:lnTo>
                    <a:pt x="217" y="20"/>
                  </a:lnTo>
                  <a:lnTo>
                    <a:pt x="215" y="16"/>
                  </a:lnTo>
                  <a:lnTo>
                    <a:pt x="211" y="12"/>
                  </a:lnTo>
                  <a:lnTo>
                    <a:pt x="207" y="9"/>
                  </a:lnTo>
                  <a:lnTo>
                    <a:pt x="223" y="0"/>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3" y="155"/>
                  </a:lnTo>
                  <a:lnTo>
                    <a:pt x="293" y="154"/>
                  </a:lnTo>
                  <a:lnTo>
                    <a:pt x="291" y="153"/>
                  </a:lnTo>
                  <a:lnTo>
                    <a:pt x="288" y="153"/>
                  </a:lnTo>
                  <a:lnTo>
                    <a:pt x="194" y="205"/>
                  </a:lnTo>
                  <a:lnTo>
                    <a:pt x="194" y="174"/>
                  </a:lnTo>
                  <a:lnTo>
                    <a:pt x="275" y="130"/>
                  </a:lnTo>
                  <a:lnTo>
                    <a:pt x="276" y="127"/>
                  </a:lnTo>
                  <a:lnTo>
                    <a:pt x="276" y="126"/>
                  </a:lnTo>
                  <a:lnTo>
                    <a:pt x="275" y="124"/>
                  </a:lnTo>
                  <a:lnTo>
                    <a:pt x="272" y="124"/>
                  </a:lnTo>
                  <a:lnTo>
                    <a:pt x="194" y="168"/>
                  </a:lnTo>
                  <a:lnTo>
                    <a:pt x="194" y="138"/>
                  </a:lnTo>
                  <a:lnTo>
                    <a:pt x="260" y="101"/>
                  </a:lnTo>
                  <a:lnTo>
                    <a:pt x="261" y="98"/>
                  </a:lnTo>
                  <a:lnTo>
                    <a:pt x="261" y="97"/>
                  </a:lnTo>
                  <a:lnTo>
                    <a:pt x="259" y="96"/>
                  </a:lnTo>
                  <a:lnTo>
                    <a:pt x="257" y="96"/>
                  </a:lnTo>
                  <a:lnTo>
                    <a:pt x="194" y="131"/>
                  </a:lnTo>
                  <a:lnTo>
                    <a:pt x="194" y="100"/>
                  </a:lnTo>
                  <a:lnTo>
                    <a:pt x="244" y="73"/>
                  </a:lnTo>
                  <a:lnTo>
                    <a:pt x="245" y="70"/>
                  </a:lnTo>
                  <a:lnTo>
                    <a:pt x="245" y="69"/>
                  </a:lnTo>
                  <a:lnTo>
                    <a:pt x="244" y="67"/>
                  </a:lnTo>
                  <a:lnTo>
                    <a:pt x="241" y="67"/>
                  </a:lnTo>
                  <a:lnTo>
                    <a:pt x="194" y="93"/>
                  </a:lnTo>
                  <a:lnTo>
                    <a:pt x="194" y="31"/>
                  </a:lnTo>
                  <a:close/>
                  <a:moveTo>
                    <a:pt x="15" y="116"/>
                  </a:moveTo>
                  <a:lnTo>
                    <a:pt x="15" y="116"/>
                  </a:lnTo>
                  <a:lnTo>
                    <a:pt x="15" y="120"/>
                  </a:lnTo>
                  <a:lnTo>
                    <a:pt x="16" y="126"/>
                  </a:lnTo>
                  <a:lnTo>
                    <a:pt x="19" y="130"/>
                  </a:lnTo>
                  <a:lnTo>
                    <a:pt x="24" y="132"/>
                  </a:lnTo>
                  <a:lnTo>
                    <a:pt x="28" y="132"/>
                  </a:lnTo>
                  <a:lnTo>
                    <a:pt x="34" y="131"/>
                  </a:lnTo>
                  <a:lnTo>
                    <a:pt x="38" y="127"/>
                  </a:lnTo>
                  <a:lnTo>
                    <a:pt x="41" y="123"/>
                  </a:lnTo>
                  <a:lnTo>
                    <a:pt x="41" y="117"/>
                  </a:lnTo>
                  <a:lnTo>
                    <a:pt x="39" y="113"/>
                  </a:lnTo>
                  <a:lnTo>
                    <a:pt x="35" y="109"/>
                  </a:lnTo>
                  <a:lnTo>
                    <a:pt x="31" y="107"/>
                  </a:lnTo>
                  <a:lnTo>
                    <a:pt x="50" y="96"/>
                  </a:lnTo>
                  <a:lnTo>
                    <a:pt x="50" y="101"/>
                  </a:lnTo>
                  <a:lnTo>
                    <a:pt x="51" y="107"/>
                  </a:lnTo>
                  <a:lnTo>
                    <a:pt x="54" y="111"/>
                  </a:lnTo>
                  <a:lnTo>
                    <a:pt x="60" y="112"/>
                  </a:lnTo>
                  <a:lnTo>
                    <a:pt x="64" y="113"/>
                  </a:lnTo>
                  <a:lnTo>
                    <a:pt x="69" y="111"/>
                  </a:lnTo>
                  <a:lnTo>
                    <a:pt x="73" y="108"/>
                  </a:lnTo>
                  <a:lnTo>
                    <a:pt x="76" y="104"/>
                  </a:lnTo>
                  <a:lnTo>
                    <a:pt x="76" y="98"/>
                  </a:lnTo>
                  <a:lnTo>
                    <a:pt x="75" y="93"/>
                  </a:lnTo>
                  <a:lnTo>
                    <a:pt x="70" y="89"/>
                  </a:lnTo>
                  <a:lnTo>
                    <a:pt x="66" y="88"/>
                  </a:lnTo>
                  <a:lnTo>
                    <a:pt x="85" y="77"/>
                  </a:lnTo>
                  <a:lnTo>
                    <a:pt x="85" y="81"/>
                  </a:lnTo>
                  <a:lnTo>
                    <a:pt x="87" y="86"/>
                  </a:lnTo>
                  <a:lnTo>
                    <a:pt x="89" y="90"/>
                  </a:lnTo>
                  <a:lnTo>
                    <a:pt x="95" y="93"/>
                  </a:lnTo>
                  <a:lnTo>
                    <a:pt x="99" y="93"/>
                  </a:lnTo>
                  <a:lnTo>
                    <a:pt x="104" y="92"/>
                  </a:lnTo>
                  <a:lnTo>
                    <a:pt x="108" y="88"/>
                  </a:lnTo>
                  <a:lnTo>
                    <a:pt x="111" y="84"/>
                  </a:lnTo>
                  <a:lnTo>
                    <a:pt x="111" y="78"/>
                  </a:lnTo>
                  <a:lnTo>
                    <a:pt x="110" y="74"/>
                  </a:lnTo>
                  <a:lnTo>
                    <a:pt x="106" y="70"/>
                  </a:lnTo>
                  <a:lnTo>
                    <a:pt x="102" y="67"/>
                  </a:lnTo>
                  <a:lnTo>
                    <a:pt x="121" y="56"/>
                  </a:lnTo>
                  <a:lnTo>
                    <a:pt x="121" y="62"/>
                  </a:lnTo>
                  <a:lnTo>
                    <a:pt x="122" y="67"/>
                  </a:lnTo>
                  <a:lnTo>
                    <a:pt x="125" y="71"/>
                  </a:lnTo>
                  <a:lnTo>
                    <a:pt x="130" y="73"/>
                  </a:lnTo>
                  <a:lnTo>
                    <a:pt x="134" y="74"/>
                  </a:lnTo>
                  <a:lnTo>
                    <a:pt x="140" y="73"/>
                  </a:lnTo>
                  <a:lnTo>
                    <a:pt x="144" y="69"/>
                  </a:lnTo>
                  <a:lnTo>
                    <a:pt x="146" y="65"/>
                  </a:lnTo>
                  <a:lnTo>
                    <a:pt x="146" y="59"/>
                  </a:lnTo>
                  <a:lnTo>
                    <a:pt x="145" y="54"/>
                  </a:lnTo>
                  <a:lnTo>
                    <a:pt x="141" y="50"/>
                  </a:lnTo>
                  <a:lnTo>
                    <a:pt x="137" y="48"/>
                  </a:lnTo>
                  <a:lnTo>
                    <a:pt x="156" y="38"/>
                  </a:lnTo>
                  <a:lnTo>
                    <a:pt x="154" y="43"/>
                  </a:lnTo>
                  <a:lnTo>
                    <a:pt x="157" y="47"/>
                  </a:lnTo>
                  <a:lnTo>
                    <a:pt x="160" y="51"/>
                  </a:lnTo>
                  <a:lnTo>
                    <a:pt x="164" y="54"/>
                  </a:lnTo>
                  <a:lnTo>
                    <a:pt x="169" y="54"/>
                  </a:lnTo>
                  <a:lnTo>
                    <a:pt x="175" y="52"/>
                  </a:lnTo>
                  <a:lnTo>
                    <a:pt x="179" y="50"/>
                  </a:lnTo>
                  <a:lnTo>
                    <a:pt x="180" y="44"/>
                  </a:lnTo>
                  <a:lnTo>
                    <a:pt x="181" y="40"/>
                  </a:lnTo>
                  <a:lnTo>
                    <a:pt x="180" y="35"/>
                  </a:lnTo>
                  <a:lnTo>
                    <a:pt x="176" y="31"/>
                  </a:lnTo>
                  <a:lnTo>
                    <a:pt x="172" y="28"/>
                  </a:lnTo>
                  <a:lnTo>
                    <a:pt x="191" y="19"/>
                  </a:lnTo>
                  <a:lnTo>
                    <a:pt x="190" y="23"/>
                  </a:lnTo>
                  <a:lnTo>
                    <a:pt x="192" y="28"/>
                  </a:lnTo>
                  <a:lnTo>
                    <a:pt x="194" y="31"/>
                  </a:lnTo>
                  <a:lnTo>
                    <a:pt x="194" y="93"/>
                  </a:lnTo>
                  <a:lnTo>
                    <a:pt x="47" y="174"/>
                  </a:lnTo>
                  <a:lnTo>
                    <a:pt x="46" y="176"/>
                  </a:lnTo>
                  <a:lnTo>
                    <a:pt x="46" y="178"/>
                  </a:lnTo>
                  <a:lnTo>
                    <a:pt x="49" y="180"/>
                  </a:lnTo>
                  <a:lnTo>
                    <a:pt x="50" y="180"/>
                  </a:lnTo>
                  <a:lnTo>
                    <a:pt x="194" y="100"/>
                  </a:lnTo>
                  <a:lnTo>
                    <a:pt x="194" y="131"/>
                  </a:lnTo>
                  <a:lnTo>
                    <a:pt x="64" y="203"/>
                  </a:lnTo>
                  <a:lnTo>
                    <a:pt x="62" y="204"/>
                  </a:lnTo>
                  <a:lnTo>
                    <a:pt x="62" y="207"/>
                  </a:lnTo>
                  <a:lnTo>
                    <a:pt x="64" y="208"/>
                  </a:lnTo>
                  <a:lnTo>
                    <a:pt x="66" y="208"/>
                  </a:lnTo>
                  <a:lnTo>
                    <a:pt x="194" y="138"/>
                  </a:lnTo>
                  <a:lnTo>
                    <a:pt x="194" y="168"/>
                  </a:lnTo>
                  <a:lnTo>
                    <a:pt x="80" y="231"/>
                  </a:lnTo>
                  <a:lnTo>
                    <a:pt x="77" y="233"/>
                  </a:lnTo>
                  <a:lnTo>
                    <a:pt x="79" y="235"/>
                  </a:lnTo>
                  <a:lnTo>
                    <a:pt x="80" y="237"/>
                  </a:lnTo>
                  <a:lnTo>
                    <a:pt x="83" y="237"/>
                  </a:lnTo>
                  <a:lnTo>
                    <a:pt x="194" y="174"/>
                  </a:lnTo>
                  <a:lnTo>
                    <a:pt x="194" y="205"/>
                  </a:lnTo>
                  <a:lnTo>
                    <a:pt x="95" y="260"/>
                  </a:lnTo>
                  <a:lnTo>
                    <a:pt x="93" y="261"/>
                  </a:lnTo>
                  <a:lnTo>
                    <a:pt x="93" y="264"/>
                  </a:lnTo>
                  <a:lnTo>
                    <a:pt x="96" y="265"/>
                  </a:lnTo>
                  <a:lnTo>
                    <a:pt x="98" y="265"/>
                  </a:lnTo>
                  <a:lnTo>
                    <a:pt x="194" y="212"/>
                  </a:lnTo>
                  <a:lnTo>
                    <a:pt x="194" y="285"/>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1" name="Freeform 154"/>
            <p:cNvSpPr>
              <a:spLocks noEditPoints="1" noChangeArrowheads="1"/>
            </p:cNvSpPr>
            <p:nvPr/>
          </p:nvSpPr>
          <p:spPr bwMode="auto">
            <a:xfrm>
              <a:off x="5043217" y="2056382"/>
              <a:ext cx="320484" cy="343323"/>
            </a:xfrm>
            <a:custGeom>
              <a:avLst/>
              <a:gdLst>
                <a:gd name="T0" fmla="*/ 2147483647 w 308"/>
                <a:gd name="T1" fmla="*/ 2147483647 h 323"/>
                <a:gd name="T2" fmla="*/ 2147483647 w 308"/>
                <a:gd name="T3" fmla="*/ 2147483647 h 323"/>
                <a:gd name="T4" fmla="*/ 2147483647 w 308"/>
                <a:gd name="T5" fmla="*/ 2147483647 h 323"/>
                <a:gd name="T6" fmla="*/ 2147483647 w 308"/>
                <a:gd name="T7" fmla="*/ 2147483647 h 323"/>
                <a:gd name="T8" fmla="*/ 2147483647 w 308"/>
                <a:gd name="T9" fmla="*/ 2147483647 h 323"/>
                <a:gd name="T10" fmla="*/ 2147483647 w 308"/>
                <a:gd name="T11" fmla="*/ 2147483647 h 323"/>
                <a:gd name="T12" fmla="*/ 2147483647 w 308"/>
                <a:gd name="T13" fmla="*/ 2147483647 h 323"/>
                <a:gd name="T14" fmla="*/ 2147483647 w 308"/>
                <a:gd name="T15" fmla="*/ 2147483647 h 323"/>
                <a:gd name="T16" fmla="*/ 2147483647 w 308"/>
                <a:gd name="T17" fmla="*/ 2147483647 h 323"/>
                <a:gd name="T18" fmla="*/ 2147483647 w 308"/>
                <a:gd name="T19" fmla="*/ 2147483647 h 323"/>
                <a:gd name="T20" fmla="*/ 2147483647 w 308"/>
                <a:gd name="T21" fmla="*/ 2147483647 h 323"/>
                <a:gd name="T22" fmla="*/ 2147483647 w 308"/>
                <a:gd name="T23" fmla="*/ 2147483647 h 323"/>
                <a:gd name="T24" fmla="*/ 2147483647 w 308"/>
                <a:gd name="T25" fmla="*/ 2147483647 h 323"/>
                <a:gd name="T26" fmla="*/ 2147483647 w 308"/>
                <a:gd name="T27" fmla="*/ 2147483647 h 323"/>
                <a:gd name="T28" fmla="*/ 2147483647 w 308"/>
                <a:gd name="T29" fmla="*/ 2147483647 h 323"/>
                <a:gd name="T30" fmla="*/ 2147483647 w 308"/>
                <a:gd name="T31" fmla="*/ 2147483647 h 323"/>
                <a:gd name="T32" fmla="*/ 2147483647 w 308"/>
                <a:gd name="T33" fmla="*/ 2147483647 h 323"/>
                <a:gd name="T34" fmla="*/ 2147483647 w 308"/>
                <a:gd name="T35" fmla="*/ 2147483647 h 323"/>
                <a:gd name="T36" fmla="*/ 2147483647 w 308"/>
                <a:gd name="T37" fmla="*/ 2147483647 h 323"/>
                <a:gd name="T38" fmla="*/ 2147483647 w 308"/>
                <a:gd name="T39" fmla="*/ 2147483647 h 323"/>
                <a:gd name="T40" fmla="*/ 2147483647 w 308"/>
                <a:gd name="T41" fmla="*/ 2147483647 h 323"/>
                <a:gd name="T42" fmla="*/ 2147483647 w 308"/>
                <a:gd name="T43" fmla="*/ 2147483647 h 323"/>
                <a:gd name="T44" fmla="*/ 2147483647 w 308"/>
                <a:gd name="T45" fmla="*/ 2147483647 h 323"/>
                <a:gd name="T46" fmla="*/ 2147483647 w 308"/>
                <a:gd name="T47" fmla="*/ 2147483647 h 323"/>
                <a:gd name="T48" fmla="*/ 2147483647 w 308"/>
                <a:gd name="T49" fmla="*/ 2147483647 h 323"/>
                <a:gd name="T50" fmla="*/ 2147483647 w 308"/>
                <a:gd name="T51" fmla="*/ 2147483647 h 323"/>
                <a:gd name="T52" fmla="*/ 2147483647 w 308"/>
                <a:gd name="T53" fmla="*/ 2147483647 h 323"/>
                <a:gd name="T54" fmla="*/ 2147483647 w 308"/>
                <a:gd name="T55" fmla="*/ 0 h 323"/>
                <a:gd name="T56" fmla="*/ 2147483647 w 308"/>
                <a:gd name="T57" fmla="*/ 2147483647 h 323"/>
                <a:gd name="T58" fmla="*/ 2147483647 w 308"/>
                <a:gd name="T59" fmla="*/ 2147483647 h 323"/>
                <a:gd name="T60" fmla="*/ 2147483647 w 308"/>
                <a:gd name="T61" fmla="*/ 2147483647 h 323"/>
                <a:gd name="T62" fmla="*/ 2147483647 w 308"/>
                <a:gd name="T63" fmla="*/ 2147483647 h 323"/>
                <a:gd name="T64" fmla="*/ 2147483647 w 308"/>
                <a:gd name="T65" fmla="*/ 2147483647 h 323"/>
                <a:gd name="T66" fmla="*/ 2147483647 w 308"/>
                <a:gd name="T67" fmla="*/ 2147483647 h 323"/>
                <a:gd name="T68" fmla="*/ 2147483647 w 308"/>
                <a:gd name="T69" fmla="*/ 2147483647 h 323"/>
                <a:gd name="T70" fmla="*/ 2147483647 w 308"/>
                <a:gd name="T71" fmla="*/ 2147483647 h 323"/>
                <a:gd name="T72" fmla="*/ 2147483647 w 308"/>
                <a:gd name="T73" fmla="*/ 2147483647 h 323"/>
                <a:gd name="T74" fmla="*/ 2147483647 w 308"/>
                <a:gd name="T75" fmla="*/ 2147483647 h 323"/>
                <a:gd name="T76" fmla="*/ 2147483647 w 308"/>
                <a:gd name="T77" fmla="*/ 2147483647 h 323"/>
                <a:gd name="T78" fmla="*/ 2147483647 w 308"/>
                <a:gd name="T79" fmla="*/ 2147483647 h 323"/>
                <a:gd name="T80" fmla="*/ 2147483647 w 308"/>
                <a:gd name="T81" fmla="*/ 2147483647 h 323"/>
                <a:gd name="T82" fmla="*/ 2147483647 w 308"/>
                <a:gd name="T83" fmla="*/ 2147483647 h 323"/>
                <a:gd name="T84" fmla="*/ 2147483647 w 308"/>
                <a:gd name="T85" fmla="*/ 2147483647 h 323"/>
                <a:gd name="T86" fmla="*/ 2147483647 w 308"/>
                <a:gd name="T87" fmla="*/ 2147483647 h 323"/>
                <a:gd name="T88" fmla="*/ 2147483647 w 308"/>
                <a:gd name="T89" fmla="*/ 2147483647 h 323"/>
                <a:gd name="T90" fmla="*/ 2147483647 w 308"/>
                <a:gd name="T91" fmla="*/ 2147483647 h 323"/>
                <a:gd name="T92" fmla="*/ 2147483647 w 308"/>
                <a:gd name="T93" fmla="*/ 2147483647 h 323"/>
                <a:gd name="T94" fmla="*/ 2147483647 w 308"/>
                <a:gd name="T95" fmla="*/ 2147483647 h 323"/>
                <a:gd name="T96" fmla="*/ 2147483647 w 308"/>
                <a:gd name="T97" fmla="*/ 2147483647 h 323"/>
                <a:gd name="T98" fmla="*/ 2147483647 w 308"/>
                <a:gd name="T99" fmla="*/ 2147483647 h 323"/>
                <a:gd name="T100" fmla="*/ 2147483647 w 308"/>
                <a:gd name="T101" fmla="*/ 2147483647 h 323"/>
                <a:gd name="T102" fmla="*/ 2147483647 w 308"/>
                <a:gd name="T103" fmla="*/ 2147483647 h 323"/>
                <a:gd name="T104" fmla="*/ 2147483647 w 308"/>
                <a:gd name="T105" fmla="*/ 2147483647 h 323"/>
                <a:gd name="T106" fmla="*/ 2147483647 w 308"/>
                <a:gd name="T107" fmla="*/ 2147483647 h 323"/>
                <a:gd name="T108" fmla="*/ 2147483647 w 308"/>
                <a:gd name="T109" fmla="*/ 2147483647 h 323"/>
                <a:gd name="T110" fmla="*/ 2147483647 w 308"/>
                <a:gd name="T111" fmla="*/ 2147483647 h 323"/>
                <a:gd name="T112" fmla="*/ 2147483647 w 308"/>
                <a:gd name="T113" fmla="*/ 2147483647 h 323"/>
                <a:gd name="T114" fmla="*/ 2147483647 w 308"/>
                <a:gd name="T115" fmla="*/ 2147483647 h 323"/>
                <a:gd name="T116" fmla="*/ 2147483647 w 308"/>
                <a:gd name="T117" fmla="*/ 2147483647 h 323"/>
                <a:gd name="T118" fmla="*/ 2147483647 w 308"/>
                <a:gd name="T119" fmla="*/ 2147483647 h 323"/>
                <a:gd name="T120" fmla="*/ 2147483647 w 308"/>
                <a:gd name="T121" fmla="*/ 2147483647 h 323"/>
                <a:gd name="T122" fmla="*/ 2147483647 w 308"/>
                <a:gd name="T123" fmla="*/ 2147483647 h 323"/>
                <a:gd name="T124" fmla="*/ 2147483647 w 308"/>
                <a:gd name="T125" fmla="*/ 2147483647 h 3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8"/>
                <a:gd name="T190" fmla="*/ 0 h 323"/>
                <a:gd name="T191" fmla="*/ 308 w 308"/>
                <a:gd name="T192" fmla="*/ 323 h 3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8" h="323">
                  <a:moveTo>
                    <a:pt x="218" y="44"/>
                  </a:moveTo>
                  <a:lnTo>
                    <a:pt x="288" y="76"/>
                  </a:lnTo>
                  <a:lnTo>
                    <a:pt x="293" y="80"/>
                  </a:lnTo>
                  <a:lnTo>
                    <a:pt x="299" y="84"/>
                  </a:lnTo>
                  <a:lnTo>
                    <a:pt x="303" y="90"/>
                  </a:lnTo>
                  <a:lnTo>
                    <a:pt x="306" y="96"/>
                  </a:lnTo>
                  <a:lnTo>
                    <a:pt x="308" y="103"/>
                  </a:lnTo>
                  <a:lnTo>
                    <a:pt x="308" y="110"/>
                  </a:lnTo>
                  <a:lnTo>
                    <a:pt x="307" y="117"/>
                  </a:lnTo>
                  <a:lnTo>
                    <a:pt x="304" y="124"/>
                  </a:lnTo>
                  <a:lnTo>
                    <a:pt x="222" y="301"/>
                  </a:lnTo>
                  <a:lnTo>
                    <a:pt x="218" y="308"/>
                  </a:lnTo>
                  <a:lnTo>
                    <a:pt x="218" y="248"/>
                  </a:lnTo>
                  <a:lnTo>
                    <a:pt x="219" y="245"/>
                  </a:lnTo>
                  <a:lnTo>
                    <a:pt x="227" y="228"/>
                  </a:lnTo>
                  <a:lnTo>
                    <a:pt x="228" y="226"/>
                  </a:lnTo>
                  <a:lnTo>
                    <a:pt x="227" y="224"/>
                  </a:lnTo>
                  <a:lnTo>
                    <a:pt x="227" y="222"/>
                  </a:lnTo>
                  <a:lnTo>
                    <a:pt x="224" y="221"/>
                  </a:lnTo>
                  <a:lnTo>
                    <a:pt x="218" y="217"/>
                  </a:lnTo>
                  <a:lnTo>
                    <a:pt x="218" y="202"/>
                  </a:lnTo>
                  <a:lnTo>
                    <a:pt x="230" y="209"/>
                  </a:lnTo>
                  <a:lnTo>
                    <a:pt x="233" y="209"/>
                  </a:lnTo>
                  <a:lnTo>
                    <a:pt x="235" y="209"/>
                  </a:lnTo>
                  <a:lnTo>
                    <a:pt x="237" y="207"/>
                  </a:lnTo>
                  <a:lnTo>
                    <a:pt x="238" y="206"/>
                  </a:lnTo>
                  <a:lnTo>
                    <a:pt x="246" y="188"/>
                  </a:lnTo>
                  <a:lnTo>
                    <a:pt x="247" y="186"/>
                  </a:lnTo>
                  <a:lnTo>
                    <a:pt x="246" y="184"/>
                  </a:lnTo>
                  <a:lnTo>
                    <a:pt x="246" y="182"/>
                  </a:lnTo>
                  <a:lnTo>
                    <a:pt x="243" y="180"/>
                  </a:lnTo>
                  <a:lnTo>
                    <a:pt x="218" y="168"/>
                  </a:lnTo>
                  <a:lnTo>
                    <a:pt x="218" y="145"/>
                  </a:lnTo>
                  <a:lnTo>
                    <a:pt x="243" y="157"/>
                  </a:lnTo>
                  <a:lnTo>
                    <a:pt x="250" y="159"/>
                  </a:lnTo>
                  <a:lnTo>
                    <a:pt x="257" y="157"/>
                  </a:lnTo>
                  <a:lnTo>
                    <a:pt x="262" y="155"/>
                  </a:lnTo>
                  <a:lnTo>
                    <a:pt x="266" y="149"/>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close/>
                  <a:moveTo>
                    <a:pt x="218" y="308"/>
                  </a:moveTo>
                  <a:lnTo>
                    <a:pt x="218" y="308"/>
                  </a:lnTo>
                  <a:lnTo>
                    <a:pt x="211" y="316"/>
                  </a:lnTo>
                  <a:lnTo>
                    <a:pt x="201" y="320"/>
                  </a:lnTo>
                  <a:lnTo>
                    <a:pt x="191" y="323"/>
                  </a:lnTo>
                  <a:lnTo>
                    <a:pt x="180" y="321"/>
                  </a:lnTo>
                  <a:lnTo>
                    <a:pt x="180" y="283"/>
                  </a:lnTo>
                  <a:lnTo>
                    <a:pt x="193" y="289"/>
                  </a:lnTo>
                  <a:lnTo>
                    <a:pt x="195" y="289"/>
                  </a:lnTo>
                  <a:lnTo>
                    <a:pt x="197" y="289"/>
                  </a:lnTo>
                  <a:lnTo>
                    <a:pt x="199" y="287"/>
                  </a:lnTo>
                  <a:lnTo>
                    <a:pt x="200" y="286"/>
                  </a:lnTo>
                  <a:lnTo>
                    <a:pt x="208" y="268"/>
                  </a:lnTo>
                  <a:lnTo>
                    <a:pt x="209" y="266"/>
                  </a:lnTo>
                  <a:lnTo>
                    <a:pt x="209" y="264"/>
                  </a:lnTo>
                  <a:lnTo>
                    <a:pt x="208" y="262"/>
                  </a:lnTo>
                  <a:lnTo>
                    <a:pt x="205" y="260"/>
                  </a:lnTo>
                  <a:lnTo>
                    <a:pt x="180" y="249"/>
                  </a:lnTo>
                  <a:lnTo>
                    <a:pt x="180" y="235"/>
                  </a:lnTo>
                  <a:lnTo>
                    <a:pt x="212" y="248"/>
                  </a:lnTo>
                  <a:lnTo>
                    <a:pt x="215" y="249"/>
                  </a:lnTo>
                  <a:lnTo>
                    <a:pt x="218" y="248"/>
                  </a:lnTo>
                  <a:lnTo>
                    <a:pt x="218" y="308"/>
                  </a:lnTo>
                  <a:close/>
                  <a:moveTo>
                    <a:pt x="218" y="145"/>
                  </a:moveTo>
                  <a:lnTo>
                    <a:pt x="218" y="168"/>
                  </a:lnTo>
                  <a:lnTo>
                    <a:pt x="205" y="163"/>
                  </a:lnTo>
                  <a:lnTo>
                    <a:pt x="203" y="161"/>
                  </a:lnTo>
                  <a:lnTo>
                    <a:pt x="201" y="163"/>
                  </a:lnTo>
                  <a:lnTo>
                    <a:pt x="199" y="164"/>
                  </a:lnTo>
                  <a:lnTo>
                    <a:pt x="197" y="165"/>
                  </a:lnTo>
                  <a:lnTo>
                    <a:pt x="189" y="183"/>
                  </a:lnTo>
                  <a:lnTo>
                    <a:pt x="189" y="184"/>
                  </a:lnTo>
                  <a:lnTo>
                    <a:pt x="189" y="187"/>
                  </a:lnTo>
                  <a:lnTo>
                    <a:pt x="191" y="190"/>
                  </a:lnTo>
                  <a:lnTo>
                    <a:pt x="192" y="191"/>
                  </a:lnTo>
                  <a:lnTo>
                    <a:pt x="218" y="202"/>
                  </a:lnTo>
                  <a:lnTo>
                    <a:pt x="218" y="217"/>
                  </a:lnTo>
                  <a:lnTo>
                    <a:pt x="186" y="202"/>
                  </a:lnTo>
                  <a:lnTo>
                    <a:pt x="184" y="202"/>
                  </a:lnTo>
                  <a:lnTo>
                    <a:pt x="180" y="203"/>
                  </a:lnTo>
                  <a:lnTo>
                    <a:pt x="180" y="17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close/>
                  <a:moveTo>
                    <a:pt x="180" y="321"/>
                  </a:moveTo>
                  <a:lnTo>
                    <a:pt x="180" y="321"/>
                  </a:lnTo>
                  <a:lnTo>
                    <a:pt x="174" y="318"/>
                  </a:lnTo>
                  <a:lnTo>
                    <a:pt x="147" y="306"/>
                  </a:lnTo>
                  <a:lnTo>
                    <a:pt x="147" y="240"/>
                  </a:lnTo>
                  <a:lnTo>
                    <a:pt x="149" y="237"/>
                  </a:lnTo>
                  <a:lnTo>
                    <a:pt x="147" y="235"/>
                  </a:lnTo>
                  <a:lnTo>
                    <a:pt x="147" y="218"/>
                  </a:lnTo>
                  <a:lnTo>
                    <a:pt x="150" y="220"/>
                  </a:lnTo>
                  <a:lnTo>
                    <a:pt x="153" y="221"/>
                  </a:lnTo>
                  <a:lnTo>
                    <a:pt x="155" y="220"/>
                  </a:lnTo>
                  <a:lnTo>
                    <a:pt x="157" y="218"/>
                  </a:lnTo>
                  <a:lnTo>
                    <a:pt x="158" y="217"/>
                  </a:lnTo>
                  <a:lnTo>
                    <a:pt x="166" y="199"/>
                  </a:lnTo>
                  <a:lnTo>
                    <a:pt x="166" y="198"/>
                  </a:lnTo>
                  <a:lnTo>
                    <a:pt x="166" y="195"/>
                  </a:lnTo>
                  <a:lnTo>
                    <a:pt x="165" y="193"/>
                  </a:lnTo>
                  <a:lnTo>
                    <a:pt x="163" y="191"/>
                  </a:lnTo>
                  <a:lnTo>
                    <a:pt x="147" y="184"/>
                  </a:lnTo>
                  <a:lnTo>
                    <a:pt x="147" y="170"/>
                  </a:lnTo>
                  <a:lnTo>
                    <a:pt x="169" y="180"/>
                  </a:lnTo>
                  <a:lnTo>
                    <a:pt x="172" y="180"/>
                  </a:lnTo>
                  <a:lnTo>
                    <a:pt x="173" y="180"/>
                  </a:lnTo>
                  <a:lnTo>
                    <a:pt x="176" y="179"/>
                  </a:lnTo>
                  <a:lnTo>
                    <a:pt x="177" y="176"/>
                  </a:lnTo>
                  <a:lnTo>
                    <a:pt x="180" y="170"/>
                  </a:lnTo>
                  <a:lnTo>
                    <a:pt x="180" y="203"/>
                  </a:lnTo>
                  <a:lnTo>
                    <a:pt x="178" y="206"/>
                  </a:lnTo>
                  <a:lnTo>
                    <a:pt x="170" y="222"/>
                  </a:lnTo>
                  <a:lnTo>
                    <a:pt x="170" y="225"/>
                  </a:lnTo>
                  <a:lnTo>
                    <a:pt x="170" y="228"/>
                  </a:lnTo>
                  <a:lnTo>
                    <a:pt x="172" y="229"/>
                  </a:lnTo>
                  <a:lnTo>
                    <a:pt x="173" y="230"/>
                  </a:lnTo>
                  <a:lnTo>
                    <a:pt x="180" y="235"/>
                  </a:lnTo>
                  <a:lnTo>
                    <a:pt x="180" y="249"/>
                  </a:lnTo>
                  <a:lnTo>
                    <a:pt x="168" y="243"/>
                  </a:lnTo>
                  <a:lnTo>
                    <a:pt x="166" y="243"/>
                  </a:lnTo>
                  <a:lnTo>
                    <a:pt x="163" y="243"/>
                  </a:lnTo>
                  <a:lnTo>
                    <a:pt x="162" y="244"/>
                  </a:lnTo>
                  <a:lnTo>
                    <a:pt x="161" y="245"/>
                  </a:lnTo>
                  <a:lnTo>
                    <a:pt x="151" y="263"/>
                  </a:lnTo>
                  <a:lnTo>
                    <a:pt x="151" y="266"/>
                  </a:lnTo>
                  <a:lnTo>
                    <a:pt x="151" y="267"/>
                  </a:lnTo>
                  <a:lnTo>
                    <a:pt x="153" y="270"/>
                  </a:lnTo>
                  <a:lnTo>
                    <a:pt x="155" y="271"/>
                  </a:lnTo>
                  <a:lnTo>
                    <a:pt x="180" y="283"/>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4" y="31"/>
                  </a:lnTo>
                  <a:lnTo>
                    <a:pt x="119" y="31"/>
                  </a:lnTo>
                  <a:lnTo>
                    <a:pt x="119" y="0"/>
                  </a:lnTo>
                  <a:lnTo>
                    <a:pt x="127" y="2"/>
                  </a:lnTo>
                  <a:lnTo>
                    <a:pt x="135" y="4"/>
                  </a:lnTo>
                  <a:close/>
                  <a:moveTo>
                    <a:pt x="147" y="306"/>
                  </a:moveTo>
                  <a:lnTo>
                    <a:pt x="119" y="293"/>
                  </a:lnTo>
                  <a:lnTo>
                    <a:pt x="119" y="253"/>
                  </a:lnTo>
                  <a:lnTo>
                    <a:pt x="132" y="260"/>
                  </a:lnTo>
                  <a:lnTo>
                    <a:pt x="134" y="260"/>
                  </a:lnTo>
                  <a:lnTo>
                    <a:pt x="136" y="260"/>
                  </a:lnTo>
                  <a:lnTo>
                    <a:pt x="138" y="259"/>
                  </a:lnTo>
                  <a:lnTo>
                    <a:pt x="139" y="258"/>
                  </a:lnTo>
                  <a:lnTo>
                    <a:pt x="147" y="240"/>
                  </a:lnTo>
                  <a:lnTo>
                    <a:pt x="147" y="306"/>
                  </a:lnTo>
                  <a:close/>
                  <a:moveTo>
                    <a:pt x="147" y="113"/>
                  </a:moveTo>
                  <a:lnTo>
                    <a:pt x="147" y="136"/>
                  </a:lnTo>
                  <a:lnTo>
                    <a:pt x="144" y="134"/>
                  </a:lnTo>
                  <a:lnTo>
                    <a:pt x="142" y="133"/>
                  </a:lnTo>
                  <a:lnTo>
                    <a:pt x="139" y="134"/>
                  </a:lnTo>
                  <a:lnTo>
                    <a:pt x="138" y="134"/>
                  </a:lnTo>
                  <a:lnTo>
                    <a:pt x="136" y="137"/>
                  </a:lnTo>
                  <a:lnTo>
                    <a:pt x="128" y="155"/>
                  </a:lnTo>
                  <a:lnTo>
                    <a:pt x="128" y="156"/>
                  </a:lnTo>
                  <a:lnTo>
                    <a:pt x="128" y="159"/>
                  </a:lnTo>
                  <a:lnTo>
                    <a:pt x="130" y="160"/>
                  </a:lnTo>
                  <a:lnTo>
                    <a:pt x="131" y="161"/>
                  </a:lnTo>
                  <a:lnTo>
                    <a:pt x="147" y="170"/>
                  </a:lnTo>
                  <a:lnTo>
                    <a:pt x="147" y="184"/>
                  </a:lnTo>
                  <a:lnTo>
                    <a:pt x="126" y="174"/>
                  </a:lnTo>
                  <a:lnTo>
                    <a:pt x="121" y="174"/>
                  </a:lnTo>
                  <a:lnTo>
                    <a:pt x="119" y="175"/>
                  </a:lnTo>
                  <a:lnTo>
                    <a:pt x="119" y="141"/>
                  </a:lnTo>
                  <a:lnTo>
                    <a:pt x="124" y="130"/>
                  </a:lnTo>
                  <a:lnTo>
                    <a:pt x="124" y="129"/>
                  </a:lnTo>
                  <a:lnTo>
                    <a:pt x="124" y="126"/>
                  </a:lnTo>
                  <a:lnTo>
                    <a:pt x="123" y="125"/>
                  </a:lnTo>
                  <a:lnTo>
                    <a:pt x="121" y="124"/>
                  </a:lnTo>
                  <a:lnTo>
                    <a:pt x="119" y="122"/>
                  </a:lnTo>
                  <a:lnTo>
                    <a:pt x="119" y="99"/>
                  </a:lnTo>
                  <a:lnTo>
                    <a:pt x="147" y="113"/>
                  </a:lnTo>
                  <a:close/>
                  <a:moveTo>
                    <a:pt x="147" y="218"/>
                  </a:moveTo>
                  <a:lnTo>
                    <a:pt x="147" y="235"/>
                  </a:lnTo>
                  <a:lnTo>
                    <a:pt x="144" y="232"/>
                  </a:lnTo>
                  <a:lnTo>
                    <a:pt x="119" y="220"/>
                  </a:lnTo>
                  <a:lnTo>
                    <a:pt x="119" y="205"/>
                  </a:lnTo>
                  <a:lnTo>
                    <a:pt x="147" y="218"/>
                  </a:lnTo>
                  <a:close/>
                  <a:moveTo>
                    <a:pt x="119" y="293"/>
                  </a:moveTo>
                  <a:lnTo>
                    <a:pt x="98" y="283"/>
                  </a:lnTo>
                  <a:lnTo>
                    <a:pt x="98" y="244"/>
                  </a:lnTo>
                  <a:lnTo>
                    <a:pt x="119" y="253"/>
                  </a:lnTo>
                  <a:lnTo>
                    <a:pt x="119" y="293"/>
                  </a:lnTo>
                  <a:close/>
                  <a:moveTo>
                    <a:pt x="98" y="7"/>
                  </a:moveTo>
                  <a:lnTo>
                    <a:pt x="98" y="7"/>
                  </a:lnTo>
                  <a:lnTo>
                    <a:pt x="103" y="4"/>
                  </a:lnTo>
                  <a:lnTo>
                    <a:pt x="108" y="3"/>
                  </a:lnTo>
                  <a:lnTo>
                    <a:pt x="113" y="2"/>
                  </a:lnTo>
                  <a:lnTo>
                    <a:pt x="119" y="0"/>
                  </a:lnTo>
                  <a:lnTo>
                    <a:pt x="119" y="31"/>
                  </a:lnTo>
                  <a:lnTo>
                    <a:pt x="115" y="33"/>
                  </a:lnTo>
                  <a:lnTo>
                    <a:pt x="111" y="34"/>
                  </a:lnTo>
                  <a:lnTo>
                    <a:pt x="108" y="37"/>
                  </a:lnTo>
                  <a:lnTo>
                    <a:pt x="105" y="41"/>
                  </a:lnTo>
                  <a:lnTo>
                    <a:pt x="98" y="56"/>
                  </a:lnTo>
                  <a:lnTo>
                    <a:pt x="98" y="7"/>
                  </a:lnTo>
                  <a:close/>
                  <a:moveTo>
                    <a:pt x="119" y="99"/>
                  </a:moveTo>
                  <a:lnTo>
                    <a:pt x="119" y="122"/>
                  </a:lnTo>
                  <a:lnTo>
                    <a:pt x="98" y="113"/>
                  </a:lnTo>
                  <a:lnTo>
                    <a:pt x="98" y="90"/>
                  </a:lnTo>
                  <a:lnTo>
                    <a:pt x="101" y="91"/>
                  </a:lnTo>
                  <a:lnTo>
                    <a:pt x="119" y="99"/>
                  </a:lnTo>
                  <a:close/>
                  <a:moveTo>
                    <a:pt x="119" y="141"/>
                  </a:moveTo>
                  <a:lnTo>
                    <a:pt x="119" y="175"/>
                  </a:lnTo>
                  <a:lnTo>
                    <a:pt x="117" y="176"/>
                  </a:lnTo>
                  <a:lnTo>
                    <a:pt x="109" y="194"/>
                  </a:lnTo>
                  <a:lnTo>
                    <a:pt x="109" y="197"/>
                  </a:lnTo>
                  <a:lnTo>
                    <a:pt x="109" y="199"/>
                  </a:lnTo>
                  <a:lnTo>
                    <a:pt x="111" y="201"/>
                  </a:lnTo>
                  <a:lnTo>
                    <a:pt x="112" y="202"/>
                  </a:lnTo>
                  <a:lnTo>
                    <a:pt x="119" y="205"/>
                  </a:lnTo>
                  <a:lnTo>
                    <a:pt x="119" y="220"/>
                  </a:lnTo>
                  <a:lnTo>
                    <a:pt x="107" y="214"/>
                  </a:lnTo>
                  <a:lnTo>
                    <a:pt x="104" y="214"/>
                  </a:lnTo>
                  <a:lnTo>
                    <a:pt x="103" y="214"/>
                  </a:lnTo>
                  <a:lnTo>
                    <a:pt x="100" y="216"/>
                  </a:lnTo>
                  <a:lnTo>
                    <a:pt x="98" y="217"/>
                  </a:lnTo>
                  <a:lnTo>
                    <a:pt x="98" y="218"/>
                  </a:lnTo>
                  <a:lnTo>
                    <a:pt x="98" y="186"/>
                  </a:lnTo>
                  <a:lnTo>
                    <a:pt x="105" y="171"/>
                  </a:lnTo>
                  <a:lnTo>
                    <a:pt x="105" y="168"/>
                  </a:lnTo>
                  <a:lnTo>
                    <a:pt x="105" y="167"/>
                  </a:lnTo>
                  <a:lnTo>
                    <a:pt x="104" y="164"/>
                  </a:lnTo>
                  <a:lnTo>
                    <a:pt x="103" y="163"/>
                  </a:lnTo>
                  <a:lnTo>
                    <a:pt x="98" y="161"/>
                  </a:lnTo>
                  <a:lnTo>
                    <a:pt x="98" y="147"/>
                  </a:lnTo>
                  <a:lnTo>
                    <a:pt x="108" y="152"/>
                  </a:lnTo>
                  <a:lnTo>
                    <a:pt x="111" y="152"/>
                  </a:lnTo>
                  <a:lnTo>
                    <a:pt x="112" y="152"/>
                  </a:lnTo>
                  <a:lnTo>
                    <a:pt x="115" y="151"/>
                  </a:lnTo>
                  <a:lnTo>
                    <a:pt x="116" y="148"/>
                  </a:lnTo>
                  <a:lnTo>
                    <a:pt x="119" y="141"/>
                  </a:lnTo>
                  <a:close/>
                  <a:moveTo>
                    <a:pt x="98" y="283"/>
                  </a:moveTo>
                  <a:lnTo>
                    <a:pt x="86" y="278"/>
                  </a:lnTo>
                  <a:lnTo>
                    <a:pt x="86" y="212"/>
                  </a:lnTo>
                  <a:lnTo>
                    <a:pt x="86" y="209"/>
                  </a:lnTo>
                  <a:lnTo>
                    <a:pt x="86" y="206"/>
                  </a:lnTo>
                  <a:lnTo>
                    <a:pt x="86" y="190"/>
                  </a:lnTo>
                  <a:lnTo>
                    <a:pt x="89" y="191"/>
                  </a:lnTo>
                  <a:lnTo>
                    <a:pt x="92" y="191"/>
                  </a:lnTo>
                  <a:lnTo>
                    <a:pt x="93" y="191"/>
                  </a:lnTo>
                  <a:lnTo>
                    <a:pt x="96" y="190"/>
                  </a:lnTo>
                  <a:lnTo>
                    <a:pt x="97" y="188"/>
                  </a:lnTo>
                  <a:lnTo>
                    <a:pt x="98" y="186"/>
                  </a:lnTo>
                  <a:lnTo>
                    <a:pt x="98" y="218"/>
                  </a:lnTo>
                  <a:lnTo>
                    <a:pt x="90" y="235"/>
                  </a:lnTo>
                  <a:lnTo>
                    <a:pt x="90" y="237"/>
                  </a:lnTo>
                  <a:lnTo>
                    <a:pt x="90" y="239"/>
                  </a:lnTo>
                  <a:lnTo>
                    <a:pt x="92" y="241"/>
                  </a:lnTo>
                  <a:lnTo>
                    <a:pt x="93" y="243"/>
                  </a:lnTo>
                  <a:lnTo>
                    <a:pt x="98" y="244"/>
                  </a:lnTo>
                  <a:lnTo>
                    <a:pt x="98" y="283"/>
                  </a:lnTo>
                  <a:close/>
                  <a:moveTo>
                    <a:pt x="86" y="22"/>
                  </a:moveTo>
                  <a:lnTo>
                    <a:pt x="86" y="22"/>
                  </a:lnTo>
                  <a:lnTo>
                    <a:pt x="92" y="14"/>
                  </a:lnTo>
                  <a:lnTo>
                    <a:pt x="98" y="7"/>
                  </a:lnTo>
                  <a:lnTo>
                    <a:pt x="98" y="56"/>
                  </a:lnTo>
                  <a:lnTo>
                    <a:pt x="93" y="68"/>
                  </a:lnTo>
                  <a:lnTo>
                    <a:pt x="92" y="73"/>
                  </a:lnTo>
                  <a:lnTo>
                    <a:pt x="92" y="79"/>
                  </a:lnTo>
                  <a:lnTo>
                    <a:pt x="94" y="84"/>
                  </a:lnTo>
                  <a:lnTo>
                    <a:pt x="98" y="90"/>
                  </a:lnTo>
                  <a:lnTo>
                    <a:pt x="98" y="113"/>
                  </a:lnTo>
                  <a:lnTo>
                    <a:pt x="86" y="107"/>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3" y="232"/>
                  </a:lnTo>
                  <a:lnTo>
                    <a:pt x="75" y="232"/>
                  </a:lnTo>
                  <a:lnTo>
                    <a:pt x="77" y="230"/>
                  </a:lnTo>
                  <a:lnTo>
                    <a:pt x="78" y="229"/>
                  </a:lnTo>
                  <a:lnTo>
                    <a:pt x="86" y="212"/>
                  </a:lnTo>
                  <a:lnTo>
                    <a:pt x="86" y="278"/>
                  </a:lnTo>
                  <a:close/>
                  <a:moveTo>
                    <a:pt x="58" y="83"/>
                  </a:moveTo>
                  <a:lnTo>
                    <a:pt x="86" y="22"/>
                  </a:lnTo>
                  <a:lnTo>
                    <a:pt x="86" y="107"/>
                  </a:lnTo>
                  <a:lnTo>
                    <a:pt x="82" y="106"/>
                  </a:lnTo>
                  <a:lnTo>
                    <a:pt x="81" y="105"/>
                  </a:lnTo>
                  <a:lnTo>
                    <a:pt x="78" y="105"/>
                  </a:lnTo>
                  <a:lnTo>
                    <a:pt x="77" y="106"/>
                  </a:lnTo>
                  <a:lnTo>
                    <a:pt x="75" y="109"/>
                  </a:lnTo>
                  <a:lnTo>
                    <a:pt x="67" y="126"/>
                  </a:lnTo>
                  <a:lnTo>
                    <a:pt x="66" y="128"/>
                  </a:lnTo>
                  <a:lnTo>
                    <a:pt x="67" y="130"/>
                  </a:lnTo>
                  <a:lnTo>
                    <a:pt x="67" y="132"/>
                  </a:lnTo>
                  <a:lnTo>
                    <a:pt x="70" y="133"/>
                  </a:lnTo>
                  <a:lnTo>
                    <a:pt x="86" y="141"/>
                  </a:lnTo>
                  <a:lnTo>
                    <a:pt x="86" y="156"/>
                  </a:lnTo>
                  <a:lnTo>
                    <a:pt x="65" y="145"/>
                  </a:lnTo>
                  <a:lnTo>
                    <a:pt x="61" y="145"/>
                  </a:lnTo>
                  <a:lnTo>
                    <a:pt x="58" y="147"/>
                  </a:lnTo>
                  <a:lnTo>
                    <a:pt x="58" y="83"/>
                  </a:lnTo>
                  <a:close/>
                  <a:moveTo>
                    <a:pt x="86" y="190"/>
                  </a:moveTo>
                  <a:lnTo>
                    <a:pt x="86" y="206"/>
                  </a:lnTo>
                  <a:lnTo>
                    <a:pt x="84" y="203"/>
                  </a:lnTo>
                  <a:lnTo>
                    <a:pt x="58" y="191"/>
                  </a:lnTo>
                  <a:lnTo>
                    <a:pt x="58" y="176"/>
                  </a:lnTo>
                  <a:lnTo>
                    <a:pt x="86" y="190"/>
                  </a:lnTo>
                  <a:close/>
                  <a:moveTo>
                    <a:pt x="58" y="264"/>
                  </a:move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6" y="148"/>
                  </a:lnTo>
                  <a:lnTo>
                    <a:pt x="48" y="165"/>
                  </a:lnTo>
                  <a:lnTo>
                    <a:pt x="48" y="168"/>
                  </a:lnTo>
                  <a:lnTo>
                    <a:pt x="48" y="170"/>
                  </a:lnTo>
                  <a:lnTo>
                    <a:pt x="50" y="172"/>
                  </a:lnTo>
                  <a:lnTo>
                    <a:pt x="51" y="174"/>
                  </a:lnTo>
                  <a:lnTo>
                    <a:pt x="58" y="176"/>
                  </a:lnTo>
                  <a:lnTo>
                    <a:pt x="58" y="191"/>
                  </a:lnTo>
                  <a:lnTo>
                    <a:pt x="46" y="186"/>
                  </a:lnTo>
                  <a:lnTo>
                    <a:pt x="43" y="184"/>
                  </a:lnTo>
                  <a:lnTo>
                    <a:pt x="42" y="186"/>
                  </a:lnTo>
                  <a:lnTo>
                    <a:pt x="39" y="187"/>
                  </a:lnTo>
                  <a:lnTo>
                    <a:pt x="38" y="188"/>
                  </a:lnTo>
                  <a:lnTo>
                    <a:pt x="29" y="206"/>
                  </a:lnTo>
                  <a:lnTo>
                    <a:pt x="29" y="207"/>
                  </a:lnTo>
                  <a:lnTo>
                    <a:pt x="29" y="210"/>
                  </a:lnTo>
                  <a:lnTo>
                    <a:pt x="31" y="212"/>
                  </a:lnTo>
                  <a:lnTo>
                    <a:pt x="32" y="213"/>
                  </a:lnTo>
                  <a:lnTo>
                    <a:pt x="58" y="225"/>
                  </a:lnTo>
                  <a:lnTo>
                    <a:pt x="58" y="26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1" name="组合 212"/>
            <p:cNvGrpSpPr/>
            <p:nvPr/>
          </p:nvGrpSpPr>
          <p:grpSpPr bwMode="auto">
            <a:xfrm>
              <a:off x="3709254" y="1305962"/>
              <a:ext cx="405808" cy="435801"/>
              <a:chOff x="0" y="0"/>
              <a:chExt cx="619125" cy="650875"/>
            </a:xfrm>
            <a:solidFill>
              <a:schemeClr val="bg1">
                <a:alpha val="70000"/>
              </a:schemeClr>
            </a:solidFill>
          </p:grpSpPr>
          <p:sp>
            <p:nvSpPr>
              <p:cNvPr id="124" name="Rectangle 155"/>
              <p:cNvSpPr>
                <a:spLocks noChangeArrowheads="1"/>
              </p:cNvSpPr>
              <p:nvPr/>
            </p:nvSpPr>
            <p:spPr bwMode="auto">
              <a:xfrm>
                <a:off x="0" y="617537"/>
                <a:ext cx="619125" cy="3333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Rectangle 156"/>
              <p:cNvSpPr>
                <a:spLocks noChangeArrowheads="1"/>
              </p:cNvSpPr>
              <p:nvPr/>
            </p:nvSpPr>
            <p:spPr bwMode="auto">
              <a:xfrm>
                <a:off x="25400" y="555625"/>
                <a:ext cx="568325" cy="3333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157"/>
              <p:cNvSpPr>
                <a:spLocks noChangeArrowheads="1"/>
              </p:cNvSpPr>
              <p:nvPr/>
            </p:nvSpPr>
            <p:spPr bwMode="auto">
              <a:xfrm>
                <a:off x="249237" y="492125"/>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158"/>
              <p:cNvSpPr>
                <a:spLocks noChangeArrowheads="1"/>
              </p:cNvSpPr>
              <p:nvPr/>
            </p:nvSpPr>
            <p:spPr bwMode="auto">
              <a:xfrm>
                <a:off x="271462" y="261937"/>
                <a:ext cx="77788" cy="250825"/>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159"/>
              <p:cNvSpPr>
                <a:spLocks noChangeArrowheads="1"/>
              </p:cNvSpPr>
              <p:nvPr/>
            </p:nvSpPr>
            <p:spPr bwMode="auto">
              <a:xfrm>
                <a:off x="249237" y="249237"/>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Rectangle 160"/>
              <p:cNvSpPr>
                <a:spLocks noChangeArrowheads="1"/>
              </p:cNvSpPr>
              <p:nvPr/>
            </p:nvSpPr>
            <p:spPr bwMode="auto">
              <a:xfrm>
                <a:off x="69850" y="492125"/>
                <a:ext cx="119063"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Rectangle 161"/>
              <p:cNvSpPr>
                <a:spLocks noChangeArrowheads="1"/>
              </p:cNvSpPr>
              <p:nvPr/>
            </p:nvSpPr>
            <p:spPr bwMode="auto">
              <a:xfrm>
                <a:off x="90487" y="261937"/>
                <a:ext cx="77788" cy="250825"/>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Rectangle 162"/>
              <p:cNvSpPr>
                <a:spLocks noChangeArrowheads="1"/>
              </p:cNvSpPr>
              <p:nvPr/>
            </p:nvSpPr>
            <p:spPr bwMode="auto">
              <a:xfrm>
                <a:off x="69850" y="249237"/>
                <a:ext cx="119063"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163"/>
              <p:cNvSpPr>
                <a:spLocks noChangeArrowheads="1"/>
              </p:cNvSpPr>
              <p:nvPr/>
            </p:nvSpPr>
            <p:spPr bwMode="auto">
              <a:xfrm>
                <a:off x="430212" y="492125"/>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64"/>
              <p:cNvSpPr>
                <a:spLocks noChangeArrowheads="1"/>
              </p:cNvSpPr>
              <p:nvPr/>
            </p:nvSpPr>
            <p:spPr bwMode="auto">
              <a:xfrm>
                <a:off x="452437" y="261937"/>
                <a:ext cx="76200" cy="250825"/>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65"/>
              <p:cNvSpPr>
                <a:spLocks noChangeArrowheads="1"/>
              </p:cNvSpPr>
              <p:nvPr/>
            </p:nvSpPr>
            <p:spPr bwMode="auto">
              <a:xfrm>
                <a:off x="430212" y="249237"/>
                <a:ext cx="120650" cy="31750"/>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66"/>
              <p:cNvSpPr>
                <a:spLocks noChangeArrowheads="1"/>
              </p:cNvSpPr>
              <p:nvPr/>
            </p:nvSpPr>
            <p:spPr bwMode="auto">
              <a:xfrm>
                <a:off x="25400" y="179387"/>
                <a:ext cx="568325" cy="33338"/>
              </a:xfrm>
              <a:prstGeom prst="rect">
                <a:avLst/>
              </a:pr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167"/>
              <p:cNvSpPr>
                <a:spLocks noChangeArrowheads="1"/>
              </p:cNvSpPr>
              <p:nvPr/>
            </p:nvSpPr>
            <p:spPr bwMode="auto">
              <a:xfrm>
                <a:off x="25400" y="0"/>
                <a:ext cx="568325" cy="179388"/>
              </a:xfrm>
              <a:custGeom>
                <a:avLst/>
                <a:gdLst>
                  <a:gd name="T0" fmla="*/ 179 w 358"/>
                  <a:gd name="T1" fmla="*/ 0 h 113"/>
                  <a:gd name="T2" fmla="*/ 0 w 358"/>
                  <a:gd name="T3" fmla="*/ 113 h 113"/>
                  <a:gd name="T4" fmla="*/ 358 w 358"/>
                  <a:gd name="T5" fmla="*/ 113 h 113"/>
                  <a:gd name="T6" fmla="*/ 179 w 358"/>
                  <a:gd name="T7" fmla="*/ 0 h 113"/>
                  <a:gd name="T8" fmla="*/ 0 60000 65536"/>
                  <a:gd name="T9" fmla="*/ 0 60000 65536"/>
                  <a:gd name="T10" fmla="*/ 0 60000 65536"/>
                  <a:gd name="T11" fmla="*/ 0 60000 65536"/>
                  <a:gd name="T12" fmla="*/ 0 w 358"/>
                  <a:gd name="T13" fmla="*/ 0 h 113"/>
                  <a:gd name="T14" fmla="*/ 358 w 358"/>
                  <a:gd name="T15" fmla="*/ 113 h 113"/>
                </a:gdLst>
                <a:ahLst/>
                <a:cxnLst>
                  <a:cxn ang="T8">
                    <a:pos x="T0" y="T1"/>
                  </a:cxn>
                  <a:cxn ang="T9">
                    <a:pos x="T2" y="T3"/>
                  </a:cxn>
                  <a:cxn ang="T10">
                    <a:pos x="T4" y="T5"/>
                  </a:cxn>
                  <a:cxn ang="T11">
                    <a:pos x="T6" y="T7"/>
                  </a:cxn>
                </a:cxnLst>
                <a:rect l="T12" t="T13" r="T14" b="T15"/>
                <a:pathLst>
                  <a:path w="358" h="113">
                    <a:moveTo>
                      <a:pt x="179" y="0"/>
                    </a:moveTo>
                    <a:lnTo>
                      <a:pt x="0" y="113"/>
                    </a:lnTo>
                    <a:lnTo>
                      <a:pt x="358" y="113"/>
                    </a:lnTo>
                    <a:lnTo>
                      <a:pt x="179"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53" name="Freeform 168"/>
            <p:cNvSpPr>
              <a:spLocks noEditPoints="1" noChangeArrowheads="1"/>
            </p:cNvSpPr>
            <p:nvPr/>
          </p:nvSpPr>
          <p:spPr bwMode="auto">
            <a:xfrm>
              <a:off x="4604112" y="1414380"/>
              <a:ext cx="518185" cy="345449"/>
            </a:xfrm>
            <a:custGeom>
              <a:avLst/>
              <a:gdLst>
                <a:gd name="T0" fmla="*/ 2147483647 w 497"/>
                <a:gd name="T1" fmla="*/ 0 h 325"/>
                <a:gd name="T2" fmla="*/ 2147483647 w 497"/>
                <a:gd name="T3" fmla="*/ 2147483647 h 325"/>
                <a:gd name="T4" fmla="*/ 2147483647 w 497"/>
                <a:gd name="T5" fmla="*/ 2147483647 h 325"/>
                <a:gd name="T6" fmla="*/ 2147483647 w 497"/>
                <a:gd name="T7" fmla="*/ 2147483647 h 325"/>
                <a:gd name="T8" fmla="*/ 2147483647 w 497"/>
                <a:gd name="T9" fmla="*/ 2147483647 h 325"/>
                <a:gd name="T10" fmla="*/ 2147483647 w 497"/>
                <a:gd name="T11" fmla="*/ 2147483647 h 325"/>
                <a:gd name="T12" fmla="*/ 2147483647 w 497"/>
                <a:gd name="T13" fmla="*/ 2147483647 h 325"/>
                <a:gd name="T14" fmla="*/ 2147483647 w 497"/>
                <a:gd name="T15" fmla="*/ 2147483647 h 325"/>
                <a:gd name="T16" fmla="*/ 2147483647 w 497"/>
                <a:gd name="T17" fmla="*/ 2147483647 h 325"/>
                <a:gd name="T18" fmla="*/ 2147483647 w 497"/>
                <a:gd name="T19" fmla="*/ 2147483647 h 325"/>
                <a:gd name="T20" fmla="*/ 2147483647 w 497"/>
                <a:gd name="T21" fmla="*/ 2147483647 h 325"/>
                <a:gd name="T22" fmla="*/ 2147483647 w 497"/>
                <a:gd name="T23" fmla="*/ 2147483647 h 325"/>
                <a:gd name="T24" fmla="*/ 2147483647 w 497"/>
                <a:gd name="T25" fmla="*/ 2147483647 h 325"/>
                <a:gd name="T26" fmla="*/ 2147483647 w 497"/>
                <a:gd name="T27" fmla="*/ 2147483647 h 325"/>
                <a:gd name="T28" fmla="*/ 2147483647 w 497"/>
                <a:gd name="T29" fmla="*/ 2147483647 h 325"/>
                <a:gd name="T30" fmla="*/ 2147483647 w 497"/>
                <a:gd name="T31" fmla="*/ 2147483647 h 325"/>
                <a:gd name="T32" fmla="*/ 2147483647 w 497"/>
                <a:gd name="T33" fmla="*/ 2147483647 h 325"/>
                <a:gd name="T34" fmla="*/ 2147483647 w 497"/>
                <a:gd name="T35" fmla="*/ 2147483647 h 325"/>
                <a:gd name="T36" fmla="*/ 2147483647 w 497"/>
                <a:gd name="T37" fmla="*/ 2147483647 h 325"/>
                <a:gd name="T38" fmla="*/ 2147483647 w 497"/>
                <a:gd name="T39" fmla="*/ 2147483647 h 325"/>
                <a:gd name="T40" fmla="*/ 2147483647 w 497"/>
                <a:gd name="T41" fmla="*/ 2147483647 h 325"/>
                <a:gd name="T42" fmla="*/ 2147483647 w 497"/>
                <a:gd name="T43" fmla="*/ 2147483647 h 325"/>
                <a:gd name="T44" fmla="*/ 2147483647 w 497"/>
                <a:gd name="T45" fmla="*/ 2147483647 h 325"/>
                <a:gd name="T46" fmla="*/ 2147483647 w 497"/>
                <a:gd name="T47" fmla="*/ 2147483647 h 325"/>
                <a:gd name="T48" fmla="*/ 2147483647 w 497"/>
                <a:gd name="T49" fmla="*/ 2147483647 h 325"/>
                <a:gd name="T50" fmla="*/ 2147483647 w 497"/>
                <a:gd name="T51" fmla="*/ 2147483647 h 325"/>
                <a:gd name="T52" fmla="*/ 2147483647 w 497"/>
                <a:gd name="T53" fmla="*/ 2147483647 h 325"/>
                <a:gd name="T54" fmla="*/ 2147483647 w 497"/>
                <a:gd name="T55" fmla="*/ 2147483647 h 325"/>
                <a:gd name="T56" fmla="*/ 2147483647 w 497"/>
                <a:gd name="T57" fmla="*/ 2147483647 h 325"/>
                <a:gd name="T58" fmla="*/ 2147483647 w 497"/>
                <a:gd name="T59" fmla="*/ 2147483647 h 325"/>
                <a:gd name="T60" fmla="*/ 2147483647 w 497"/>
                <a:gd name="T61" fmla="*/ 0 h 325"/>
                <a:gd name="T62" fmla="*/ 2147483647 w 497"/>
                <a:gd name="T63" fmla="*/ 2147483647 h 325"/>
                <a:gd name="T64" fmla="*/ 0 w 497"/>
                <a:gd name="T65" fmla="*/ 2147483647 h 325"/>
                <a:gd name="T66" fmla="*/ 2147483647 w 497"/>
                <a:gd name="T67" fmla="*/ 2147483647 h 325"/>
                <a:gd name="T68" fmla="*/ 2147483647 w 497"/>
                <a:gd name="T69" fmla="*/ 2147483647 h 325"/>
                <a:gd name="T70" fmla="*/ 2147483647 w 497"/>
                <a:gd name="T71" fmla="*/ 2147483647 h 325"/>
                <a:gd name="T72" fmla="*/ 2147483647 w 497"/>
                <a:gd name="T73" fmla="*/ 2147483647 h 325"/>
                <a:gd name="T74" fmla="*/ 2147483647 w 497"/>
                <a:gd name="T75" fmla="*/ 2147483647 h 325"/>
                <a:gd name="T76" fmla="*/ 2147483647 w 497"/>
                <a:gd name="T77" fmla="*/ 2147483647 h 325"/>
                <a:gd name="T78" fmla="*/ 2147483647 w 497"/>
                <a:gd name="T79" fmla="*/ 2147483647 h 325"/>
                <a:gd name="T80" fmla="*/ 2147483647 w 497"/>
                <a:gd name="T81" fmla="*/ 2147483647 h 325"/>
                <a:gd name="T82" fmla="*/ 2147483647 w 497"/>
                <a:gd name="T83" fmla="*/ 2147483647 h 325"/>
                <a:gd name="T84" fmla="*/ 2147483647 w 497"/>
                <a:gd name="T85" fmla="*/ 2147483647 h 325"/>
                <a:gd name="T86" fmla="*/ 2147483647 w 497"/>
                <a:gd name="T87" fmla="*/ 2147483647 h 325"/>
                <a:gd name="T88" fmla="*/ 2147483647 w 497"/>
                <a:gd name="T89" fmla="*/ 2147483647 h 325"/>
                <a:gd name="T90" fmla="*/ 2147483647 w 497"/>
                <a:gd name="T91" fmla="*/ 2147483647 h 325"/>
                <a:gd name="T92" fmla="*/ 2147483647 w 497"/>
                <a:gd name="T93" fmla="*/ 2147483647 h 325"/>
                <a:gd name="T94" fmla="*/ 2147483647 w 497"/>
                <a:gd name="T95" fmla="*/ 2147483647 h 325"/>
                <a:gd name="T96" fmla="*/ 2147483647 w 497"/>
                <a:gd name="T97" fmla="*/ 2147483647 h 325"/>
                <a:gd name="T98" fmla="*/ 2147483647 w 497"/>
                <a:gd name="T99" fmla="*/ 2147483647 h 325"/>
                <a:gd name="T100" fmla="*/ 2147483647 w 497"/>
                <a:gd name="T101" fmla="*/ 2147483647 h 325"/>
                <a:gd name="T102" fmla="*/ 2147483647 w 497"/>
                <a:gd name="T103" fmla="*/ 2147483647 h 325"/>
                <a:gd name="T104" fmla="*/ 2147483647 w 497"/>
                <a:gd name="T105" fmla="*/ 2147483647 h 325"/>
                <a:gd name="T106" fmla="*/ 2147483647 w 497"/>
                <a:gd name="T107" fmla="*/ 2147483647 h 325"/>
                <a:gd name="T108" fmla="*/ 2147483647 w 497"/>
                <a:gd name="T109" fmla="*/ 2147483647 h 325"/>
                <a:gd name="T110" fmla="*/ 2147483647 w 497"/>
                <a:gd name="T111" fmla="*/ 2147483647 h 325"/>
                <a:gd name="T112" fmla="*/ 2147483647 w 497"/>
                <a:gd name="T113" fmla="*/ 2147483647 h 325"/>
                <a:gd name="T114" fmla="*/ 2147483647 w 497"/>
                <a:gd name="T115" fmla="*/ 2147483647 h 325"/>
                <a:gd name="T116" fmla="*/ 2147483647 w 497"/>
                <a:gd name="T117" fmla="*/ 2147483647 h 325"/>
                <a:gd name="T118" fmla="*/ 2147483647 w 497"/>
                <a:gd name="T119" fmla="*/ 2147483647 h 325"/>
                <a:gd name="T120" fmla="*/ 2147483647 w 497"/>
                <a:gd name="T121" fmla="*/ 2147483647 h 3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7"/>
                <a:gd name="T184" fmla="*/ 0 h 325"/>
                <a:gd name="T185" fmla="*/ 497 w 497"/>
                <a:gd name="T186" fmla="*/ 325 h 3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7" h="325">
                  <a:moveTo>
                    <a:pt x="497" y="0"/>
                  </a:moveTo>
                  <a:lnTo>
                    <a:pt x="386" y="37"/>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61" y="197"/>
                  </a:lnTo>
                  <a:lnTo>
                    <a:pt x="362" y="201"/>
                  </a:lnTo>
                  <a:lnTo>
                    <a:pt x="365" y="204"/>
                  </a:lnTo>
                  <a:lnTo>
                    <a:pt x="367" y="206"/>
                  </a:lnTo>
                  <a:lnTo>
                    <a:pt x="376" y="209"/>
                  </a:lnTo>
                  <a:lnTo>
                    <a:pt x="386" y="210"/>
                  </a:lnTo>
                  <a:lnTo>
                    <a:pt x="386" y="37"/>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4" name="Freeform 169"/>
            <p:cNvSpPr>
              <a:spLocks noEditPoints="1" noChangeArrowheads="1"/>
            </p:cNvSpPr>
            <p:nvPr/>
          </p:nvSpPr>
          <p:spPr bwMode="auto">
            <a:xfrm>
              <a:off x="3859091" y="1794904"/>
              <a:ext cx="122783" cy="214709"/>
            </a:xfrm>
            <a:custGeom>
              <a:avLst/>
              <a:gdLst>
                <a:gd name="T0" fmla="*/ 2147483647 w 117"/>
                <a:gd name="T1" fmla="*/ 2147483647 h 202"/>
                <a:gd name="T2" fmla="*/ 2147483647 w 117"/>
                <a:gd name="T3" fmla="*/ 2147483647 h 202"/>
                <a:gd name="T4" fmla="*/ 2147483647 w 117"/>
                <a:gd name="T5" fmla="*/ 2147483647 h 202"/>
                <a:gd name="T6" fmla="*/ 2147483647 w 117"/>
                <a:gd name="T7" fmla="*/ 2147483647 h 202"/>
                <a:gd name="T8" fmla="*/ 2147483647 w 117"/>
                <a:gd name="T9" fmla="*/ 2147483647 h 202"/>
                <a:gd name="T10" fmla="*/ 2147483647 w 117"/>
                <a:gd name="T11" fmla="*/ 2147483647 h 202"/>
                <a:gd name="T12" fmla="*/ 2147483647 w 117"/>
                <a:gd name="T13" fmla="*/ 2147483647 h 202"/>
                <a:gd name="T14" fmla="*/ 2147483647 w 117"/>
                <a:gd name="T15" fmla="*/ 2147483647 h 202"/>
                <a:gd name="T16" fmla="*/ 2147483647 w 117"/>
                <a:gd name="T17" fmla="*/ 2147483647 h 202"/>
                <a:gd name="T18" fmla="*/ 2147483647 w 117"/>
                <a:gd name="T19" fmla="*/ 2147483647 h 202"/>
                <a:gd name="T20" fmla="*/ 2147483647 w 117"/>
                <a:gd name="T21" fmla="*/ 2147483647 h 202"/>
                <a:gd name="T22" fmla="*/ 2147483647 w 117"/>
                <a:gd name="T23" fmla="*/ 2147483647 h 202"/>
                <a:gd name="T24" fmla="*/ 2147483647 w 117"/>
                <a:gd name="T25" fmla="*/ 2147483647 h 202"/>
                <a:gd name="T26" fmla="*/ 2147483647 w 117"/>
                <a:gd name="T27" fmla="*/ 2147483647 h 202"/>
                <a:gd name="T28" fmla="*/ 2147483647 w 117"/>
                <a:gd name="T29" fmla="*/ 2147483647 h 202"/>
                <a:gd name="T30" fmla="*/ 2147483647 w 117"/>
                <a:gd name="T31" fmla="*/ 2147483647 h 202"/>
                <a:gd name="T32" fmla="*/ 2147483647 w 117"/>
                <a:gd name="T33" fmla="*/ 2147483647 h 202"/>
                <a:gd name="T34" fmla="*/ 2147483647 w 117"/>
                <a:gd name="T35" fmla="*/ 2147483647 h 202"/>
                <a:gd name="T36" fmla="*/ 2147483647 w 117"/>
                <a:gd name="T37" fmla="*/ 2147483647 h 202"/>
                <a:gd name="T38" fmla="*/ 2147483647 w 117"/>
                <a:gd name="T39" fmla="*/ 2147483647 h 202"/>
                <a:gd name="T40" fmla="*/ 2147483647 w 117"/>
                <a:gd name="T41" fmla="*/ 2147483647 h 202"/>
                <a:gd name="T42" fmla="*/ 2147483647 w 117"/>
                <a:gd name="T43" fmla="*/ 2147483647 h 202"/>
                <a:gd name="T44" fmla="*/ 2147483647 w 117"/>
                <a:gd name="T45" fmla="*/ 2147483647 h 202"/>
                <a:gd name="T46" fmla="*/ 2147483647 w 117"/>
                <a:gd name="T47" fmla="*/ 2147483647 h 202"/>
                <a:gd name="T48" fmla="*/ 2147483647 w 117"/>
                <a:gd name="T49" fmla="*/ 2147483647 h 202"/>
                <a:gd name="T50" fmla="*/ 2147483647 w 117"/>
                <a:gd name="T51" fmla="*/ 2147483647 h 202"/>
                <a:gd name="T52" fmla="*/ 2147483647 w 117"/>
                <a:gd name="T53" fmla="*/ 2147483647 h 202"/>
                <a:gd name="T54" fmla="*/ 2147483647 w 117"/>
                <a:gd name="T55" fmla="*/ 2147483647 h 202"/>
                <a:gd name="T56" fmla="*/ 2147483647 w 117"/>
                <a:gd name="T57" fmla="*/ 2147483647 h 202"/>
                <a:gd name="T58" fmla="*/ 2147483647 w 117"/>
                <a:gd name="T59" fmla="*/ 0 h 202"/>
                <a:gd name="T60" fmla="*/ 2147483647 w 117"/>
                <a:gd name="T61" fmla="*/ 2147483647 h 202"/>
                <a:gd name="T62" fmla="*/ 2147483647 w 117"/>
                <a:gd name="T63" fmla="*/ 2147483647 h 202"/>
                <a:gd name="T64" fmla="*/ 2147483647 w 117"/>
                <a:gd name="T65" fmla="*/ 2147483647 h 202"/>
                <a:gd name="T66" fmla="*/ 2147483647 w 117"/>
                <a:gd name="T67" fmla="*/ 2147483647 h 202"/>
                <a:gd name="T68" fmla="*/ 2147483647 w 117"/>
                <a:gd name="T69" fmla="*/ 2147483647 h 202"/>
                <a:gd name="T70" fmla="*/ 2147483647 w 117"/>
                <a:gd name="T71" fmla="*/ 2147483647 h 202"/>
                <a:gd name="T72" fmla="*/ 2147483647 w 117"/>
                <a:gd name="T73" fmla="*/ 2147483647 h 202"/>
                <a:gd name="T74" fmla="*/ 2147483647 w 117"/>
                <a:gd name="T75" fmla="*/ 2147483647 h 202"/>
                <a:gd name="T76" fmla="*/ 2147483647 w 117"/>
                <a:gd name="T77" fmla="*/ 2147483647 h 202"/>
                <a:gd name="T78" fmla="*/ 2147483647 w 117"/>
                <a:gd name="T79" fmla="*/ 2147483647 h 202"/>
                <a:gd name="T80" fmla="*/ 2147483647 w 117"/>
                <a:gd name="T81" fmla="*/ 2147483647 h 202"/>
                <a:gd name="T82" fmla="*/ 2147483647 w 117"/>
                <a:gd name="T83" fmla="*/ 2147483647 h 202"/>
                <a:gd name="T84" fmla="*/ 2147483647 w 117"/>
                <a:gd name="T85" fmla="*/ 2147483647 h 202"/>
                <a:gd name="T86" fmla="*/ 2147483647 w 117"/>
                <a:gd name="T87" fmla="*/ 214748364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202"/>
                <a:gd name="T134" fmla="*/ 117 w 117"/>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5" name="Freeform 170"/>
            <p:cNvSpPr>
              <a:spLocks noEditPoints="1" noChangeArrowheads="1"/>
            </p:cNvSpPr>
            <p:nvPr/>
          </p:nvSpPr>
          <p:spPr bwMode="auto">
            <a:xfrm>
              <a:off x="4799732" y="1051925"/>
              <a:ext cx="242444" cy="305057"/>
            </a:xfrm>
            <a:custGeom>
              <a:avLst/>
              <a:gdLst>
                <a:gd name="T0" fmla="*/ 2147483647 w 233"/>
                <a:gd name="T1" fmla="*/ 0 h 287"/>
                <a:gd name="T2" fmla="*/ 2147483647 w 233"/>
                <a:gd name="T3" fmla="*/ 2147483647 h 287"/>
                <a:gd name="T4" fmla="*/ 2147483647 w 233"/>
                <a:gd name="T5" fmla="*/ 2147483647 h 287"/>
                <a:gd name="T6" fmla="*/ 2147483647 w 233"/>
                <a:gd name="T7" fmla="*/ 2147483647 h 287"/>
                <a:gd name="T8" fmla="*/ 2147483647 w 233"/>
                <a:gd name="T9" fmla="*/ 2147483647 h 287"/>
                <a:gd name="T10" fmla="*/ 2147483647 w 233"/>
                <a:gd name="T11" fmla="*/ 2147483647 h 287"/>
                <a:gd name="T12" fmla="*/ 2147483647 w 233"/>
                <a:gd name="T13" fmla="*/ 2147483647 h 287"/>
                <a:gd name="T14" fmla="*/ 2147483647 w 233"/>
                <a:gd name="T15" fmla="*/ 2147483647 h 287"/>
                <a:gd name="T16" fmla="*/ 2147483647 w 233"/>
                <a:gd name="T17" fmla="*/ 2147483647 h 287"/>
                <a:gd name="T18" fmla="*/ 2147483647 w 233"/>
                <a:gd name="T19" fmla="*/ 2147483647 h 287"/>
                <a:gd name="T20" fmla="*/ 2147483647 w 233"/>
                <a:gd name="T21" fmla="*/ 2147483647 h 287"/>
                <a:gd name="T22" fmla="*/ 2147483647 w 233"/>
                <a:gd name="T23" fmla="*/ 2147483647 h 287"/>
                <a:gd name="T24" fmla="*/ 2147483647 w 233"/>
                <a:gd name="T25" fmla="*/ 2147483647 h 287"/>
                <a:gd name="T26" fmla="*/ 2147483647 w 233"/>
                <a:gd name="T27" fmla="*/ 2147483647 h 287"/>
                <a:gd name="T28" fmla="*/ 2147483647 w 233"/>
                <a:gd name="T29" fmla="*/ 2147483647 h 287"/>
                <a:gd name="T30" fmla="*/ 2147483647 w 233"/>
                <a:gd name="T31" fmla="*/ 2147483647 h 287"/>
                <a:gd name="T32" fmla="*/ 2147483647 w 233"/>
                <a:gd name="T33" fmla="*/ 2147483647 h 287"/>
                <a:gd name="T34" fmla="*/ 2147483647 w 233"/>
                <a:gd name="T35" fmla="*/ 2147483647 h 287"/>
                <a:gd name="T36" fmla="*/ 2147483647 w 233"/>
                <a:gd name="T37" fmla="*/ 2147483647 h 287"/>
                <a:gd name="T38" fmla="*/ 2147483647 w 233"/>
                <a:gd name="T39" fmla="*/ 2147483647 h 287"/>
                <a:gd name="T40" fmla="*/ 2147483647 w 233"/>
                <a:gd name="T41" fmla="*/ 2147483647 h 287"/>
                <a:gd name="T42" fmla="*/ 2147483647 w 233"/>
                <a:gd name="T43" fmla="*/ 2147483647 h 287"/>
                <a:gd name="T44" fmla="*/ 2147483647 w 233"/>
                <a:gd name="T45" fmla="*/ 0 h 287"/>
                <a:gd name="T46" fmla="*/ 2147483647 w 233"/>
                <a:gd name="T47" fmla="*/ 2147483647 h 287"/>
                <a:gd name="T48" fmla="*/ 2147483647 w 233"/>
                <a:gd name="T49" fmla="*/ 2147483647 h 287"/>
                <a:gd name="T50" fmla="*/ 2147483647 w 233"/>
                <a:gd name="T51" fmla="*/ 2147483647 h 287"/>
                <a:gd name="T52" fmla="*/ 2147483647 w 233"/>
                <a:gd name="T53" fmla="*/ 2147483647 h 287"/>
                <a:gd name="T54" fmla="*/ 2147483647 w 233"/>
                <a:gd name="T55" fmla="*/ 2147483647 h 287"/>
                <a:gd name="T56" fmla="*/ 2147483647 w 233"/>
                <a:gd name="T57" fmla="*/ 2147483647 h 287"/>
                <a:gd name="T58" fmla="*/ 2147483647 w 233"/>
                <a:gd name="T59" fmla="*/ 2147483647 h 287"/>
                <a:gd name="T60" fmla="*/ 2147483647 w 233"/>
                <a:gd name="T61" fmla="*/ 2147483647 h 287"/>
                <a:gd name="T62" fmla="*/ 2147483647 w 233"/>
                <a:gd name="T63" fmla="*/ 2147483647 h 287"/>
                <a:gd name="T64" fmla="*/ 2147483647 w 233"/>
                <a:gd name="T65" fmla="*/ 2147483647 h 287"/>
                <a:gd name="T66" fmla="*/ 2147483647 w 233"/>
                <a:gd name="T67" fmla="*/ 2147483647 h 287"/>
                <a:gd name="T68" fmla="*/ 2147483647 w 233"/>
                <a:gd name="T69" fmla="*/ 2147483647 h 287"/>
                <a:gd name="T70" fmla="*/ 2147483647 w 233"/>
                <a:gd name="T71" fmla="*/ 2147483647 h 287"/>
                <a:gd name="T72" fmla="*/ 2147483647 w 233"/>
                <a:gd name="T73" fmla="*/ 2147483647 h 287"/>
                <a:gd name="T74" fmla="*/ 2147483647 w 233"/>
                <a:gd name="T75" fmla="*/ 0 h 287"/>
                <a:gd name="T76" fmla="*/ 2147483647 w 233"/>
                <a:gd name="T77" fmla="*/ 2147483647 h 287"/>
                <a:gd name="T78" fmla="*/ 2147483647 w 233"/>
                <a:gd name="T79" fmla="*/ 2147483647 h 287"/>
                <a:gd name="T80" fmla="*/ 2147483647 w 233"/>
                <a:gd name="T81" fmla="*/ 2147483647 h 287"/>
                <a:gd name="T82" fmla="*/ 2147483647 w 233"/>
                <a:gd name="T83" fmla="*/ 2147483647 h 287"/>
                <a:gd name="T84" fmla="*/ 2147483647 w 233"/>
                <a:gd name="T85" fmla="*/ 2147483647 h 287"/>
                <a:gd name="T86" fmla="*/ 2147483647 w 233"/>
                <a:gd name="T87" fmla="*/ 2147483647 h 287"/>
                <a:gd name="T88" fmla="*/ 2147483647 w 233"/>
                <a:gd name="T89" fmla="*/ 2147483647 h 287"/>
                <a:gd name="T90" fmla="*/ 2147483647 w 233"/>
                <a:gd name="T91" fmla="*/ 2147483647 h 287"/>
                <a:gd name="T92" fmla="*/ 2147483647 w 233"/>
                <a:gd name="T93" fmla="*/ 2147483647 h 287"/>
                <a:gd name="T94" fmla="*/ 2147483647 w 233"/>
                <a:gd name="T95" fmla="*/ 2147483647 h 287"/>
                <a:gd name="T96" fmla="*/ 2147483647 w 233"/>
                <a:gd name="T97" fmla="*/ 2147483647 h 287"/>
                <a:gd name="T98" fmla="*/ 2147483647 w 233"/>
                <a:gd name="T99" fmla="*/ 2147483647 h 287"/>
                <a:gd name="T100" fmla="*/ 2147483647 w 233"/>
                <a:gd name="T101" fmla="*/ 2147483647 h 287"/>
                <a:gd name="T102" fmla="*/ 2147483647 w 233"/>
                <a:gd name="T103" fmla="*/ 2147483647 h 287"/>
                <a:gd name="T104" fmla="*/ 2147483647 w 233"/>
                <a:gd name="T105" fmla="*/ 2147483647 h 287"/>
                <a:gd name="T106" fmla="*/ 2147483647 w 233"/>
                <a:gd name="T107" fmla="*/ 2147483647 h 287"/>
                <a:gd name="T108" fmla="*/ 2147483647 w 233"/>
                <a:gd name="T109" fmla="*/ 2147483647 h 287"/>
                <a:gd name="T110" fmla="*/ 0 w 233"/>
                <a:gd name="T111" fmla="*/ 2147483647 h 287"/>
                <a:gd name="T112" fmla="*/ 2147483647 w 233"/>
                <a:gd name="T113" fmla="*/ 2147483647 h 287"/>
                <a:gd name="T114" fmla="*/ 2147483647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3"/>
                <a:gd name="T175" fmla="*/ 0 h 287"/>
                <a:gd name="T176" fmla="*/ 233 w 233"/>
                <a:gd name="T177" fmla="*/ 287 h 2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6" name="Freeform 171"/>
            <p:cNvSpPr>
              <a:spLocks noEditPoints="1" noChangeArrowheads="1"/>
            </p:cNvSpPr>
            <p:nvPr/>
          </p:nvSpPr>
          <p:spPr bwMode="auto">
            <a:xfrm>
              <a:off x="4202467" y="1371863"/>
              <a:ext cx="368349" cy="378399"/>
            </a:xfrm>
            <a:custGeom>
              <a:avLst/>
              <a:gdLst>
                <a:gd name="T0" fmla="*/ 2147483647 w 354"/>
                <a:gd name="T1" fmla="*/ 2147483647 h 356"/>
                <a:gd name="T2" fmla="*/ 2147483647 w 354"/>
                <a:gd name="T3" fmla="*/ 2147483647 h 356"/>
                <a:gd name="T4" fmla="*/ 2147483647 w 354"/>
                <a:gd name="T5" fmla="*/ 2147483647 h 356"/>
                <a:gd name="T6" fmla="*/ 2147483647 w 354"/>
                <a:gd name="T7" fmla="*/ 2147483647 h 356"/>
                <a:gd name="T8" fmla="*/ 2147483647 w 354"/>
                <a:gd name="T9" fmla="*/ 2147483647 h 356"/>
                <a:gd name="T10" fmla="*/ 2147483647 w 354"/>
                <a:gd name="T11" fmla="*/ 2147483647 h 356"/>
                <a:gd name="T12" fmla="*/ 2147483647 w 354"/>
                <a:gd name="T13" fmla="*/ 2147483647 h 356"/>
                <a:gd name="T14" fmla="*/ 2147483647 w 354"/>
                <a:gd name="T15" fmla="*/ 2147483647 h 356"/>
                <a:gd name="T16" fmla="*/ 2147483647 w 354"/>
                <a:gd name="T17" fmla="*/ 2147483647 h 356"/>
                <a:gd name="T18" fmla="*/ 2147483647 w 354"/>
                <a:gd name="T19" fmla="*/ 2147483647 h 356"/>
                <a:gd name="T20" fmla="*/ 2147483647 w 354"/>
                <a:gd name="T21" fmla="*/ 2147483647 h 356"/>
                <a:gd name="T22" fmla="*/ 2147483647 w 354"/>
                <a:gd name="T23" fmla="*/ 2147483647 h 356"/>
                <a:gd name="T24" fmla="*/ 2147483647 w 354"/>
                <a:gd name="T25" fmla="*/ 2147483647 h 356"/>
                <a:gd name="T26" fmla="*/ 2147483647 w 354"/>
                <a:gd name="T27" fmla="*/ 2147483647 h 356"/>
                <a:gd name="T28" fmla="*/ 2147483647 w 354"/>
                <a:gd name="T29" fmla="*/ 2147483647 h 356"/>
                <a:gd name="T30" fmla="*/ 2147483647 w 354"/>
                <a:gd name="T31" fmla="*/ 2147483647 h 356"/>
                <a:gd name="T32" fmla="*/ 2147483647 w 354"/>
                <a:gd name="T33" fmla="*/ 2147483647 h 356"/>
                <a:gd name="T34" fmla="*/ 2147483647 w 354"/>
                <a:gd name="T35" fmla="*/ 2147483647 h 356"/>
                <a:gd name="T36" fmla="*/ 2147483647 w 354"/>
                <a:gd name="T37" fmla="*/ 2147483647 h 356"/>
                <a:gd name="T38" fmla="*/ 2147483647 w 354"/>
                <a:gd name="T39" fmla="*/ 2147483647 h 356"/>
                <a:gd name="T40" fmla="*/ 2147483647 w 354"/>
                <a:gd name="T41" fmla="*/ 2147483647 h 356"/>
                <a:gd name="T42" fmla="*/ 2147483647 w 354"/>
                <a:gd name="T43" fmla="*/ 2147483647 h 356"/>
                <a:gd name="T44" fmla="*/ 2147483647 w 354"/>
                <a:gd name="T45" fmla="*/ 2147483647 h 356"/>
                <a:gd name="T46" fmla="*/ 2147483647 w 354"/>
                <a:gd name="T47" fmla="*/ 2147483647 h 356"/>
                <a:gd name="T48" fmla="*/ 2147483647 w 354"/>
                <a:gd name="T49" fmla="*/ 2147483647 h 356"/>
                <a:gd name="T50" fmla="*/ 2147483647 w 354"/>
                <a:gd name="T51" fmla="*/ 2147483647 h 356"/>
                <a:gd name="T52" fmla="*/ 2147483647 w 354"/>
                <a:gd name="T53" fmla="*/ 2147483647 h 356"/>
                <a:gd name="T54" fmla="*/ 2147483647 w 354"/>
                <a:gd name="T55" fmla="*/ 2147483647 h 356"/>
                <a:gd name="T56" fmla="*/ 2147483647 w 354"/>
                <a:gd name="T57" fmla="*/ 2147483647 h 356"/>
                <a:gd name="T58" fmla="*/ 2147483647 w 354"/>
                <a:gd name="T59" fmla="*/ 2147483647 h 356"/>
                <a:gd name="T60" fmla="*/ 2147483647 w 354"/>
                <a:gd name="T61" fmla="*/ 2147483647 h 356"/>
                <a:gd name="T62" fmla="*/ 2147483647 w 354"/>
                <a:gd name="T63" fmla="*/ 2147483647 h 356"/>
                <a:gd name="T64" fmla="*/ 2147483647 w 354"/>
                <a:gd name="T65" fmla="*/ 2147483647 h 356"/>
                <a:gd name="T66" fmla="*/ 2147483647 w 354"/>
                <a:gd name="T67" fmla="*/ 2147483647 h 356"/>
                <a:gd name="T68" fmla="*/ 2147483647 w 354"/>
                <a:gd name="T69" fmla="*/ 2147483647 h 356"/>
                <a:gd name="T70" fmla="*/ 2147483647 w 354"/>
                <a:gd name="T71" fmla="*/ 2147483647 h 356"/>
                <a:gd name="T72" fmla="*/ 2147483647 w 354"/>
                <a:gd name="T73" fmla="*/ 2147483647 h 356"/>
                <a:gd name="T74" fmla="*/ 2147483647 w 354"/>
                <a:gd name="T75" fmla="*/ 2147483647 h 356"/>
                <a:gd name="T76" fmla="*/ 2147483647 w 354"/>
                <a:gd name="T77" fmla="*/ 2147483647 h 356"/>
                <a:gd name="T78" fmla="*/ 2147483647 w 354"/>
                <a:gd name="T79" fmla="*/ 2147483647 h 356"/>
                <a:gd name="T80" fmla="*/ 2147483647 w 354"/>
                <a:gd name="T81" fmla="*/ 2147483647 h 356"/>
                <a:gd name="T82" fmla="*/ 2147483647 w 354"/>
                <a:gd name="T83" fmla="*/ 2147483647 h 356"/>
                <a:gd name="T84" fmla="*/ 2147483647 w 354"/>
                <a:gd name="T85" fmla="*/ 2147483647 h 356"/>
                <a:gd name="T86" fmla="*/ 2147483647 w 354"/>
                <a:gd name="T87" fmla="*/ 2147483647 h 356"/>
                <a:gd name="T88" fmla="*/ 2147483647 w 354"/>
                <a:gd name="T89" fmla="*/ 2147483647 h 356"/>
                <a:gd name="T90" fmla="*/ 2147483647 w 354"/>
                <a:gd name="T91" fmla="*/ 2147483647 h 356"/>
                <a:gd name="T92" fmla="*/ 2147483647 w 354"/>
                <a:gd name="T93" fmla="*/ 2147483647 h 356"/>
                <a:gd name="T94" fmla="*/ 2147483647 w 354"/>
                <a:gd name="T95" fmla="*/ 2147483647 h 356"/>
                <a:gd name="T96" fmla="*/ 2147483647 w 354"/>
                <a:gd name="T97" fmla="*/ 2147483647 h 356"/>
                <a:gd name="T98" fmla="*/ 2147483647 w 354"/>
                <a:gd name="T99" fmla="*/ 2147483647 h 356"/>
                <a:gd name="T100" fmla="*/ 2147483647 w 354"/>
                <a:gd name="T101" fmla="*/ 2147483647 h 356"/>
                <a:gd name="T102" fmla="*/ 2147483647 w 354"/>
                <a:gd name="T103" fmla="*/ 2147483647 h 356"/>
                <a:gd name="T104" fmla="*/ 2147483647 w 354"/>
                <a:gd name="T105" fmla="*/ 2147483647 h 356"/>
                <a:gd name="T106" fmla="*/ 2147483647 w 354"/>
                <a:gd name="T107" fmla="*/ 2147483647 h 356"/>
                <a:gd name="T108" fmla="*/ 2147483647 w 354"/>
                <a:gd name="T109" fmla="*/ 2147483647 h 356"/>
                <a:gd name="T110" fmla="*/ 2147483647 w 354"/>
                <a:gd name="T111" fmla="*/ 2147483647 h 356"/>
                <a:gd name="T112" fmla="*/ 2147483647 w 354"/>
                <a:gd name="T113" fmla="*/ 2147483647 h 356"/>
                <a:gd name="T114" fmla="*/ 2147483647 w 354"/>
                <a:gd name="T115" fmla="*/ 2147483647 h 356"/>
                <a:gd name="T116" fmla="*/ 2147483647 w 354"/>
                <a:gd name="T117" fmla="*/ 2147483647 h 356"/>
                <a:gd name="T118" fmla="*/ 2147483647 w 354"/>
                <a:gd name="T119" fmla="*/ 2147483647 h 356"/>
                <a:gd name="T120" fmla="*/ 0 w 354"/>
                <a:gd name="T121" fmla="*/ 2147483647 h 356"/>
                <a:gd name="T122" fmla="*/ 2147483647 w 354"/>
                <a:gd name="T123" fmla="*/ 2147483647 h 356"/>
                <a:gd name="T124" fmla="*/ 2147483647 w 354"/>
                <a:gd name="T125" fmla="*/ 2147483647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356"/>
                <a:gd name="T191" fmla="*/ 354 w 354"/>
                <a:gd name="T192" fmla="*/ 356 h 3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57" name="Freeform 172"/>
            <p:cNvSpPr>
              <a:spLocks noEditPoints="1" noChangeArrowheads="1"/>
            </p:cNvSpPr>
            <p:nvPr/>
          </p:nvSpPr>
          <p:spPr bwMode="auto">
            <a:xfrm>
              <a:off x="4475086" y="1857617"/>
              <a:ext cx="415173" cy="323127"/>
            </a:xfrm>
            <a:custGeom>
              <a:avLst/>
              <a:gdLst>
                <a:gd name="T0" fmla="*/ 2147483647 w 399"/>
                <a:gd name="T1" fmla="*/ 2147483647 h 304"/>
                <a:gd name="T2" fmla="*/ 2147483647 w 399"/>
                <a:gd name="T3" fmla="*/ 2147483647 h 304"/>
                <a:gd name="T4" fmla="*/ 2147483647 w 399"/>
                <a:gd name="T5" fmla="*/ 2147483647 h 304"/>
                <a:gd name="T6" fmla="*/ 2147483647 w 399"/>
                <a:gd name="T7" fmla="*/ 2147483647 h 304"/>
                <a:gd name="T8" fmla="*/ 2147483647 w 399"/>
                <a:gd name="T9" fmla="*/ 2147483647 h 304"/>
                <a:gd name="T10" fmla="*/ 2147483647 w 399"/>
                <a:gd name="T11" fmla="*/ 2147483647 h 304"/>
                <a:gd name="T12" fmla="*/ 2147483647 w 399"/>
                <a:gd name="T13" fmla="*/ 2147483647 h 304"/>
                <a:gd name="T14" fmla="*/ 2147483647 w 399"/>
                <a:gd name="T15" fmla="*/ 2147483647 h 304"/>
                <a:gd name="T16" fmla="*/ 2147483647 w 399"/>
                <a:gd name="T17" fmla="*/ 2147483647 h 304"/>
                <a:gd name="T18" fmla="*/ 2147483647 w 399"/>
                <a:gd name="T19" fmla="*/ 2147483647 h 304"/>
                <a:gd name="T20" fmla="*/ 2147483647 w 399"/>
                <a:gd name="T21" fmla="*/ 2147483647 h 304"/>
                <a:gd name="T22" fmla="*/ 2147483647 w 399"/>
                <a:gd name="T23" fmla="*/ 2147483647 h 304"/>
                <a:gd name="T24" fmla="*/ 2147483647 w 399"/>
                <a:gd name="T25" fmla="*/ 2147483647 h 304"/>
                <a:gd name="T26" fmla="*/ 2147483647 w 399"/>
                <a:gd name="T27" fmla="*/ 2147483647 h 304"/>
                <a:gd name="T28" fmla="*/ 2147483647 w 399"/>
                <a:gd name="T29" fmla="*/ 2147483647 h 304"/>
                <a:gd name="T30" fmla="*/ 2147483647 w 399"/>
                <a:gd name="T31" fmla="*/ 2147483647 h 304"/>
                <a:gd name="T32" fmla="*/ 2147483647 w 399"/>
                <a:gd name="T33" fmla="*/ 2147483647 h 304"/>
                <a:gd name="T34" fmla="*/ 2147483647 w 399"/>
                <a:gd name="T35" fmla="*/ 2147483647 h 304"/>
                <a:gd name="T36" fmla="*/ 2147483647 w 399"/>
                <a:gd name="T37" fmla="*/ 0 h 304"/>
                <a:gd name="T38" fmla="*/ 2147483647 w 399"/>
                <a:gd name="T39" fmla="*/ 2147483647 h 304"/>
                <a:gd name="T40" fmla="*/ 2147483647 w 399"/>
                <a:gd name="T41" fmla="*/ 2147483647 h 304"/>
                <a:gd name="T42" fmla="*/ 2147483647 w 399"/>
                <a:gd name="T43" fmla="*/ 2147483647 h 304"/>
                <a:gd name="T44" fmla="*/ 2147483647 w 399"/>
                <a:gd name="T45" fmla="*/ 2147483647 h 304"/>
                <a:gd name="T46" fmla="*/ 2147483647 w 399"/>
                <a:gd name="T47" fmla="*/ 2147483647 h 304"/>
                <a:gd name="T48" fmla="*/ 2147483647 w 399"/>
                <a:gd name="T49" fmla="*/ 2147483647 h 304"/>
                <a:gd name="T50" fmla="*/ 2147483647 w 399"/>
                <a:gd name="T51" fmla="*/ 2147483647 h 304"/>
                <a:gd name="T52" fmla="*/ 2147483647 w 399"/>
                <a:gd name="T53" fmla="*/ 2147483647 h 304"/>
                <a:gd name="T54" fmla="*/ 2147483647 w 399"/>
                <a:gd name="T55" fmla="*/ 2147483647 h 304"/>
                <a:gd name="T56" fmla="*/ 2147483647 w 399"/>
                <a:gd name="T57" fmla="*/ 2147483647 h 304"/>
                <a:gd name="T58" fmla="*/ 2147483647 w 399"/>
                <a:gd name="T59" fmla="*/ 2147483647 h 304"/>
                <a:gd name="T60" fmla="*/ 2147483647 w 399"/>
                <a:gd name="T61" fmla="*/ 2147483647 h 304"/>
                <a:gd name="T62" fmla="*/ 2147483647 w 399"/>
                <a:gd name="T63" fmla="*/ 2147483647 h 304"/>
                <a:gd name="T64" fmla="*/ 2147483647 w 399"/>
                <a:gd name="T65" fmla="*/ 2147483647 h 304"/>
                <a:gd name="T66" fmla="*/ 2147483647 w 399"/>
                <a:gd name="T67" fmla="*/ 2147483647 h 304"/>
                <a:gd name="T68" fmla="*/ 2147483647 w 399"/>
                <a:gd name="T69" fmla="*/ 2147483647 h 304"/>
                <a:gd name="T70" fmla="*/ 2147483647 w 399"/>
                <a:gd name="T71" fmla="*/ 2147483647 h 304"/>
                <a:gd name="T72" fmla="*/ 2147483647 w 399"/>
                <a:gd name="T73" fmla="*/ 2147483647 h 304"/>
                <a:gd name="T74" fmla="*/ 2147483647 w 399"/>
                <a:gd name="T75" fmla="*/ 2147483647 h 304"/>
                <a:gd name="T76" fmla="*/ 2147483647 w 399"/>
                <a:gd name="T77" fmla="*/ 2147483647 h 304"/>
                <a:gd name="T78" fmla="*/ 2147483647 w 399"/>
                <a:gd name="T79" fmla="*/ 2147483647 h 304"/>
                <a:gd name="T80" fmla="*/ 2147483647 w 399"/>
                <a:gd name="T81" fmla="*/ 2147483647 h 304"/>
                <a:gd name="T82" fmla="*/ 2147483647 w 399"/>
                <a:gd name="T83" fmla="*/ 2147483647 h 304"/>
                <a:gd name="T84" fmla="*/ 2147483647 w 399"/>
                <a:gd name="T85" fmla="*/ 2147483647 h 304"/>
                <a:gd name="T86" fmla="*/ 0 w 399"/>
                <a:gd name="T87" fmla="*/ 2147483647 h 304"/>
                <a:gd name="T88" fmla="*/ 2147483647 w 399"/>
                <a:gd name="T89" fmla="*/ 2147483647 h 304"/>
                <a:gd name="T90" fmla="*/ 2147483647 w 399"/>
                <a:gd name="T91" fmla="*/ 2147483647 h 304"/>
                <a:gd name="T92" fmla="*/ 2147483647 w 399"/>
                <a:gd name="T93" fmla="*/ 2147483647 h 304"/>
                <a:gd name="T94" fmla="*/ 2147483647 w 399"/>
                <a:gd name="T95" fmla="*/ 2147483647 h 304"/>
                <a:gd name="T96" fmla="*/ 2147483647 w 399"/>
                <a:gd name="T97" fmla="*/ 2147483647 h 304"/>
                <a:gd name="T98" fmla="*/ 2147483647 w 399"/>
                <a:gd name="T99" fmla="*/ 2147483647 h 304"/>
                <a:gd name="T100" fmla="*/ 2147483647 w 399"/>
                <a:gd name="T101" fmla="*/ 2147483647 h 304"/>
                <a:gd name="T102" fmla="*/ 2147483647 w 399"/>
                <a:gd name="T103" fmla="*/ 2147483647 h 304"/>
                <a:gd name="T104" fmla="*/ 2147483647 w 399"/>
                <a:gd name="T105" fmla="*/ 2147483647 h 304"/>
                <a:gd name="T106" fmla="*/ 2147483647 w 399"/>
                <a:gd name="T107" fmla="*/ 2147483647 h 304"/>
                <a:gd name="T108" fmla="*/ 2147483647 w 399"/>
                <a:gd name="T109" fmla="*/ 2147483647 h 304"/>
                <a:gd name="T110" fmla="*/ 2147483647 w 399"/>
                <a:gd name="T111" fmla="*/ 2147483647 h 304"/>
                <a:gd name="T112" fmla="*/ 2147483647 w 399"/>
                <a:gd name="T113" fmla="*/ 2147483647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304"/>
                <a:gd name="T173" fmla="*/ 399 w 399"/>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7" name="组合 210"/>
            <p:cNvGrpSpPr/>
            <p:nvPr/>
          </p:nvGrpSpPr>
          <p:grpSpPr bwMode="auto">
            <a:xfrm>
              <a:off x="4618680" y="1360171"/>
              <a:ext cx="137350" cy="133928"/>
              <a:chOff x="0" y="0"/>
              <a:chExt cx="209550" cy="200025"/>
            </a:xfrm>
            <a:solidFill>
              <a:schemeClr val="bg1">
                <a:alpha val="70000"/>
              </a:schemeClr>
            </a:solidFill>
          </p:grpSpPr>
          <p:sp>
            <p:nvSpPr>
              <p:cNvPr id="122" name="Freeform 173"/>
              <p:cNvSpPr>
                <a:spLocks noChangeArrowheads="1"/>
              </p:cNvSpPr>
              <p:nvPr/>
            </p:nvSpPr>
            <p:spPr bwMode="auto">
              <a:xfrm>
                <a:off x="0" y="412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100"/>
                  <a:gd name="T161" fmla="*/ 132 w 13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74"/>
              <p:cNvSpPr>
                <a:spLocks noChangeArrowheads="1"/>
              </p:cNvSpPr>
              <p:nvPr/>
            </p:nvSpPr>
            <p:spPr bwMode="auto">
              <a:xfrm>
                <a:off x="57150" y="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46"/>
                  <a:gd name="T62" fmla="*/ 33 w 3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59" name="Freeform 175"/>
            <p:cNvSpPr>
              <a:spLocks noEditPoints="1" noChangeArrowheads="1"/>
            </p:cNvSpPr>
            <p:nvPr/>
          </p:nvSpPr>
          <p:spPr bwMode="auto">
            <a:xfrm>
              <a:off x="4764354" y="2245581"/>
              <a:ext cx="142553" cy="203018"/>
            </a:xfrm>
            <a:custGeom>
              <a:avLst/>
              <a:gdLst>
                <a:gd name="T0" fmla="*/ 2147483647 w 137"/>
                <a:gd name="T1" fmla="*/ 2147483647 h 191"/>
                <a:gd name="T2" fmla="*/ 2147483647 w 137"/>
                <a:gd name="T3" fmla="*/ 2147483647 h 191"/>
                <a:gd name="T4" fmla="*/ 2147483647 w 137"/>
                <a:gd name="T5" fmla="*/ 2147483647 h 191"/>
                <a:gd name="T6" fmla="*/ 2147483647 w 137"/>
                <a:gd name="T7" fmla="*/ 2147483647 h 191"/>
                <a:gd name="T8" fmla="*/ 2147483647 w 137"/>
                <a:gd name="T9" fmla="*/ 2147483647 h 191"/>
                <a:gd name="T10" fmla="*/ 2147483647 w 137"/>
                <a:gd name="T11" fmla="*/ 2147483647 h 191"/>
                <a:gd name="T12" fmla="*/ 2147483647 w 137"/>
                <a:gd name="T13" fmla="*/ 2147483647 h 191"/>
                <a:gd name="T14" fmla="*/ 2147483647 w 137"/>
                <a:gd name="T15" fmla="*/ 2147483647 h 191"/>
                <a:gd name="T16" fmla="*/ 2147483647 w 137"/>
                <a:gd name="T17" fmla="*/ 0 h 191"/>
                <a:gd name="T18" fmla="*/ 2147483647 w 137"/>
                <a:gd name="T19" fmla="*/ 2147483647 h 191"/>
                <a:gd name="T20" fmla="*/ 2147483647 w 137"/>
                <a:gd name="T21" fmla="*/ 2147483647 h 191"/>
                <a:gd name="T22" fmla="*/ 2147483647 w 137"/>
                <a:gd name="T23" fmla="*/ 2147483647 h 191"/>
                <a:gd name="T24" fmla="*/ 2147483647 w 137"/>
                <a:gd name="T25" fmla="*/ 2147483647 h 191"/>
                <a:gd name="T26" fmla="*/ 2147483647 w 137"/>
                <a:gd name="T27" fmla="*/ 2147483647 h 191"/>
                <a:gd name="T28" fmla="*/ 2147483647 w 137"/>
                <a:gd name="T29" fmla="*/ 2147483647 h 191"/>
                <a:gd name="T30" fmla="*/ 2147483647 w 137"/>
                <a:gd name="T31" fmla="*/ 2147483647 h 191"/>
                <a:gd name="T32" fmla="*/ 2147483647 w 137"/>
                <a:gd name="T33" fmla="*/ 2147483647 h 191"/>
                <a:gd name="T34" fmla="*/ 2147483647 w 137"/>
                <a:gd name="T35" fmla="*/ 2147483647 h 191"/>
                <a:gd name="T36" fmla="*/ 2147483647 w 137"/>
                <a:gd name="T37" fmla="*/ 2147483647 h 191"/>
                <a:gd name="T38" fmla="*/ 2147483647 w 137"/>
                <a:gd name="T39" fmla="*/ 2147483647 h 191"/>
                <a:gd name="T40" fmla="*/ 2147483647 w 137"/>
                <a:gd name="T41" fmla="*/ 2147483647 h 191"/>
                <a:gd name="T42" fmla="*/ 2147483647 w 137"/>
                <a:gd name="T43" fmla="*/ 2147483647 h 191"/>
                <a:gd name="T44" fmla="*/ 2147483647 w 137"/>
                <a:gd name="T45" fmla="*/ 2147483647 h 191"/>
                <a:gd name="T46" fmla="*/ 2147483647 w 137"/>
                <a:gd name="T47" fmla="*/ 2147483647 h 191"/>
                <a:gd name="T48" fmla="*/ 2147483647 w 137"/>
                <a:gd name="T49" fmla="*/ 2147483647 h 191"/>
                <a:gd name="T50" fmla="*/ 2147483647 w 137"/>
                <a:gd name="T51" fmla="*/ 2147483647 h 191"/>
                <a:gd name="T52" fmla="*/ 2147483647 w 137"/>
                <a:gd name="T53" fmla="*/ 2147483647 h 191"/>
                <a:gd name="T54" fmla="*/ 2147483647 w 137"/>
                <a:gd name="T55" fmla="*/ 2147483647 h 191"/>
                <a:gd name="T56" fmla="*/ 2147483647 w 137"/>
                <a:gd name="T57" fmla="*/ 2147483647 h 191"/>
                <a:gd name="T58" fmla="*/ 2147483647 w 137"/>
                <a:gd name="T59" fmla="*/ 2147483647 h 191"/>
                <a:gd name="T60" fmla="*/ 2147483647 w 137"/>
                <a:gd name="T61" fmla="*/ 2147483647 h 191"/>
                <a:gd name="T62" fmla="*/ 2147483647 w 137"/>
                <a:gd name="T63" fmla="*/ 2147483647 h 191"/>
                <a:gd name="T64" fmla="*/ 2147483647 w 137"/>
                <a:gd name="T65" fmla="*/ 2147483647 h 191"/>
                <a:gd name="T66" fmla="*/ 2147483647 w 137"/>
                <a:gd name="T67" fmla="*/ 2147483647 h 191"/>
                <a:gd name="T68" fmla="*/ 2147483647 w 137"/>
                <a:gd name="T69" fmla="*/ 2147483647 h 191"/>
                <a:gd name="T70" fmla="*/ 2147483647 w 137"/>
                <a:gd name="T71" fmla="*/ 2147483647 h 191"/>
                <a:gd name="T72" fmla="*/ 2147483647 w 137"/>
                <a:gd name="T73" fmla="*/ 2147483647 h 191"/>
                <a:gd name="T74" fmla="*/ 2147483647 w 137"/>
                <a:gd name="T75" fmla="*/ 2147483647 h 191"/>
                <a:gd name="T76" fmla="*/ 2147483647 w 137"/>
                <a:gd name="T77" fmla="*/ 2147483647 h 191"/>
                <a:gd name="T78" fmla="*/ 2147483647 w 137"/>
                <a:gd name="T79" fmla="*/ 2147483647 h 191"/>
                <a:gd name="T80" fmla="*/ 2147483647 w 137"/>
                <a:gd name="T81" fmla="*/ 2147483647 h 191"/>
                <a:gd name="T82" fmla="*/ 2147483647 w 137"/>
                <a:gd name="T83" fmla="*/ 2147483647 h 191"/>
                <a:gd name="T84" fmla="*/ 2147483647 w 137"/>
                <a:gd name="T85" fmla="*/ 2147483647 h 191"/>
                <a:gd name="T86" fmla="*/ 2147483647 w 137"/>
                <a:gd name="T87" fmla="*/ 2147483647 h 191"/>
                <a:gd name="T88" fmla="*/ 2147483647 w 137"/>
                <a:gd name="T89" fmla="*/ 2147483647 h 191"/>
                <a:gd name="T90" fmla="*/ 2147483647 w 137"/>
                <a:gd name="T91" fmla="*/ 2147483647 h 191"/>
                <a:gd name="T92" fmla="*/ 2147483647 w 137"/>
                <a:gd name="T93" fmla="*/ 2147483647 h 191"/>
                <a:gd name="T94" fmla="*/ 2147483647 w 137"/>
                <a:gd name="T95" fmla="*/ 2147483647 h 191"/>
                <a:gd name="T96" fmla="*/ 2147483647 w 137"/>
                <a:gd name="T97" fmla="*/ 2147483647 h 191"/>
                <a:gd name="T98" fmla="*/ 2147483647 w 137"/>
                <a:gd name="T99" fmla="*/ 2147483647 h 191"/>
                <a:gd name="T100" fmla="*/ 2147483647 w 137"/>
                <a:gd name="T101" fmla="*/ 2147483647 h 191"/>
                <a:gd name="T102" fmla="*/ 2147483647 w 137"/>
                <a:gd name="T103" fmla="*/ 2147483647 h 191"/>
                <a:gd name="T104" fmla="*/ 2147483647 w 137"/>
                <a:gd name="T105" fmla="*/ 2147483647 h 191"/>
                <a:gd name="T106" fmla="*/ 2147483647 w 137"/>
                <a:gd name="T107" fmla="*/ 2147483647 h 191"/>
                <a:gd name="T108" fmla="*/ 2147483647 w 137"/>
                <a:gd name="T109" fmla="*/ 2147483647 h 191"/>
                <a:gd name="T110" fmla="*/ 2147483647 w 137"/>
                <a:gd name="T111" fmla="*/ 2147483647 h 191"/>
                <a:gd name="T112" fmla="*/ 2147483647 w 137"/>
                <a:gd name="T113" fmla="*/ 2147483647 h 191"/>
                <a:gd name="T114" fmla="*/ 2147483647 w 137"/>
                <a:gd name="T115" fmla="*/ 2147483647 h 1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91"/>
                <a:gd name="T176" fmla="*/ 137 w 137"/>
                <a:gd name="T177" fmla="*/ 191 h 1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91">
                  <a:moveTo>
                    <a:pt x="103" y="89"/>
                  </a:moveTo>
                  <a:lnTo>
                    <a:pt x="125" y="55"/>
                  </a:lnTo>
                  <a:lnTo>
                    <a:pt x="126" y="51"/>
                  </a:lnTo>
                  <a:lnTo>
                    <a:pt x="125" y="47"/>
                  </a:lnTo>
                  <a:lnTo>
                    <a:pt x="133" y="34"/>
                  </a:lnTo>
                  <a:lnTo>
                    <a:pt x="136" y="29"/>
                  </a:lnTo>
                  <a:lnTo>
                    <a:pt x="137" y="25"/>
                  </a:lnTo>
                  <a:lnTo>
                    <a:pt x="137" y="21"/>
                  </a:lnTo>
                  <a:lnTo>
                    <a:pt x="137" y="17"/>
                  </a:lnTo>
                  <a:lnTo>
                    <a:pt x="136" y="13"/>
                  </a:lnTo>
                  <a:lnTo>
                    <a:pt x="135" y="9"/>
                  </a:lnTo>
                  <a:lnTo>
                    <a:pt x="132" y="6"/>
                  </a:lnTo>
                  <a:lnTo>
                    <a:pt x="128" y="4"/>
                  </a:lnTo>
                  <a:lnTo>
                    <a:pt x="121" y="0"/>
                  </a:lnTo>
                  <a:lnTo>
                    <a:pt x="116" y="0"/>
                  </a:lnTo>
                  <a:lnTo>
                    <a:pt x="109" y="1"/>
                  </a:lnTo>
                  <a:lnTo>
                    <a:pt x="103" y="4"/>
                  </a:lnTo>
                  <a:lnTo>
                    <a:pt x="103" y="29"/>
                  </a:lnTo>
                  <a:lnTo>
                    <a:pt x="113" y="39"/>
                  </a:lnTo>
                  <a:lnTo>
                    <a:pt x="103" y="34"/>
                  </a:lnTo>
                  <a:lnTo>
                    <a:pt x="103" y="59"/>
                  </a:lnTo>
                  <a:lnTo>
                    <a:pt x="110" y="48"/>
                  </a:lnTo>
                  <a:lnTo>
                    <a:pt x="110" y="46"/>
                  </a:lnTo>
                  <a:lnTo>
                    <a:pt x="110" y="42"/>
                  </a:lnTo>
                  <a:lnTo>
                    <a:pt x="120" y="48"/>
                  </a:lnTo>
                  <a:lnTo>
                    <a:pt x="121" y="50"/>
                  </a:lnTo>
                  <a:lnTo>
                    <a:pt x="121" y="52"/>
                  </a:lnTo>
                  <a:lnTo>
                    <a:pt x="121" y="54"/>
                  </a:lnTo>
                  <a:lnTo>
                    <a:pt x="121" y="57"/>
                  </a:lnTo>
                  <a:lnTo>
                    <a:pt x="103" y="82"/>
                  </a:lnTo>
                  <a:lnTo>
                    <a:pt x="103" y="89"/>
                  </a:lnTo>
                  <a:close/>
                  <a:moveTo>
                    <a:pt x="41" y="176"/>
                  </a:moveTo>
                  <a:lnTo>
                    <a:pt x="97" y="93"/>
                  </a:lnTo>
                  <a:lnTo>
                    <a:pt x="99" y="92"/>
                  </a:lnTo>
                  <a:lnTo>
                    <a:pt x="102" y="89"/>
                  </a:lnTo>
                  <a:lnTo>
                    <a:pt x="103" y="89"/>
                  </a:lnTo>
                  <a:lnTo>
                    <a:pt x="103" y="82"/>
                  </a:lnTo>
                  <a:lnTo>
                    <a:pt x="101" y="85"/>
                  </a:lnTo>
                  <a:lnTo>
                    <a:pt x="99" y="86"/>
                  </a:lnTo>
                  <a:lnTo>
                    <a:pt x="98" y="88"/>
                  </a:lnTo>
                  <a:lnTo>
                    <a:pt x="95" y="88"/>
                  </a:lnTo>
                  <a:lnTo>
                    <a:pt x="94" y="86"/>
                  </a:lnTo>
                  <a:lnTo>
                    <a:pt x="84" y="81"/>
                  </a:lnTo>
                  <a:lnTo>
                    <a:pt x="87" y="80"/>
                  </a:lnTo>
                  <a:lnTo>
                    <a:pt x="90" y="78"/>
                  </a:lnTo>
                  <a:lnTo>
                    <a:pt x="103" y="59"/>
                  </a:lnTo>
                  <a:lnTo>
                    <a:pt x="103" y="34"/>
                  </a:lnTo>
                  <a:lnTo>
                    <a:pt x="88" y="23"/>
                  </a:lnTo>
                  <a:lnTo>
                    <a:pt x="83" y="23"/>
                  </a:lnTo>
                  <a:lnTo>
                    <a:pt x="80" y="25"/>
                  </a:lnTo>
                  <a:lnTo>
                    <a:pt x="57" y="59"/>
                  </a:lnTo>
                  <a:lnTo>
                    <a:pt x="56" y="63"/>
                  </a:lnTo>
                  <a:lnTo>
                    <a:pt x="57" y="66"/>
                  </a:lnTo>
                  <a:lnTo>
                    <a:pt x="22" y="117"/>
                  </a:lnTo>
                  <a:lnTo>
                    <a:pt x="22" y="153"/>
                  </a:lnTo>
                  <a:lnTo>
                    <a:pt x="26" y="154"/>
                  </a:lnTo>
                  <a:lnTo>
                    <a:pt x="29" y="155"/>
                  </a:lnTo>
                  <a:lnTo>
                    <a:pt x="29" y="158"/>
                  </a:lnTo>
                  <a:lnTo>
                    <a:pt x="29" y="162"/>
                  </a:lnTo>
                  <a:lnTo>
                    <a:pt x="33" y="161"/>
                  </a:lnTo>
                  <a:lnTo>
                    <a:pt x="36" y="161"/>
                  </a:lnTo>
                  <a:lnTo>
                    <a:pt x="38" y="162"/>
                  </a:lnTo>
                  <a:lnTo>
                    <a:pt x="40" y="163"/>
                  </a:lnTo>
                  <a:lnTo>
                    <a:pt x="41" y="166"/>
                  </a:lnTo>
                  <a:lnTo>
                    <a:pt x="41" y="169"/>
                  </a:lnTo>
                  <a:lnTo>
                    <a:pt x="40" y="172"/>
                  </a:lnTo>
                  <a:lnTo>
                    <a:pt x="38" y="173"/>
                  </a:lnTo>
                  <a:lnTo>
                    <a:pt x="22" y="180"/>
                  </a:lnTo>
                  <a:lnTo>
                    <a:pt x="22" y="182"/>
                  </a:lnTo>
                  <a:lnTo>
                    <a:pt x="41" y="176"/>
                  </a:lnTo>
                  <a:close/>
                  <a:moveTo>
                    <a:pt x="103" y="4"/>
                  </a:moveTo>
                  <a:lnTo>
                    <a:pt x="103" y="29"/>
                  </a:lnTo>
                  <a:lnTo>
                    <a:pt x="91" y="17"/>
                  </a:lnTo>
                  <a:lnTo>
                    <a:pt x="97" y="9"/>
                  </a:lnTo>
                  <a:lnTo>
                    <a:pt x="103" y="4"/>
                  </a:lnTo>
                  <a:close/>
                  <a:moveTo>
                    <a:pt x="22" y="117"/>
                  </a:moveTo>
                  <a:lnTo>
                    <a:pt x="0" y="150"/>
                  </a:lnTo>
                  <a:lnTo>
                    <a:pt x="2" y="191"/>
                  </a:lnTo>
                  <a:lnTo>
                    <a:pt x="22" y="182"/>
                  </a:lnTo>
                  <a:lnTo>
                    <a:pt x="22" y="180"/>
                  </a:lnTo>
                  <a:lnTo>
                    <a:pt x="17" y="182"/>
                  </a:lnTo>
                  <a:lnTo>
                    <a:pt x="5" y="174"/>
                  </a:lnTo>
                  <a:lnTo>
                    <a:pt x="5" y="150"/>
                  </a:lnTo>
                  <a:lnTo>
                    <a:pt x="6" y="149"/>
                  </a:lnTo>
                  <a:lnTo>
                    <a:pt x="7" y="146"/>
                  </a:lnTo>
                  <a:lnTo>
                    <a:pt x="10" y="146"/>
                  </a:lnTo>
                  <a:lnTo>
                    <a:pt x="13" y="146"/>
                  </a:lnTo>
                  <a:lnTo>
                    <a:pt x="15" y="146"/>
                  </a:lnTo>
                  <a:lnTo>
                    <a:pt x="17" y="149"/>
                  </a:lnTo>
                  <a:lnTo>
                    <a:pt x="18" y="150"/>
                  </a:lnTo>
                  <a:lnTo>
                    <a:pt x="18" y="155"/>
                  </a:lnTo>
                  <a:lnTo>
                    <a:pt x="19" y="154"/>
                  </a:lnTo>
                  <a:lnTo>
                    <a:pt x="22" y="153"/>
                  </a:lnTo>
                  <a:lnTo>
                    <a:pt x="22" y="117"/>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60" name="Freeform 176"/>
            <p:cNvSpPr>
              <a:spLocks noEditPoints="1" noChangeArrowheads="1"/>
            </p:cNvSpPr>
            <p:nvPr/>
          </p:nvSpPr>
          <p:spPr bwMode="auto">
            <a:xfrm>
              <a:off x="3607282" y="1184789"/>
              <a:ext cx="183134" cy="203018"/>
            </a:xfrm>
            <a:custGeom>
              <a:avLst/>
              <a:gdLst>
                <a:gd name="T0" fmla="*/ 2147483647 w 176"/>
                <a:gd name="T1" fmla="*/ 2147483647 h 191"/>
                <a:gd name="T2" fmla="*/ 2147483647 w 176"/>
                <a:gd name="T3" fmla="*/ 2147483647 h 191"/>
                <a:gd name="T4" fmla="*/ 2147483647 w 176"/>
                <a:gd name="T5" fmla="*/ 2147483647 h 191"/>
                <a:gd name="T6" fmla="*/ 2147483647 w 176"/>
                <a:gd name="T7" fmla="*/ 2147483647 h 191"/>
                <a:gd name="T8" fmla="*/ 2147483647 w 176"/>
                <a:gd name="T9" fmla="*/ 2147483647 h 191"/>
                <a:gd name="T10" fmla="*/ 2147483647 w 176"/>
                <a:gd name="T11" fmla="*/ 2147483647 h 191"/>
                <a:gd name="T12" fmla="*/ 2147483647 w 176"/>
                <a:gd name="T13" fmla="*/ 2147483647 h 191"/>
                <a:gd name="T14" fmla="*/ 2147483647 w 176"/>
                <a:gd name="T15" fmla="*/ 2147483647 h 191"/>
                <a:gd name="T16" fmla="*/ 2147483647 w 176"/>
                <a:gd name="T17" fmla="*/ 2147483647 h 191"/>
                <a:gd name="T18" fmla="*/ 2147483647 w 176"/>
                <a:gd name="T19" fmla="*/ 2147483647 h 191"/>
                <a:gd name="T20" fmla="*/ 2147483647 w 176"/>
                <a:gd name="T21" fmla="*/ 2147483647 h 191"/>
                <a:gd name="T22" fmla="*/ 2147483647 w 176"/>
                <a:gd name="T23" fmla="*/ 2147483647 h 191"/>
                <a:gd name="T24" fmla="*/ 2147483647 w 176"/>
                <a:gd name="T25" fmla="*/ 2147483647 h 191"/>
                <a:gd name="T26" fmla="*/ 2147483647 w 176"/>
                <a:gd name="T27" fmla="*/ 2147483647 h 191"/>
                <a:gd name="T28" fmla="*/ 2147483647 w 176"/>
                <a:gd name="T29" fmla="*/ 2147483647 h 191"/>
                <a:gd name="T30" fmla="*/ 2147483647 w 176"/>
                <a:gd name="T31" fmla="*/ 2147483647 h 191"/>
                <a:gd name="T32" fmla="*/ 2147483647 w 176"/>
                <a:gd name="T33" fmla="*/ 2147483647 h 191"/>
                <a:gd name="T34" fmla="*/ 2147483647 w 176"/>
                <a:gd name="T35" fmla="*/ 2147483647 h 191"/>
                <a:gd name="T36" fmla="*/ 2147483647 w 176"/>
                <a:gd name="T37" fmla="*/ 2147483647 h 191"/>
                <a:gd name="T38" fmla="*/ 2147483647 w 176"/>
                <a:gd name="T39" fmla="*/ 2147483647 h 191"/>
                <a:gd name="T40" fmla="*/ 2147483647 w 176"/>
                <a:gd name="T41" fmla="*/ 2147483647 h 191"/>
                <a:gd name="T42" fmla="*/ 2147483647 w 176"/>
                <a:gd name="T43" fmla="*/ 2147483647 h 191"/>
                <a:gd name="T44" fmla="*/ 2147483647 w 176"/>
                <a:gd name="T45" fmla="*/ 2147483647 h 191"/>
                <a:gd name="T46" fmla="*/ 2147483647 w 176"/>
                <a:gd name="T47" fmla="*/ 2147483647 h 191"/>
                <a:gd name="T48" fmla="*/ 2147483647 w 176"/>
                <a:gd name="T49" fmla="*/ 2147483647 h 191"/>
                <a:gd name="T50" fmla="*/ 2147483647 w 176"/>
                <a:gd name="T51" fmla="*/ 2147483647 h 191"/>
                <a:gd name="T52" fmla="*/ 2147483647 w 176"/>
                <a:gd name="T53" fmla="*/ 2147483647 h 191"/>
                <a:gd name="T54" fmla="*/ 2147483647 w 176"/>
                <a:gd name="T55" fmla="*/ 2147483647 h 191"/>
                <a:gd name="T56" fmla="*/ 2147483647 w 176"/>
                <a:gd name="T57" fmla="*/ 2147483647 h 191"/>
                <a:gd name="T58" fmla="*/ 2147483647 w 176"/>
                <a:gd name="T59" fmla="*/ 2147483647 h 191"/>
                <a:gd name="T60" fmla="*/ 2147483647 w 176"/>
                <a:gd name="T61" fmla="*/ 2147483647 h 191"/>
                <a:gd name="T62" fmla="*/ 2147483647 w 176"/>
                <a:gd name="T63" fmla="*/ 2147483647 h 191"/>
                <a:gd name="T64" fmla="*/ 2147483647 w 176"/>
                <a:gd name="T65" fmla="*/ 2147483647 h 191"/>
                <a:gd name="T66" fmla="*/ 2147483647 w 176"/>
                <a:gd name="T67" fmla="*/ 2147483647 h 191"/>
                <a:gd name="T68" fmla="*/ 2147483647 w 176"/>
                <a:gd name="T69" fmla="*/ 2147483647 h 191"/>
                <a:gd name="T70" fmla="*/ 2147483647 w 176"/>
                <a:gd name="T71" fmla="*/ 2147483647 h 191"/>
                <a:gd name="T72" fmla="*/ 2147483647 w 176"/>
                <a:gd name="T73" fmla="*/ 2147483647 h 191"/>
                <a:gd name="T74" fmla="*/ 2147483647 w 176"/>
                <a:gd name="T75" fmla="*/ 2147483647 h 191"/>
                <a:gd name="T76" fmla="*/ 2147483647 w 176"/>
                <a:gd name="T77" fmla="*/ 2147483647 h 191"/>
                <a:gd name="T78" fmla="*/ 2147483647 w 176"/>
                <a:gd name="T79" fmla="*/ 0 h 191"/>
                <a:gd name="T80" fmla="*/ 2147483647 w 176"/>
                <a:gd name="T81" fmla="*/ 2147483647 h 191"/>
                <a:gd name="T82" fmla="*/ 2147483647 w 176"/>
                <a:gd name="T83" fmla="*/ 2147483647 h 191"/>
                <a:gd name="T84" fmla="*/ 2147483647 w 176"/>
                <a:gd name="T85" fmla="*/ 2147483647 h 191"/>
                <a:gd name="T86" fmla="*/ 2147483647 w 176"/>
                <a:gd name="T87" fmla="*/ 2147483647 h 191"/>
                <a:gd name="T88" fmla="*/ 2147483647 w 176"/>
                <a:gd name="T89" fmla="*/ 2147483647 h 191"/>
                <a:gd name="T90" fmla="*/ 2147483647 w 176"/>
                <a:gd name="T91" fmla="*/ 2147483647 h 191"/>
                <a:gd name="T92" fmla="*/ 2147483647 w 176"/>
                <a:gd name="T93" fmla="*/ 2147483647 h 191"/>
                <a:gd name="T94" fmla="*/ 2147483647 w 176"/>
                <a:gd name="T95" fmla="*/ 2147483647 h 191"/>
                <a:gd name="T96" fmla="*/ 2147483647 w 176"/>
                <a:gd name="T97" fmla="*/ 2147483647 h 191"/>
                <a:gd name="T98" fmla="*/ 2147483647 w 176"/>
                <a:gd name="T99" fmla="*/ 2147483647 h 191"/>
                <a:gd name="T100" fmla="*/ 2147483647 w 176"/>
                <a:gd name="T101" fmla="*/ 2147483647 h 191"/>
                <a:gd name="T102" fmla="*/ 2147483647 w 176"/>
                <a:gd name="T103" fmla="*/ 2147483647 h 191"/>
                <a:gd name="T104" fmla="*/ 2147483647 w 176"/>
                <a:gd name="T105" fmla="*/ 2147483647 h 191"/>
                <a:gd name="T106" fmla="*/ 0 w 176"/>
                <a:gd name="T107" fmla="*/ 2147483647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6"/>
                <a:gd name="T163" fmla="*/ 0 h 191"/>
                <a:gd name="T164" fmla="*/ 176 w 17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6" h="191">
                  <a:moveTo>
                    <a:pt x="132" y="66"/>
                  </a:moveTo>
                  <a:lnTo>
                    <a:pt x="132" y="66"/>
                  </a:lnTo>
                  <a:lnTo>
                    <a:pt x="136" y="77"/>
                  </a:lnTo>
                  <a:lnTo>
                    <a:pt x="138" y="88"/>
                  </a:lnTo>
                  <a:lnTo>
                    <a:pt x="136" y="99"/>
                  </a:lnTo>
                  <a:lnTo>
                    <a:pt x="132" y="109"/>
                  </a:lnTo>
                  <a:lnTo>
                    <a:pt x="132" y="66"/>
                  </a:lnTo>
                  <a:close/>
                  <a:moveTo>
                    <a:pt x="132" y="138"/>
                  </a:moveTo>
                  <a:lnTo>
                    <a:pt x="132" y="127"/>
                  </a:lnTo>
                  <a:lnTo>
                    <a:pt x="135" y="128"/>
                  </a:lnTo>
                  <a:lnTo>
                    <a:pt x="150" y="143"/>
                  </a:lnTo>
                  <a:lnTo>
                    <a:pt x="151" y="147"/>
                  </a:lnTo>
                  <a:lnTo>
                    <a:pt x="150" y="150"/>
                  </a:lnTo>
                  <a:lnTo>
                    <a:pt x="147" y="151"/>
                  </a:lnTo>
                  <a:lnTo>
                    <a:pt x="145" y="150"/>
                  </a:lnTo>
                  <a:lnTo>
                    <a:pt x="132" y="138"/>
                  </a:lnTo>
                  <a:close/>
                  <a:moveTo>
                    <a:pt x="132" y="49"/>
                  </a:moveTo>
                  <a:lnTo>
                    <a:pt x="132" y="36"/>
                  </a:lnTo>
                  <a:lnTo>
                    <a:pt x="145" y="26"/>
                  </a:lnTo>
                  <a:lnTo>
                    <a:pt x="147" y="24"/>
                  </a:lnTo>
                  <a:lnTo>
                    <a:pt x="150" y="26"/>
                  </a:lnTo>
                  <a:lnTo>
                    <a:pt x="151" y="28"/>
                  </a:lnTo>
                  <a:lnTo>
                    <a:pt x="150" y="31"/>
                  </a:lnTo>
                  <a:lnTo>
                    <a:pt x="135" y="47"/>
                  </a:lnTo>
                  <a:lnTo>
                    <a:pt x="132" y="49"/>
                  </a:lnTo>
                  <a:close/>
                  <a:moveTo>
                    <a:pt x="146" y="88"/>
                  </a:moveTo>
                  <a:lnTo>
                    <a:pt x="146" y="88"/>
                  </a:lnTo>
                  <a:lnTo>
                    <a:pt x="147" y="85"/>
                  </a:lnTo>
                  <a:lnTo>
                    <a:pt x="150" y="84"/>
                  </a:lnTo>
                  <a:lnTo>
                    <a:pt x="172" y="84"/>
                  </a:lnTo>
                  <a:lnTo>
                    <a:pt x="174" y="85"/>
                  </a:lnTo>
                  <a:lnTo>
                    <a:pt x="176" y="88"/>
                  </a:lnTo>
                  <a:lnTo>
                    <a:pt x="174" y="91"/>
                  </a:lnTo>
                  <a:lnTo>
                    <a:pt x="172" y="92"/>
                  </a:lnTo>
                  <a:lnTo>
                    <a:pt x="150" y="92"/>
                  </a:lnTo>
                  <a:lnTo>
                    <a:pt x="147" y="91"/>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28" y="115"/>
                  </a:lnTo>
                  <a:lnTo>
                    <a:pt x="124" y="120"/>
                  </a:lnTo>
                  <a:lnTo>
                    <a:pt x="120" y="124"/>
                  </a:lnTo>
                  <a:lnTo>
                    <a:pt x="115" y="128"/>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3"/>
                  </a:lnTo>
                  <a:lnTo>
                    <a:pt x="108" y="122"/>
                  </a:lnTo>
                  <a:lnTo>
                    <a:pt x="115" y="115"/>
                  </a:lnTo>
                  <a:lnTo>
                    <a:pt x="122" y="107"/>
                  </a:lnTo>
                  <a:lnTo>
                    <a:pt x="126" y="99"/>
                  </a:lnTo>
                  <a:lnTo>
                    <a:pt x="127" y="88"/>
                  </a:lnTo>
                  <a:lnTo>
                    <a:pt x="126" y="80"/>
                  </a:lnTo>
                  <a:lnTo>
                    <a:pt x="124" y="73"/>
                  </a:lnTo>
                  <a:lnTo>
                    <a:pt x="120" y="66"/>
                  </a:lnTo>
                  <a:lnTo>
                    <a:pt x="116" y="61"/>
                  </a:lnTo>
                  <a:lnTo>
                    <a:pt x="109" y="55"/>
                  </a:lnTo>
                  <a:lnTo>
                    <a:pt x="104" y="51"/>
                  </a:lnTo>
                  <a:lnTo>
                    <a:pt x="96" y="50"/>
                  </a:lnTo>
                  <a:lnTo>
                    <a:pt x="88" y="49"/>
                  </a:lnTo>
                  <a:lnTo>
                    <a:pt x="88" y="39"/>
                  </a:lnTo>
                  <a:close/>
                  <a:moveTo>
                    <a:pt x="132" y="36"/>
                  </a:moveTo>
                  <a:lnTo>
                    <a:pt x="128" y="40"/>
                  </a:lnTo>
                  <a:lnTo>
                    <a:pt x="127" y="43"/>
                  </a:lnTo>
                  <a:lnTo>
                    <a:pt x="128" y="47"/>
                  </a:lnTo>
                  <a:lnTo>
                    <a:pt x="130" y="49"/>
                  </a:lnTo>
                  <a:lnTo>
                    <a:pt x="132" y="49"/>
                  </a:lnTo>
                  <a:lnTo>
                    <a:pt x="132" y="36"/>
                  </a:lnTo>
                  <a:close/>
                  <a:moveTo>
                    <a:pt x="132" y="127"/>
                  </a:moveTo>
                  <a:lnTo>
                    <a:pt x="132" y="127"/>
                  </a:lnTo>
                  <a:lnTo>
                    <a:pt x="130" y="127"/>
                  </a:lnTo>
                  <a:lnTo>
                    <a:pt x="128" y="128"/>
                  </a:lnTo>
                  <a:lnTo>
                    <a:pt x="127" y="131"/>
                  </a:lnTo>
                  <a:lnTo>
                    <a:pt x="128" y="135"/>
                  </a:lnTo>
                  <a:lnTo>
                    <a:pt x="132" y="138"/>
                  </a:lnTo>
                  <a:lnTo>
                    <a:pt x="132" y="127"/>
                  </a:lnTo>
                  <a:close/>
                  <a:moveTo>
                    <a:pt x="88" y="30"/>
                  </a:moveTo>
                  <a:lnTo>
                    <a:pt x="88" y="0"/>
                  </a:lnTo>
                  <a:lnTo>
                    <a:pt x="92" y="1"/>
                  </a:lnTo>
                  <a:lnTo>
                    <a:pt x="92" y="4"/>
                  </a:lnTo>
                  <a:lnTo>
                    <a:pt x="92" y="26"/>
                  </a:lnTo>
                  <a:lnTo>
                    <a:pt x="92" y="28"/>
                  </a:lnTo>
                  <a:lnTo>
                    <a:pt x="88" y="30"/>
                  </a:lnTo>
                  <a:close/>
                  <a:moveTo>
                    <a:pt x="88" y="191"/>
                  </a:moveTo>
                  <a:lnTo>
                    <a:pt x="85" y="191"/>
                  </a:lnTo>
                  <a:lnTo>
                    <a:pt x="80" y="191"/>
                  </a:lnTo>
                  <a:lnTo>
                    <a:pt x="76" y="189"/>
                  </a:lnTo>
                  <a:lnTo>
                    <a:pt x="71" y="187"/>
                  </a:lnTo>
                  <a:lnTo>
                    <a:pt x="67" y="184"/>
                  </a:lnTo>
                  <a:lnTo>
                    <a:pt x="65" y="180"/>
                  </a:lnTo>
                  <a:lnTo>
                    <a:pt x="62" y="176"/>
                  </a:lnTo>
                  <a:lnTo>
                    <a:pt x="61" y="172"/>
                  </a:lnTo>
                  <a:lnTo>
                    <a:pt x="61" y="166"/>
                  </a:lnTo>
                  <a:lnTo>
                    <a:pt x="61" y="128"/>
                  </a:lnTo>
                  <a:lnTo>
                    <a:pt x="55" y="124"/>
                  </a:lnTo>
                  <a:lnTo>
                    <a:pt x="51" y="119"/>
                  </a:lnTo>
                  <a:lnTo>
                    <a:pt x="47" y="114"/>
                  </a:lnTo>
                  <a:lnTo>
                    <a:pt x="44" y="108"/>
                  </a:lnTo>
                  <a:lnTo>
                    <a:pt x="44" y="67"/>
                  </a:lnTo>
                  <a:lnTo>
                    <a:pt x="47" y="61"/>
                  </a:lnTo>
                  <a:lnTo>
                    <a:pt x="51" y="55"/>
                  </a:lnTo>
                  <a:lnTo>
                    <a:pt x="57" y="51"/>
                  </a:lnTo>
                  <a:lnTo>
                    <a:pt x="62" y="47"/>
                  </a:lnTo>
                  <a:lnTo>
                    <a:pt x="67" y="43"/>
                  </a:lnTo>
                  <a:lnTo>
                    <a:pt x="74" y="40"/>
                  </a:lnTo>
                  <a:lnTo>
                    <a:pt x="81" y="39"/>
                  </a:lnTo>
                  <a:lnTo>
                    <a:pt x="88" y="39"/>
                  </a:lnTo>
                  <a:lnTo>
                    <a:pt x="88" y="49"/>
                  </a:lnTo>
                  <a:lnTo>
                    <a:pt x="81" y="50"/>
                  </a:lnTo>
                  <a:lnTo>
                    <a:pt x="73" y="51"/>
                  </a:lnTo>
                  <a:lnTo>
                    <a:pt x="66" y="55"/>
                  </a:lnTo>
                  <a:lnTo>
                    <a:pt x="61" y="61"/>
                  </a:lnTo>
                  <a:lnTo>
                    <a:pt x="57" y="66"/>
                  </a:lnTo>
                  <a:lnTo>
                    <a:pt x="53" y="73"/>
                  </a:lnTo>
                  <a:lnTo>
                    <a:pt x="50" y="80"/>
                  </a:lnTo>
                  <a:lnTo>
                    <a:pt x="50" y="88"/>
                  </a:lnTo>
                  <a:lnTo>
                    <a:pt x="51" y="97"/>
                  </a:lnTo>
                  <a:lnTo>
                    <a:pt x="55" y="107"/>
                  </a:lnTo>
                  <a:lnTo>
                    <a:pt x="61" y="115"/>
                  </a:lnTo>
                  <a:lnTo>
                    <a:pt x="69" y="120"/>
                  </a:lnTo>
                  <a:lnTo>
                    <a:pt x="70" y="123"/>
                  </a:lnTo>
                  <a:lnTo>
                    <a:pt x="70" y="126"/>
                  </a:lnTo>
                  <a:lnTo>
                    <a:pt x="70" y="147"/>
                  </a:lnTo>
                  <a:lnTo>
                    <a:pt x="88" y="147"/>
                  </a:lnTo>
                  <a:lnTo>
                    <a:pt x="88" y="191"/>
                  </a:lnTo>
                  <a:close/>
                  <a:moveTo>
                    <a:pt x="88" y="0"/>
                  </a:moveTo>
                  <a:lnTo>
                    <a:pt x="88" y="30"/>
                  </a:lnTo>
                  <a:lnTo>
                    <a:pt x="85" y="28"/>
                  </a:lnTo>
                  <a:lnTo>
                    <a:pt x="84" y="26"/>
                  </a:lnTo>
                  <a:lnTo>
                    <a:pt x="84" y="4"/>
                  </a:lnTo>
                  <a:lnTo>
                    <a:pt x="85" y="1"/>
                  </a:lnTo>
                  <a:lnTo>
                    <a:pt x="88" y="0"/>
                  </a:lnTo>
                  <a:close/>
                  <a:moveTo>
                    <a:pt x="44" y="138"/>
                  </a:moveTo>
                  <a:lnTo>
                    <a:pt x="47" y="135"/>
                  </a:lnTo>
                  <a:lnTo>
                    <a:pt x="48" y="131"/>
                  </a:lnTo>
                  <a:lnTo>
                    <a:pt x="47" y="128"/>
                  </a:lnTo>
                  <a:lnTo>
                    <a:pt x="44" y="127"/>
                  </a:lnTo>
                  <a:lnTo>
                    <a:pt x="44" y="138"/>
                  </a:lnTo>
                  <a:close/>
                  <a:moveTo>
                    <a:pt x="44" y="49"/>
                  </a:moveTo>
                  <a:lnTo>
                    <a:pt x="44" y="49"/>
                  </a:lnTo>
                  <a:lnTo>
                    <a:pt x="47" y="47"/>
                  </a:lnTo>
                  <a:lnTo>
                    <a:pt x="48" y="43"/>
                  </a:lnTo>
                  <a:lnTo>
                    <a:pt x="47" y="40"/>
                  </a:lnTo>
                  <a:lnTo>
                    <a:pt x="44" y="38"/>
                  </a:lnTo>
                  <a:lnTo>
                    <a:pt x="44" y="49"/>
                  </a:lnTo>
                  <a:close/>
                  <a:moveTo>
                    <a:pt x="44" y="108"/>
                  </a:moveTo>
                  <a:lnTo>
                    <a:pt x="44" y="108"/>
                  </a:lnTo>
                  <a:lnTo>
                    <a:pt x="40" y="99"/>
                  </a:lnTo>
                  <a:lnTo>
                    <a:pt x="39" y="88"/>
                  </a:lnTo>
                  <a:lnTo>
                    <a:pt x="40" y="77"/>
                  </a:lnTo>
                  <a:lnTo>
                    <a:pt x="44" y="67"/>
                  </a:lnTo>
                  <a:lnTo>
                    <a:pt x="44" y="108"/>
                  </a:lnTo>
                  <a:close/>
                  <a:moveTo>
                    <a:pt x="44" y="38"/>
                  </a:moveTo>
                  <a:lnTo>
                    <a:pt x="44" y="49"/>
                  </a:lnTo>
                  <a:lnTo>
                    <a:pt x="40" y="47"/>
                  </a:lnTo>
                  <a:lnTo>
                    <a:pt x="25" y="31"/>
                  </a:lnTo>
                  <a:lnTo>
                    <a:pt x="24" y="28"/>
                  </a:lnTo>
                  <a:lnTo>
                    <a:pt x="25" y="26"/>
                  </a:lnTo>
                  <a:lnTo>
                    <a:pt x="28" y="24"/>
                  </a:lnTo>
                  <a:lnTo>
                    <a:pt x="32" y="26"/>
                  </a:lnTo>
                  <a:lnTo>
                    <a:pt x="44" y="38"/>
                  </a:lnTo>
                  <a:close/>
                  <a:moveTo>
                    <a:pt x="44" y="127"/>
                  </a:moveTo>
                  <a:lnTo>
                    <a:pt x="44" y="138"/>
                  </a:lnTo>
                  <a:lnTo>
                    <a:pt x="32" y="150"/>
                  </a:lnTo>
                  <a:lnTo>
                    <a:pt x="28" y="151"/>
                  </a:lnTo>
                  <a:lnTo>
                    <a:pt x="25" y="150"/>
                  </a:lnTo>
                  <a:lnTo>
                    <a:pt x="24" y="147"/>
                  </a:lnTo>
                  <a:lnTo>
                    <a:pt x="25" y="143"/>
                  </a:lnTo>
                  <a:lnTo>
                    <a:pt x="40" y="128"/>
                  </a:lnTo>
                  <a:lnTo>
                    <a:pt x="44" y="127"/>
                  </a:lnTo>
                  <a:close/>
                  <a:moveTo>
                    <a:pt x="4" y="84"/>
                  </a:moveTo>
                  <a:lnTo>
                    <a:pt x="4" y="84"/>
                  </a:lnTo>
                  <a:lnTo>
                    <a:pt x="25" y="84"/>
                  </a:lnTo>
                  <a:lnTo>
                    <a:pt x="29" y="85"/>
                  </a:lnTo>
                  <a:lnTo>
                    <a:pt x="31" y="88"/>
                  </a:lnTo>
                  <a:lnTo>
                    <a:pt x="29" y="91"/>
                  </a:lnTo>
                  <a:lnTo>
                    <a:pt x="25" y="92"/>
                  </a:lnTo>
                  <a:lnTo>
                    <a:pt x="4" y="92"/>
                  </a:lnTo>
                  <a:lnTo>
                    <a:pt x="1" y="91"/>
                  </a:lnTo>
                  <a:lnTo>
                    <a:pt x="0" y="88"/>
                  </a:lnTo>
                  <a:lnTo>
                    <a:pt x="1" y="85"/>
                  </a:lnTo>
                  <a:lnTo>
                    <a:pt x="4" y="8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61" name="Freeform 177"/>
            <p:cNvSpPr>
              <a:spLocks noEditPoints="1" noChangeArrowheads="1"/>
            </p:cNvSpPr>
            <p:nvPr/>
          </p:nvSpPr>
          <p:spPr bwMode="auto">
            <a:xfrm>
              <a:off x="4429303" y="908431"/>
              <a:ext cx="274701" cy="406035"/>
            </a:xfrm>
            <a:custGeom>
              <a:avLst/>
              <a:gdLst>
                <a:gd name="T0" fmla="*/ 2147483647 w 264"/>
                <a:gd name="T1" fmla="*/ 2147483647 h 382"/>
                <a:gd name="T2" fmla="*/ 2147483647 w 264"/>
                <a:gd name="T3" fmla="*/ 2147483647 h 382"/>
                <a:gd name="T4" fmla="*/ 2147483647 w 264"/>
                <a:gd name="T5" fmla="*/ 2147483647 h 382"/>
                <a:gd name="T6" fmla="*/ 2147483647 w 264"/>
                <a:gd name="T7" fmla="*/ 2147483647 h 382"/>
                <a:gd name="T8" fmla="*/ 2147483647 w 264"/>
                <a:gd name="T9" fmla="*/ 2147483647 h 382"/>
                <a:gd name="T10" fmla="*/ 2147483647 w 264"/>
                <a:gd name="T11" fmla="*/ 2147483647 h 382"/>
                <a:gd name="T12" fmla="*/ 2147483647 w 264"/>
                <a:gd name="T13" fmla="*/ 2147483647 h 382"/>
                <a:gd name="T14" fmla="*/ 2147483647 w 264"/>
                <a:gd name="T15" fmla="*/ 2147483647 h 382"/>
                <a:gd name="T16" fmla="*/ 2147483647 w 264"/>
                <a:gd name="T17" fmla="*/ 2147483647 h 382"/>
                <a:gd name="T18" fmla="*/ 2147483647 w 264"/>
                <a:gd name="T19" fmla="*/ 2147483647 h 382"/>
                <a:gd name="T20" fmla="*/ 2147483647 w 264"/>
                <a:gd name="T21" fmla="*/ 2147483647 h 382"/>
                <a:gd name="T22" fmla="*/ 2147483647 w 264"/>
                <a:gd name="T23" fmla="*/ 2147483647 h 382"/>
                <a:gd name="T24" fmla="*/ 2147483647 w 264"/>
                <a:gd name="T25" fmla="*/ 2147483647 h 382"/>
                <a:gd name="T26" fmla="*/ 2147483647 w 264"/>
                <a:gd name="T27" fmla="*/ 2147483647 h 382"/>
                <a:gd name="T28" fmla="*/ 2147483647 w 264"/>
                <a:gd name="T29" fmla="*/ 2147483647 h 382"/>
                <a:gd name="T30" fmla="*/ 2147483647 w 264"/>
                <a:gd name="T31" fmla="*/ 2147483647 h 382"/>
                <a:gd name="T32" fmla="*/ 2147483647 w 264"/>
                <a:gd name="T33" fmla="*/ 2147483647 h 382"/>
                <a:gd name="T34" fmla="*/ 2147483647 w 264"/>
                <a:gd name="T35" fmla="*/ 2147483647 h 382"/>
                <a:gd name="T36" fmla="*/ 2147483647 w 264"/>
                <a:gd name="T37" fmla="*/ 2147483647 h 382"/>
                <a:gd name="T38" fmla="*/ 2147483647 w 264"/>
                <a:gd name="T39" fmla="*/ 2147483647 h 382"/>
                <a:gd name="T40" fmla="*/ 2147483647 w 264"/>
                <a:gd name="T41" fmla="*/ 2147483647 h 382"/>
                <a:gd name="T42" fmla="*/ 2147483647 w 264"/>
                <a:gd name="T43" fmla="*/ 2147483647 h 382"/>
                <a:gd name="T44" fmla="*/ 2147483647 w 264"/>
                <a:gd name="T45" fmla="*/ 2147483647 h 382"/>
                <a:gd name="T46" fmla="*/ 2147483647 w 264"/>
                <a:gd name="T47" fmla="*/ 2147483647 h 382"/>
                <a:gd name="T48" fmla="*/ 2147483647 w 264"/>
                <a:gd name="T49" fmla="*/ 2147483647 h 382"/>
                <a:gd name="T50" fmla="*/ 2147483647 w 264"/>
                <a:gd name="T51" fmla="*/ 2147483647 h 382"/>
                <a:gd name="T52" fmla="*/ 2147483647 w 264"/>
                <a:gd name="T53" fmla="*/ 2147483647 h 382"/>
                <a:gd name="T54" fmla="*/ 2147483647 w 264"/>
                <a:gd name="T55" fmla="*/ 2147483647 h 382"/>
                <a:gd name="T56" fmla="*/ 2147483647 w 264"/>
                <a:gd name="T57" fmla="*/ 2147483647 h 382"/>
                <a:gd name="T58" fmla="*/ 2147483647 w 264"/>
                <a:gd name="T59" fmla="*/ 2147483647 h 382"/>
                <a:gd name="T60" fmla="*/ 2147483647 w 264"/>
                <a:gd name="T61" fmla="*/ 2147483647 h 382"/>
                <a:gd name="T62" fmla="*/ 2147483647 w 264"/>
                <a:gd name="T63" fmla="*/ 2147483647 h 382"/>
                <a:gd name="T64" fmla="*/ 2147483647 w 264"/>
                <a:gd name="T65" fmla="*/ 2147483647 h 382"/>
                <a:gd name="T66" fmla="*/ 2147483647 w 264"/>
                <a:gd name="T67" fmla="*/ 2147483647 h 382"/>
                <a:gd name="T68" fmla="*/ 2147483647 w 264"/>
                <a:gd name="T69" fmla="*/ 2147483647 h 382"/>
                <a:gd name="T70" fmla="*/ 2147483647 w 264"/>
                <a:gd name="T71" fmla="*/ 2147483647 h 382"/>
                <a:gd name="T72" fmla="*/ 2147483647 w 264"/>
                <a:gd name="T73" fmla="*/ 2147483647 h 382"/>
                <a:gd name="T74" fmla="*/ 2147483647 w 264"/>
                <a:gd name="T75" fmla="*/ 2147483647 h 382"/>
                <a:gd name="T76" fmla="*/ 2147483647 w 264"/>
                <a:gd name="T77" fmla="*/ 2147483647 h 382"/>
                <a:gd name="T78" fmla="*/ 2147483647 w 264"/>
                <a:gd name="T79" fmla="*/ 0 h 382"/>
                <a:gd name="T80" fmla="*/ 2147483647 w 264"/>
                <a:gd name="T81" fmla="*/ 2147483647 h 382"/>
                <a:gd name="T82" fmla="*/ 2147483647 w 264"/>
                <a:gd name="T83" fmla="*/ 2147483647 h 382"/>
                <a:gd name="T84" fmla="*/ 2147483647 w 264"/>
                <a:gd name="T85" fmla="*/ 2147483647 h 382"/>
                <a:gd name="T86" fmla="*/ 2147483647 w 264"/>
                <a:gd name="T87" fmla="*/ 2147483647 h 382"/>
                <a:gd name="T88" fmla="*/ 2147483647 w 264"/>
                <a:gd name="T89" fmla="*/ 2147483647 h 382"/>
                <a:gd name="T90" fmla="*/ 2147483647 w 264"/>
                <a:gd name="T91" fmla="*/ 2147483647 h 382"/>
                <a:gd name="T92" fmla="*/ 2147483647 w 264"/>
                <a:gd name="T93" fmla="*/ 2147483647 h 382"/>
                <a:gd name="T94" fmla="*/ 0 w 264"/>
                <a:gd name="T95" fmla="*/ 2147483647 h 382"/>
                <a:gd name="T96" fmla="*/ 2147483647 w 264"/>
                <a:gd name="T97" fmla="*/ 2147483647 h 382"/>
                <a:gd name="T98" fmla="*/ 2147483647 w 264"/>
                <a:gd name="T99" fmla="*/ 2147483647 h 382"/>
                <a:gd name="T100" fmla="*/ 2147483647 w 264"/>
                <a:gd name="T101" fmla="*/ 2147483647 h 382"/>
                <a:gd name="T102" fmla="*/ 2147483647 w 264"/>
                <a:gd name="T103" fmla="*/ 2147483647 h 382"/>
                <a:gd name="T104" fmla="*/ 2147483647 w 264"/>
                <a:gd name="T105" fmla="*/ 2147483647 h 382"/>
                <a:gd name="T106" fmla="*/ 2147483647 w 264"/>
                <a:gd name="T107" fmla="*/ 2147483647 h 382"/>
                <a:gd name="T108" fmla="*/ 2147483647 w 264"/>
                <a:gd name="T109" fmla="*/ 2147483647 h 382"/>
                <a:gd name="T110" fmla="*/ 2147483647 w 264"/>
                <a:gd name="T111" fmla="*/ 2147483647 h 382"/>
                <a:gd name="T112" fmla="*/ 2147483647 w 264"/>
                <a:gd name="T113" fmla="*/ 2147483647 h 382"/>
                <a:gd name="T114" fmla="*/ 2147483647 w 264"/>
                <a:gd name="T115" fmla="*/ 2147483647 h 382"/>
                <a:gd name="T116" fmla="*/ 2147483647 w 264"/>
                <a:gd name="T117" fmla="*/ 2147483647 h 382"/>
                <a:gd name="T118" fmla="*/ 2147483647 w 264"/>
                <a:gd name="T119" fmla="*/ 2147483647 h 382"/>
                <a:gd name="T120" fmla="*/ 2147483647 w 264"/>
                <a:gd name="T121" fmla="*/ 2147483647 h 382"/>
                <a:gd name="T122" fmla="*/ 2147483647 w 264"/>
                <a:gd name="T123" fmla="*/ 2147483647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4"/>
                <a:gd name="T187" fmla="*/ 0 h 382"/>
                <a:gd name="T188" fmla="*/ 264 w 264"/>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97"/>
            <p:cNvGrpSpPr/>
            <p:nvPr/>
          </p:nvGrpSpPr>
          <p:grpSpPr bwMode="auto">
            <a:xfrm>
              <a:off x="4651977" y="852096"/>
              <a:ext cx="238282" cy="147745"/>
              <a:chOff x="0" y="0"/>
              <a:chExt cx="363538" cy="220663"/>
            </a:xfrm>
            <a:solidFill>
              <a:schemeClr val="bg1">
                <a:alpha val="70000"/>
              </a:schemeClr>
            </a:solidFill>
          </p:grpSpPr>
          <p:sp>
            <p:nvSpPr>
              <p:cNvPr id="119" name="Freeform 178"/>
              <p:cNvSpPr>
                <a:spLocks noEditPoints="1" noChangeArrowheads="1"/>
              </p:cNvSpPr>
              <p:nvPr/>
            </p:nvSpPr>
            <p:spPr bwMode="auto">
              <a:xfrm>
                <a:off x="0" y="0"/>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4"/>
                  <a:gd name="T140" fmla="*/ 136 w 136"/>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79"/>
              <p:cNvSpPr>
                <a:spLocks noChangeArrowheads="1"/>
              </p:cNvSpPr>
              <p:nvPr/>
            </p:nvSpPr>
            <p:spPr bwMode="auto">
              <a:xfrm>
                <a:off x="192087" y="128588"/>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 name="T10" fmla="*/ 0 60000 65536"/>
                  <a:gd name="T11" fmla="*/ 0 60000 65536"/>
                  <a:gd name="T12" fmla="*/ 0 60000 65536"/>
                  <a:gd name="T13" fmla="*/ 0 60000 65536"/>
                  <a:gd name="T14" fmla="*/ 0 60000 65536"/>
                  <a:gd name="T15" fmla="*/ 0 w 67"/>
                  <a:gd name="T16" fmla="*/ 0 h 41"/>
                  <a:gd name="T17" fmla="*/ 67 w 67"/>
                  <a:gd name="T18" fmla="*/ 41 h 41"/>
                </a:gdLst>
                <a:ahLst/>
                <a:cxnLst>
                  <a:cxn ang="T10">
                    <a:pos x="T0" y="T1"/>
                  </a:cxn>
                  <a:cxn ang="T11">
                    <a:pos x="T2" y="T3"/>
                  </a:cxn>
                  <a:cxn ang="T12">
                    <a:pos x="T4" y="T5"/>
                  </a:cxn>
                  <a:cxn ang="T13">
                    <a:pos x="T6" y="T7"/>
                  </a:cxn>
                  <a:cxn ang="T14">
                    <a:pos x="T8" y="T9"/>
                  </a:cxn>
                </a:cxnLst>
                <a:rect l="T15" t="T16" r="T17" b="T18"/>
                <a:pathLst>
                  <a:path w="67" h="41">
                    <a:moveTo>
                      <a:pt x="61" y="41"/>
                    </a:moveTo>
                    <a:lnTo>
                      <a:pt x="67" y="25"/>
                    </a:lnTo>
                    <a:lnTo>
                      <a:pt x="6" y="0"/>
                    </a:lnTo>
                    <a:lnTo>
                      <a:pt x="0" y="17"/>
                    </a:lnTo>
                    <a:lnTo>
                      <a:pt x="61" y="4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80"/>
              <p:cNvSpPr>
                <a:spLocks noChangeArrowheads="1"/>
              </p:cNvSpPr>
              <p:nvPr/>
            </p:nvSpPr>
            <p:spPr bwMode="auto">
              <a:xfrm>
                <a:off x="225425" y="139700"/>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3" name="Freeform 181"/>
            <p:cNvSpPr>
              <a:spLocks noEditPoints="1" noChangeArrowheads="1"/>
            </p:cNvSpPr>
            <p:nvPr/>
          </p:nvSpPr>
          <p:spPr bwMode="auto">
            <a:xfrm>
              <a:off x="4660301" y="1710934"/>
              <a:ext cx="286147" cy="104166"/>
            </a:xfrm>
            <a:custGeom>
              <a:avLst/>
              <a:gdLst>
                <a:gd name="T0" fmla="*/ 2147483647 w 275"/>
                <a:gd name="T1" fmla="*/ 2147483647 h 98"/>
                <a:gd name="T2" fmla="*/ 2147483647 w 275"/>
                <a:gd name="T3" fmla="*/ 2147483647 h 98"/>
                <a:gd name="T4" fmla="*/ 2147483647 w 275"/>
                <a:gd name="T5" fmla="*/ 2147483647 h 98"/>
                <a:gd name="T6" fmla="*/ 2147483647 w 275"/>
                <a:gd name="T7" fmla="*/ 2147483647 h 98"/>
                <a:gd name="T8" fmla="*/ 2147483647 w 275"/>
                <a:gd name="T9" fmla="*/ 2147483647 h 98"/>
                <a:gd name="T10" fmla="*/ 2147483647 w 275"/>
                <a:gd name="T11" fmla="*/ 2147483647 h 98"/>
                <a:gd name="T12" fmla="*/ 2147483647 w 275"/>
                <a:gd name="T13" fmla="*/ 2147483647 h 98"/>
                <a:gd name="T14" fmla="*/ 2147483647 w 275"/>
                <a:gd name="T15" fmla="*/ 2147483647 h 98"/>
                <a:gd name="T16" fmla="*/ 2147483647 w 275"/>
                <a:gd name="T17" fmla="*/ 2147483647 h 98"/>
                <a:gd name="T18" fmla="*/ 2147483647 w 275"/>
                <a:gd name="T19" fmla="*/ 2147483647 h 98"/>
                <a:gd name="T20" fmla="*/ 2147483647 w 275"/>
                <a:gd name="T21" fmla="*/ 2147483647 h 98"/>
                <a:gd name="T22" fmla="*/ 2147483647 w 275"/>
                <a:gd name="T23" fmla="*/ 2147483647 h 98"/>
                <a:gd name="T24" fmla="*/ 2147483647 w 275"/>
                <a:gd name="T25" fmla="*/ 2147483647 h 98"/>
                <a:gd name="T26" fmla="*/ 2147483647 w 275"/>
                <a:gd name="T27" fmla="*/ 2147483647 h 98"/>
                <a:gd name="T28" fmla="*/ 2147483647 w 275"/>
                <a:gd name="T29" fmla="*/ 2147483647 h 98"/>
                <a:gd name="T30" fmla="*/ 2147483647 w 275"/>
                <a:gd name="T31" fmla="*/ 2147483647 h 98"/>
                <a:gd name="T32" fmla="*/ 2147483647 w 275"/>
                <a:gd name="T33" fmla="*/ 2147483647 h 98"/>
                <a:gd name="T34" fmla="*/ 2147483647 w 275"/>
                <a:gd name="T35" fmla="*/ 2147483647 h 98"/>
                <a:gd name="T36" fmla="*/ 2147483647 w 275"/>
                <a:gd name="T37" fmla="*/ 2147483647 h 98"/>
                <a:gd name="T38" fmla="*/ 2147483647 w 275"/>
                <a:gd name="T39" fmla="*/ 2147483647 h 98"/>
                <a:gd name="T40" fmla="*/ 2147483647 w 275"/>
                <a:gd name="T41" fmla="*/ 2147483647 h 98"/>
                <a:gd name="T42" fmla="*/ 2147483647 w 275"/>
                <a:gd name="T43" fmla="*/ 2147483647 h 98"/>
                <a:gd name="T44" fmla="*/ 2147483647 w 275"/>
                <a:gd name="T45" fmla="*/ 2147483647 h 98"/>
                <a:gd name="T46" fmla="*/ 2147483647 w 275"/>
                <a:gd name="T47" fmla="*/ 2147483647 h 98"/>
                <a:gd name="T48" fmla="*/ 2147483647 w 275"/>
                <a:gd name="T49" fmla="*/ 2147483647 h 98"/>
                <a:gd name="T50" fmla="*/ 2147483647 w 275"/>
                <a:gd name="T51" fmla="*/ 2147483647 h 98"/>
                <a:gd name="T52" fmla="*/ 2147483647 w 275"/>
                <a:gd name="T53" fmla="*/ 2147483647 h 98"/>
                <a:gd name="T54" fmla="*/ 2147483647 w 275"/>
                <a:gd name="T55" fmla="*/ 2147483647 h 98"/>
                <a:gd name="T56" fmla="*/ 2147483647 w 275"/>
                <a:gd name="T57" fmla="*/ 2147483647 h 98"/>
                <a:gd name="T58" fmla="*/ 2147483647 w 275"/>
                <a:gd name="T59" fmla="*/ 2147483647 h 98"/>
                <a:gd name="T60" fmla="*/ 2147483647 w 275"/>
                <a:gd name="T61" fmla="*/ 2147483647 h 98"/>
                <a:gd name="T62" fmla="*/ 2147483647 w 275"/>
                <a:gd name="T63" fmla="*/ 2147483647 h 98"/>
                <a:gd name="T64" fmla="*/ 2147483647 w 275"/>
                <a:gd name="T65" fmla="*/ 2147483647 h 98"/>
                <a:gd name="T66" fmla="*/ 2147483647 w 275"/>
                <a:gd name="T67" fmla="*/ 2147483647 h 98"/>
                <a:gd name="T68" fmla="*/ 2147483647 w 275"/>
                <a:gd name="T69" fmla="*/ 2147483647 h 98"/>
                <a:gd name="T70" fmla="*/ 2147483647 w 275"/>
                <a:gd name="T71" fmla="*/ 2147483647 h 98"/>
                <a:gd name="T72" fmla="*/ 2147483647 w 275"/>
                <a:gd name="T73" fmla="*/ 0 h 98"/>
                <a:gd name="T74" fmla="*/ 2147483647 w 275"/>
                <a:gd name="T75" fmla="*/ 0 h 98"/>
                <a:gd name="T76" fmla="*/ 2147483647 w 275"/>
                <a:gd name="T77" fmla="*/ 2147483647 h 98"/>
                <a:gd name="T78" fmla="*/ 2147483647 w 275"/>
                <a:gd name="T79" fmla="*/ 2147483647 h 98"/>
                <a:gd name="T80" fmla="*/ 2147483647 w 275"/>
                <a:gd name="T81" fmla="*/ 0 h 98"/>
                <a:gd name="T82" fmla="*/ 2147483647 w 275"/>
                <a:gd name="T83" fmla="*/ 2147483647 h 98"/>
                <a:gd name="T84" fmla="*/ 2147483647 w 275"/>
                <a:gd name="T85" fmla="*/ 2147483647 h 98"/>
                <a:gd name="T86" fmla="*/ 2147483647 w 275"/>
                <a:gd name="T87" fmla="*/ 2147483647 h 98"/>
                <a:gd name="T88" fmla="*/ 2147483647 w 275"/>
                <a:gd name="T89" fmla="*/ 2147483647 h 98"/>
                <a:gd name="T90" fmla="*/ 2147483647 w 275"/>
                <a:gd name="T91" fmla="*/ 2147483647 h 98"/>
                <a:gd name="T92" fmla="*/ 2147483647 w 275"/>
                <a:gd name="T93" fmla="*/ 2147483647 h 98"/>
                <a:gd name="T94" fmla="*/ 2147483647 w 275"/>
                <a:gd name="T95" fmla="*/ 2147483647 h 98"/>
                <a:gd name="T96" fmla="*/ 2147483647 w 275"/>
                <a:gd name="T97" fmla="*/ 2147483647 h 98"/>
                <a:gd name="T98" fmla="*/ 2147483647 w 275"/>
                <a:gd name="T99" fmla="*/ 2147483647 h 98"/>
                <a:gd name="T100" fmla="*/ 2147483647 w 275"/>
                <a:gd name="T101" fmla="*/ 2147483647 h 98"/>
                <a:gd name="T102" fmla="*/ 2147483647 w 275"/>
                <a:gd name="T103" fmla="*/ 2147483647 h 98"/>
                <a:gd name="T104" fmla="*/ 2147483647 w 275"/>
                <a:gd name="T105" fmla="*/ 2147483647 h 98"/>
                <a:gd name="T106" fmla="*/ 2147483647 w 275"/>
                <a:gd name="T107" fmla="*/ 2147483647 h 98"/>
                <a:gd name="T108" fmla="*/ 2147483647 w 275"/>
                <a:gd name="T109" fmla="*/ 2147483647 h 98"/>
                <a:gd name="T110" fmla="*/ 2147483647 w 275"/>
                <a:gd name="T111" fmla="*/ 2147483647 h 98"/>
                <a:gd name="T112" fmla="*/ 2147483647 w 275"/>
                <a:gd name="T113" fmla="*/ 2147483647 h 98"/>
                <a:gd name="T114" fmla="*/ 2147483647 w 275"/>
                <a:gd name="T115" fmla="*/ 2147483647 h 98"/>
                <a:gd name="T116" fmla="*/ 2147483647 w 275"/>
                <a:gd name="T117" fmla="*/ 2147483647 h 98"/>
                <a:gd name="T118" fmla="*/ 2147483647 w 275"/>
                <a:gd name="T119" fmla="*/ 2147483647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98"/>
                <a:gd name="T182" fmla="*/ 275 w 275"/>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3" name="组合 205"/>
            <p:cNvGrpSpPr/>
            <p:nvPr/>
          </p:nvGrpSpPr>
          <p:grpSpPr bwMode="auto">
            <a:xfrm>
              <a:off x="3584390" y="1973474"/>
              <a:ext cx="162323" cy="209395"/>
              <a:chOff x="0" y="0"/>
              <a:chExt cx="247651" cy="312737"/>
            </a:xfrm>
            <a:solidFill>
              <a:schemeClr val="bg1">
                <a:alpha val="70000"/>
              </a:schemeClr>
            </a:solidFill>
          </p:grpSpPr>
          <p:sp>
            <p:nvSpPr>
              <p:cNvPr id="116" name="Freeform 182"/>
              <p:cNvSpPr>
                <a:spLocks noChangeArrowheads="1"/>
              </p:cNvSpPr>
              <p:nvPr/>
            </p:nvSpPr>
            <p:spPr bwMode="auto">
              <a:xfrm>
                <a:off x="11113" y="11112"/>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190"/>
                  <a:gd name="T131" fmla="*/ 149 w 149"/>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183"/>
              <p:cNvSpPr>
                <a:spLocks noChangeArrowheads="1"/>
              </p:cNvSpPr>
              <p:nvPr/>
            </p:nvSpPr>
            <p:spPr bwMode="auto">
              <a:xfrm>
                <a:off x="0" y="0"/>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50"/>
                  <a:gd name="T74" fmla="*/ 72 w 72"/>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184"/>
              <p:cNvSpPr>
                <a:spLocks noChangeArrowheads="1"/>
              </p:cNvSpPr>
              <p:nvPr/>
            </p:nvSpPr>
            <p:spPr bwMode="auto">
              <a:xfrm>
                <a:off x="44450" y="63500"/>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38"/>
                  <a:gd name="T50" fmla="*/ 102 w 102"/>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5" name="Freeform 185"/>
            <p:cNvSpPr>
              <a:spLocks noEditPoints="1" noChangeArrowheads="1"/>
            </p:cNvSpPr>
            <p:nvPr/>
          </p:nvSpPr>
          <p:spPr bwMode="auto">
            <a:xfrm>
              <a:off x="3832037" y="1164594"/>
              <a:ext cx="131107" cy="103103"/>
            </a:xfrm>
            <a:custGeom>
              <a:avLst/>
              <a:gdLst>
                <a:gd name="T0" fmla="*/ 2147483647 w 126"/>
                <a:gd name="T1" fmla="*/ 2147483647 h 97"/>
                <a:gd name="T2" fmla="*/ 2147483647 w 126"/>
                <a:gd name="T3" fmla="*/ 2147483647 h 97"/>
                <a:gd name="T4" fmla="*/ 2147483647 w 126"/>
                <a:gd name="T5" fmla="*/ 2147483647 h 97"/>
                <a:gd name="T6" fmla="*/ 2147483647 w 126"/>
                <a:gd name="T7" fmla="*/ 2147483647 h 97"/>
                <a:gd name="T8" fmla="*/ 2147483647 w 126"/>
                <a:gd name="T9" fmla="*/ 2147483647 h 97"/>
                <a:gd name="T10" fmla="*/ 2147483647 w 126"/>
                <a:gd name="T11" fmla="*/ 2147483647 h 97"/>
                <a:gd name="T12" fmla="*/ 2147483647 w 126"/>
                <a:gd name="T13" fmla="*/ 2147483647 h 97"/>
                <a:gd name="T14" fmla="*/ 2147483647 w 126"/>
                <a:gd name="T15" fmla="*/ 2147483647 h 97"/>
                <a:gd name="T16" fmla="*/ 2147483647 w 126"/>
                <a:gd name="T17" fmla="*/ 2147483647 h 97"/>
                <a:gd name="T18" fmla="*/ 2147483647 w 126"/>
                <a:gd name="T19" fmla="*/ 2147483647 h 97"/>
                <a:gd name="T20" fmla="*/ 2147483647 w 126"/>
                <a:gd name="T21" fmla="*/ 2147483647 h 97"/>
                <a:gd name="T22" fmla="*/ 2147483647 w 126"/>
                <a:gd name="T23" fmla="*/ 2147483647 h 97"/>
                <a:gd name="T24" fmla="*/ 2147483647 w 126"/>
                <a:gd name="T25" fmla="*/ 2147483647 h 97"/>
                <a:gd name="T26" fmla="*/ 2147483647 w 126"/>
                <a:gd name="T27" fmla="*/ 2147483647 h 97"/>
                <a:gd name="T28" fmla="*/ 2147483647 w 126"/>
                <a:gd name="T29" fmla="*/ 2147483647 h 97"/>
                <a:gd name="T30" fmla="*/ 2147483647 w 126"/>
                <a:gd name="T31" fmla="*/ 2147483647 h 97"/>
                <a:gd name="T32" fmla="*/ 2147483647 w 126"/>
                <a:gd name="T33" fmla="*/ 2147483647 h 97"/>
                <a:gd name="T34" fmla="*/ 2147483647 w 126"/>
                <a:gd name="T35" fmla="*/ 2147483647 h 97"/>
                <a:gd name="T36" fmla="*/ 2147483647 w 126"/>
                <a:gd name="T37" fmla="*/ 2147483647 h 97"/>
                <a:gd name="T38" fmla="*/ 2147483647 w 126"/>
                <a:gd name="T39" fmla="*/ 2147483647 h 97"/>
                <a:gd name="T40" fmla="*/ 2147483647 w 126"/>
                <a:gd name="T41" fmla="*/ 2147483647 h 97"/>
                <a:gd name="T42" fmla="*/ 2147483647 w 126"/>
                <a:gd name="T43" fmla="*/ 2147483647 h 97"/>
                <a:gd name="T44" fmla="*/ 2147483647 w 126"/>
                <a:gd name="T45" fmla="*/ 2147483647 h 97"/>
                <a:gd name="T46" fmla="*/ 2147483647 w 126"/>
                <a:gd name="T47" fmla="*/ 2147483647 h 97"/>
                <a:gd name="T48" fmla="*/ 2147483647 w 126"/>
                <a:gd name="T49" fmla="*/ 2147483647 h 97"/>
                <a:gd name="T50" fmla="*/ 2147483647 w 126"/>
                <a:gd name="T51" fmla="*/ 2147483647 h 97"/>
                <a:gd name="T52" fmla="*/ 2147483647 w 126"/>
                <a:gd name="T53" fmla="*/ 2147483647 h 97"/>
                <a:gd name="T54" fmla="*/ 2147483647 w 126"/>
                <a:gd name="T55" fmla="*/ 2147483647 h 97"/>
                <a:gd name="T56" fmla="*/ 2147483647 w 126"/>
                <a:gd name="T57" fmla="*/ 2147483647 h 97"/>
                <a:gd name="T58" fmla="*/ 2147483647 w 126"/>
                <a:gd name="T59" fmla="*/ 2147483647 h 97"/>
                <a:gd name="T60" fmla="*/ 2147483647 w 126"/>
                <a:gd name="T61" fmla="*/ 2147483647 h 97"/>
                <a:gd name="T62" fmla="*/ 2147483647 w 126"/>
                <a:gd name="T63" fmla="*/ 2147483647 h 97"/>
                <a:gd name="T64" fmla="*/ 2147483647 w 126"/>
                <a:gd name="T65" fmla="*/ 2147483647 h 97"/>
                <a:gd name="T66" fmla="*/ 2147483647 w 126"/>
                <a:gd name="T67" fmla="*/ 2147483647 h 97"/>
                <a:gd name="T68" fmla="*/ 2147483647 w 126"/>
                <a:gd name="T69" fmla="*/ 2147483647 h 97"/>
                <a:gd name="T70" fmla="*/ 2147483647 w 126"/>
                <a:gd name="T71" fmla="*/ 2147483647 h 97"/>
                <a:gd name="T72" fmla="*/ 2147483647 w 126"/>
                <a:gd name="T73" fmla="*/ 2147483647 h 97"/>
                <a:gd name="T74" fmla="*/ 2147483647 w 126"/>
                <a:gd name="T75" fmla="*/ 2147483647 h 97"/>
                <a:gd name="T76" fmla="*/ 2147483647 w 126"/>
                <a:gd name="T77" fmla="*/ 2147483647 h 97"/>
                <a:gd name="T78" fmla="*/ 2147483647 w 126"/>
                <a:gd name="T79" fmla="*/ 2147483647 h 97"/>
                <a:gd name="T80" fmla="*/ 2147483647 w 126"/>
                <a:gd name="T81" fmla="*/ 2147483647 h 97"/>
                <a:gd name="T82" fmla="*/ 2147483647 w 126"/>
                <a:gd name="T83" fmla="*/ 2147483647 h 97"/>
                <a:gd name="T84" fmla="*/ 2147483647 w 126"/>
                <a:gd name="T85" fmla="*/ 2147483647 h 97"/>
                <a:gd name="T86" fmla="*/ 2147483647 w 126"/>
                <a:gd name="T87" fmla="*/ 2147483647 h 97"/>
                <a:gd name="T88" fmla="*/ 2147483647 w 126"/>
                <a:gd name="T89" fmla="*/ 2147483647 h 97"/>
                <a:gd name="T90" fmla="*/ 2147483647 w 126"/>
                <a:gd name="T91" fmla="*/ 2147483647 h 97"/>
                <a:gd name="T92" fmla="*/ 2147483647 w 126"/>
                <a:gd name="T93" fmla="*/ 2147483647 h 97"/>
                <a:gd name="T94" fmla="*/ 2147483647 w 126"/>
                <a:gd name="T95" fmla="*/ 2147483647 h 97"/>
                <a:gd name="T96" fmla="*/ 2147483647 w 126"/>
                <a:gd name="T97" fmla="*/ 2147483647 h 97"/>
                <a:gd name="T98" fmla="*/ 2147483647 w 126"/>
                <a:gd name="T99" fmla="*/ 2147483647 h 97"/>
                <a:gd name="T100" fmla="*/ 2147483647 w 126"/>
                <a:gd name="T101" fmla="*/ 2147483647 h 97"/>
                <a:gd name="T102" fmla="*/ 2147483647 w 126"/>
                <a:gd name="T103" fmla="*/ 2147483647 h 97"/>
                <a:gd name="T104" fmla="*/ 2147483647 w 126"/>
                <a:gd name="T105" fmla="*/ 2147483647 h 97"/>
                <a:gd name="T106" fmla="*/ 2147483647 w 126"/>
                <a:gd name="T107" fmla="*/ 2147483647 h 97"/>
                <a:gd name="T108" fmla="*/ 2147483647 w 126"/>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
                <a:gd name="T166" fmla="*/ 0 h 97"/>
                <a:gd name="T167" fmla="*/ 126 w 126"/>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 h="97">
                  <a:moveTo>
                    <a:pt x="126" y="53"/>
                  </a:moveTo>
                  <a:lnTo>
                    <a:pt x="126" y="53"/>
                  </a:lnTo>
                  <a:lnTo>
                    <a:pt x="126" y="45"/>
                  </a:lnTo>
                  <a:lnTo>
                    <a:pt x="124" y="38"/>
                  </a:lnTo>
                  <a:lnTo>
                    <a:pt x="121" y="31"/>
                  </a:lnTo>
                  <a:lnTo>
                    <a:pt x="117" y="24"/>
                  </a:lnTo>
                  <a:lnTo>
                    <a:pt x="109" y="17"/>
                  </a:lnTo>
                  <a:lnTo>
                    <a:pt x="105" y="15"/>
                  </a:lnTo>
                  <a:lnTo>
                    <a:pt x="99" y="12"/>
                  </a:lnTo>
                  <a:lnTo>
                    <a:pt x="99" y="34"/>
                  </a:lnTo>
                  <a:lnTo>
                    <a:pt x="103" y="35"/>
                  </a:lnTo>
                  <a:lnTo>
                    <a:pt x="106" y="36"/>
                  </a:lnTo>
                  <a:lnTo>
                    <a:pt x="111" y="39"/>
                  </a:lnTo>
                  <a:lnTo>
                    <a:pt x="114" y="45"/>
                  </a:lnTo>
                  <a:lnTo>
                    <a:pt x="114" y="50"/>
                  </a:lnTo>
                  <a:lnTo>
                    <a:pt x="113" y="55"/>
                  </a:lnTo>
                  <a:lnTo>
                    <a:pt x="110" y="59"/>
                  </a:lnTo>
                  <a:lnTo>
                    <a:pt x="107" y="62"/>
                  </a:lnTo>
                  <a:lnTo>
                    <a:pt x="103" y="63"/>
                  </a:lnTo>
                  <a:lnTo>
                    <a:pt x="99" y="63"/>
                  </a:lnTo>
                  <a:lnTo>
                    <a:pt x="99" y="76"/>
                  </a:lnTo>
                  <a:lnTo>
                    <a:pt x="109" y="74"/>
                  </a:lnTo>
                  <a:lnTo>
                    <a:pt x="113" y="72"/>
                  </a:lnTo>
                  <a:lnTo>
                    <a:pt x="117" y="70"/>
                  </a:lnTo>
                  <a:lnTo>
                    <a:pt x="121" y="68"/>
                  </a:lnTo>
                  <a:lnTo>
                    <a:pt x="122" y="63"/>
                  </a:lnTo>
                  <a:lnTo>
                    <a:pt x="125" y="58"/>
                  </a:lnTo>
                  <a:lnTo>
                    <a:pt x="126" y="53"/>
                  </a:lnTo>
                  <a:close/>
                  <a:moveTo>
                    <a:pt x="99" y="12"/>
                  </a:moveTo>
                  <a:lnTo>
                    <a:pt x="99" y="12"/>
                  </a:lnTo>
                  <a:lnTo>
                    <a:pt x="82" y="5"/>
                  </a:lnTo>
                  <a:lnTo>
                    <a:pt x="65" y="1"/>
                  </a:lnTo>
                  <a:lnTo>
                    <a:pt x="52" y="0"/>
                  </a:lnTo>
                  <a:lnTo>
                    <a:pt x="40" y="1"/>
                  </a:lnTo>
                  <a:lnTo>
                    <a:pt x="40" y="5"/>
                  </a:lnTo>
                  <a:lnTo>
                    <a:pt x="42" y="5"/>
                  </a:lnTo>
                  <a:lnTo>
                    <a:pt x="45" y="8"/>
                  </a:lnTo>
                  <a:lnTo>
                    <a:pt x="46" y="11"/>
                  </a:lnTo>
                  <a:lnTo>
                    <a:pt x="46" y="13"/>
                  </a:lnTo>
                  <a:lnTo>
                    <a:pt x="46" y="16"/>
                  </a:lnTo>
                  <a:lnTo>
                    <a:pt x="44" y="19"/>
                  </a:lnTo>
                  <a:lnTo>
                    <a:pt x="40" y="20"/>
                  </a:lnTo>
                  <a:lnTo>
                    <a:pt x="40" y="76"/>
                  </a:lnTo>
                  <a:lnTo>
                    <a:pt x="40" y="80"/>
                  </a:lnTo>
                  <a:lnTo>
                    <a:pt x="40" y="84"/>
                  </a:lnTo>
                  <a:lnTo>
                    <a:pt x="40" y="96"/>
                  </a:lnTo>
                  <a:lnTo>
                    <a:pt x="49" y="91"/>
                  </a:lnTo>
                  <a:lnTo>
                    <a:pt x="59" y="82"/>
                  </a:lnTo>
                  <a:lnTo>
                    <a:pt x="69" y="77"/>
                  </a:lnTo>
                  <a:lnTo>
                    <a:pt x="73" y="76"/>
                  </a:lnTo>
                  <a:lnTo>
                    <a:pt x="79" y="76"/>
                  </a:lnTo>
                  <a:lnTo>
                    <a:pt x="90" y="76"/>
                  </a:lnTo>
                  <a:lnTo>
                    <a:pt x="99" y="76"/>
                  </a:lnTo>
                  <a:lnTo>
                    <a:pt x="99" y="63"/>
                  </a:lnTo>
                  <a:lnTo>
                    <a:pt x="97" y="63"/>
                  </a:lnTo>
                  <a:lnTo>
                    <a:pt x="92" y="62"/>
                  </a:lnTo>
                  <a:lnTo>
                    <a:pt x="88" y="59"/>
                  </a:lnTo>
                  <a:lnTo>
                    <a:pt x="86" y="54"/>
                  </a:lnTo>
                  <a:lnTo>
                    <a:pt x="84" y="49"/>
                  </a:lnTo>
                  <a:lnTo>
                    <a:pt x="86" y="42"/>
                  </a:lnTo>
                  <a:lnTo>
                    <a:pt x="88" y="39"/>
                  </a:lnTo>
                  <a:lnTo>
                    <a:pt x="91" y="36"/>
                  </a:lnTo>
                  <a:lnTo>
                    <a:pt x="95" y="35"/>
                  </a:lnTo>
                  <a:lnTo>
                    <a:pt x="99" y="34"/>
                  </a:lnTo>
                  <a:lnTo>
                    <a:pt x="99" y="12"/>
                  </a:lnTo>
                  <a:close/>
                  <a:moveTo>
                    <a:pt x="40" y="1"/>
                  </a:moveTo>
                  <a:lnTo>
                    <a:pt x="40" y="1"/>
                  </a:lnTo>
                  <a:lnTo>
                    <a:pt x="33" y="3"/>
                  </a:lnTo>
                  <a:lnTo>
                    <a:pt x="33" y="11"/>
                  </a:lnTo>
                  <a:lnTo>
                    <a:pt x="33" y="9"/>
                  </a:lnTo>
                  <a:lnTo>
                    <a:pt x="36" y="7"/>
                  </a:lnTo>
                  <a:lnTo>
                    <a:pt x="40" y="5"/>
                  </a:lnTo>
                  <a:lnTo>
                    <a:pt x="40" y="1"/>
                  </a:lnTo>
                  <a:close/>
                  <a:moveTo>
                    <a:pt x="33" y="97"/>
                  </a:moveTo>
                  <a:lnTo>
                    <a:pt x="33" y="97"/>
                  </a:lnTo>
                  <a:lnTo>
                    <a:pt x="40" y="96"/>
                  </a:lnTo>
                  <a:lnTo>
                    <a:pt x="40" y="84"/>
                  </a:lnTo>
                  <a:lnTo>
                    <a:pt x="38" y="85"/>
                  </a:lnTo>
                  <a:lnTo>
                    <a:pt x="36" y="89"/>
                  </a:lnTo>
                  <a:lnTo>
                    <a:pt x="33" y="92"/>
                  </a:lnTo>
                  <a:lnTo>
                    <a:pt x="33" y="97"/>
                  </a:lnTo>
                  <a:close/>
                  <a:moveTo>
                    <a:pt x="40" y="20"/>
                  </a:moveTo>
                  <a:lnTo>
                    <a:pt x="40" y="76"/>
                  </a:lnTo>
                  <a:lnTo>
                    <a:pt x="37" y="72"/>
                  </a:lnTo>
                  <a:lnTo>
                    <a:pt x="33" y="69"/>
                  </a:lnTo>
                  <a:lnTo>
                    <a:pt x="33" y="32"/>
                  </a:lnTo>
                  <a:lnTo>
                    <a:pt x="33" y="30"/>
                  </a:lnTo>
                  <a:lnTo>
                    <a:pt x="33" y="26"/>
                  </a:lnTo>
                  <a:lnTo>
                    <a:pt x="33" y="15"/>
                  </a:lnTo>
                  <a:lnTo>
                    <a:pt x="34" y="17"/>
                  </a:lnTo>
                  <a:lnTo>
                    <a:pt x="36" y="19"/>
                  </a:lnTo>
                  <a:lnTo>
                    <a:pt x="40" y="20"/>
                  </a:lnTo>
                  <a:close/>
                  <a:moveTo>
                    <a:pt x="33" y="3"/>
                  </a:moveTo>
                  <a:lnTo>
                    <a:pt x="33" y="3"/>
                  </a:lnTo>
                  <a:lnTo>
                    <a:pt x="23" y="7"/>
                  </a:lnTo>
                  <a:lnTo>
                    <a:pt x="23" y="19"/>
                  </a:lnTo>
                  <a:lnTo>
                    <a:pt x="27" y="20"/>
                  </a:lnTo>
                  <a:lnTo>
                    <a:pt x="30" y="23"/>
                  </a:lnTo>
                  <a:lnTo>
                    <a:pt x="33" y="26"/>
                  </a:lnTo>
                  <a:lnTo>
                    <a:pt x="33" y="15"/>
                  </a:lnTo>
                  <a:lnTo>
                    <a:pt x="32" y="13"/>
                  </a:lnTo>
                  <a:lnTo>
                    <a:pt x="33" y="11"/>
                  </a:lnTo>
                  <a:lnTo>
                    <a:pt x="33" y="3"/>
                  </a:lnTo>
                  <a:close/>
                  <a:moveTo>
                    <a:pt x="23" y="97"/>
                  </a:moveTo>
                  <a:lnTo>
                    <a:pt x="23" y="97"/>
                  </a:lnTo>
                  <a:lnTo>
                    <a:pt x="27" y="97"/>
                  </a:lnTo>
                  <a:lnTo>
                    <a:pt x="33" y="97"/>
                  </a:lnTo>
                  <a:lnTo>
                    <a:pt x="33" y="92"/>
                  </a:lnTo>
                  <a:lnTo>
                    <a:pt x="27" y="92"/>
                  </a:lnTo>
                  <a:lnTo>
                    <a:pt x="23" y="91"/>
                  </a:lnTo>
                  <a:lnTo>
                    <a:pt x="23" y="97"/>
                  </a:lnTo>
                  <a:close/>
                  <a:moveTo>
                    <a:pt x="33" y="32"/>
                  </a:moveTo>
                  <a:lnTo>
                    <a:pt x="33" y="69"/>
                  </a:lnTo>
                  <a:lnTo>
                    <a:pt x="27" y="68"/>
                  </a:lnTo>
                  <a:lnTo>
                    <a:pt x="23" y="69"/>
                  </a:lnTo>
                  <a:lnTo>
                    <a:pt x="23" y="65"/>
                  </a:lnTo>
                  <a:lnTo>
                    <a:pt x="26" y="62"/>
                  </a:lnTo>
                  <a:lnTo>
                    <a:pt x="27" y="59"/>
                  </a:lnTo>
                  <a:lnTo>
                    <a:pt x="29" y="55"/>
                  </a:lnTo>
                  <a:lnTo>
                    <a:pt x="29" y="50"/>
                  </a:lnTo>
                  <a:lnTo>
                    <a:pt x="26" y="47"/>
                  </a:lnTo>
                  <a:lnTo>
                    <a:pt x="23" y="45"/>
                  </a:lnTo>
                  <a:lnTo>
                    <a:pt x="23" y="43"/>
                  </a:lnTo>
                  <a:lnTo>
                    <a:pt x="23" y="39"/>
                  </a:lnTo>
                  <a:lnTo>
                    <a:pt x="27" y="38"/>
                  </a:lnTo>
                  <a:lnTo>
                    <a:pt x="32" y="34"/>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23" y="97"/>
                  </a:lnTo>
                  <a:lnTo>
                    <a:pt x="23" y="91"/>
                  </a:lnTo>
                  <a:lnTo>
                    <a:pt x="22" y="91"/>
                  </a:lnTo>
                  <a:lnTo>
                    <a:pt x="18" y="88"/>
                  </a:lnTo>
                  <a:lnTo>
                    <a:pt x="17" y="84"/>
                  </a:lnTo>
                  <a:lnTo>
                    <a:pt x="15" y="80"/>
                  </a:lnTo>
                  <a:lnTo>
                    <a:pt x="17" y="74"/>
                  </a:lnTo>
                  <a:lnTo>
                    <a:pt x="19" y="72"/>
                  </a:lnTo>
                  <a:lnTo>
                    <a:pt x="23" y="69"/>
                  </a:lnTo>
                  <a:lnTo>
                    <a:pt x="23" y="65"/>
                  </a:lnTo>
                  <a:lnTo>
                    <a:pt x="18" y="66"/>
                  </a:lnTo>
                  <a:lnTo>
                    <a:pt x="13" y="65"/>
                  </a:lnTo>
                  <a:lnTo>
                    <a:pt x="10" y="62"/>
                  </a:lnTo>
                  <a:lnTo>
                    <a:pt x="7" y="58"/>
                  </a:lnTo>
                  <a:lnTo>
                    <a:pt x="7" y="54"/>
                  </a:lnTo>
                  <a:lnTo>
                    <a:pt x="8" y="49"/>
                  </a:lnTo>
                  <a:lnTo>
                    <a:pt x="11" y="46"/>
                  </a:lnTo>
                  <a:lnTo>
                    <a:pt x="14" y="43"/>
                  </a:lnTo>
                  <a:lnTo>
                    <a:pt x="18" y="43"/>
                  </a:lnTo>
                  <a:lnTo>
                    <a:pt x="23" y="43"/>
                  </a:lnTo>
                  <a:lnTo>
                    <a:pt x="23" y="39"/>
                  </a:lnTo>
                  <a:lnTo>
                    <a:pt x="18" y="38"/>
                  </a:lnTo>
                  <a:lnTo>
                    <a:pt x="15" y="35"/>
                  </a:lnTo>
                  <a:lnTo>
                    <a:pt x="14" y="32"/>
                  </a:lnTo>
                  <a:lnTo>
                    <a:pt x="13" y="28"/>
                  </a:lnTo>
                  <a:lnTo>
                    <a:pt x="14" y="24"/>
                  </a:lnTo>
                  <a:lnTo>
                    <a:pt x="18" y="20"/>
                  </a:lnTo>
                  <a:lnTo>
                    <a:pt x="23" y="19"/>
                  </a:lnTo>
                  <a:lnTo>
                    <a:pt x="23" y="7"/>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5" name="组合 199"/>
            <p:cNvGrpSpPr/>
            <p:nvPr/>
          </p:nvGrpSpPr>
          <p:grpSpPr bwMode="auto">
            <a:xfrm>
              <a:off x="4993271" y="1871434"/>
              <a:ext cx="174810" cy="224275"/>
              <a:chOff x="0" y="0"/>
              <a:chExt cx="265113" cy="334963"/>
            </a:xfrm>
            <a:solidFill>
              <a:schemeClr val="bg1">
                <a:alpha val="70000"/>
              </a:schemeClr>
            </a:solidFill>
          </p:grpSpPr>
          <p:sp>
            <p:nvSpPr>
              <p:cNvPr id="113" name="Freeform 186"/>
              <p:cNvSpPr>
                <a:spLocks noChangeArrowheads="1"/>
              </p:cNvSpPr>
              <p:nvPr/>
            </p:nvSpPr>
            <p:spPr bwMode="auto">
              <a:xfrm>
                <a:off x="0" y="9525"/>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205"/>
                  <a:gd name="T131" fmla="*/ 159 w 159"/>
                  <a:gd name="T132" fmla="*/ 205 h 2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187"/>
              <p:cNvSpPr>
                <a:spLocks noChangeArrowheads="1"/>
              </p:cNvSpPr>
              <p:nvPr/>
            </p:nvSpPr>
            <p:spPr bwMode="auto">
              <a:xfrm>
                <a:off x="142875" y="0"/>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52"/>
                  <a:gd name="T74" fmla="*/ 77 w 77"/>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188"/>
              <p:cNvSpPr>
                <a:spLocks noChangeArrowheads="1"/>
              </p:cNvSpPr>
              <p:nvPr/>
            </p:nvSpPr>
            <p:spPr bwMode="auto">
              <a:xfrm>
                <a:off x="42863" y="68262"/>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148"/>
                  <a:gd name="T50" fmla="*/ 109 w 10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7" name="Freeform 189"/>
            <p:cNvSpPr>
              <a:spLocks noEditPoints="1" noChangeArrowheads="1"/>
            </p:cNvSpPr>
            <p:nvPr/>
          </p:nvSpPr>
          <p:spPr bwMode="auto">
            <a:xfrm>
              <a:off x="4142116" y="2953485"/>
              <a:ext cx="143594" cy="156249"/>
            </a:xfrm>
            <a:custGeom>
              <a:avLst/>
              <a:gdLst>
                <a:gd name="T0" fmla="*/ 2147483647 w 137"/>
                <a:gd name="T1" fmla="*/ 2147483647 h 147"/>
                <a:gd name="T2" fmla="*/ 2147483647 w 137"/>
                <a:gd name="T3" fmla="*/ 2147483647 h 147"/>
                <a:gd name="T4" fmla="*/ 2147483647 w 137"/>
                <a:gd name="T5" fmla="*/ 2147483647 h 147"/>
                <a:gd name="T6" fmla="*/ 2147483647 w 137"/>
                <a:gd name="T7" fmla="*/ 2147483647 h 147"/>
                <a:gd name="T8" fmla="*/ 2147483647 w 137"/>
                <a:gd name="T9" fmla="*/ 2147483647 h 147"/>
                <a:gd name="T10" fmla="*/ 2147483647 w 137"/>
                <a:gd name="T11" fmla="*/ 2147483647 h 147"/>
                <a:gd name="T12" fmla="*/ 2147483647 w 137"/>
                <a:gd name="T13" fmla="*/ 2147483647 h 147"/>
                <a:gd name="T14" fmla="*/ 2147483647 w 137"/>
                <a:gd name="T15" fmla="*/ 2147483647 h 147"/>
                <a:gd name="T16" fmla="*/ 2147483647 w 137"/>
                <a:gd name="T17" fmla="*/ 2147483647 h 147"/>
                <a:gd name="T18" fmla="*/ 2147483647 w 137"/>
                <a:gd name="T19" fmla="*/ 2147483647 h 147"/>
                <a:gd name="T20" fmla="*/ 2147483647 w 137"/>
                <a:gd name="T21" fmla="*/ 2147483647 h 147"/>
                <a:gd name="T22" fmla="*/ 2147483647 w 137"/>
                <a:gd name="T23" fmla="*/ 2147483647 h 147"/>
                <a:gd name="T24" fmla="*/ 2147483647 w 137"/>
                <a:gd name="T25" fmla="*/ 2147483647 h 147"/>
                <a:gd name="T26" fmla="*/ 2147483647 w 137"/>
                <a:gd name="T27" fmla="*/ 2147483647 h 147"/>
                <a:gd name="T28" fmla="*/ 2147483647 w 137"/>
                <a:gd name="T29" fmla="*/ 2147483647 h 147"/>
                <a:gd name="T30" fmla="*/ 2147483647 w 137"/>
                <a:gd name="T31" fmla="*/ 2147483647 h 147"/>
                <a:gd name="T32" fmla="*/ 2147483647 w 137"/>
                <a:gd name="T33" fmla="*/ 2147483647 h 147"/>
                <a:gd name="T34" fmla="*/ 2147483647 w 137"/>
                <a:gd name="T35" fmla="*/ 2147483647 h 147"/>
                <a:gd name="T36" fmla="*/ 2147483647 w 137"/>
                <a:gd name="T37" fmla="*/ 2147483647 h 147"/>
                <a:gd name="T38" fmla="*/ 2147483647 w 137"/>
                <a:gd name="T39" fmla="*/ 2147483647 h 147"/>
                <a:gd name="T40" fmla="*/ 2147483647 w 137"/>
                <a:gd name="T41" fmla="*/ 2147483647 h 147"/>
                <a:gd name="T42" fmla="*/ 2147483647 w 137"/>
                <a:gd name="T43" fmla="*/ 2147483647 h 147"/>
                <a:gd name="T44" fmla="*/ 2147483647 w 137"/>
                <a:gd name="T45" fmla="*/ 2147483647 h 147"/>
                <a:gd name="T46" fmla="*/ 2147483647 w 137"/>
                <a:gd name="T47" fmla="*/ 2147483647 h 147"/>
                <a:gd name="T48" fmla="*/ 2147483647 w 137"/>
                <a:gd name="T49" fmla="*/ 2147483647 h 147"/>
                <a:gd name="T50" fmla="*/ 2147483647 w 137"/>
                <a:gd name="T51" fmla="*/ 2147483647 h 147"/>
                <a:gd name="T52" fmla="*/ 2147483647 w 137"/>
                <a:gd name="T53" fmla="*/ 2147483647 h 147"/>
                <a:gd name="T54" fmla="*/ 2147483647 w 137"/>
                <a:gd name="T55" fmla="*/ 2147483647 h 147"/>
                <a:gd name="T56" fmla="*/ 2147483647 w 137"/>
                <a:gd name="T57" fmla="*/ 2147483647 h 147"/>
                <a:gd name="T58" fmla="*/ 2147483647 w 137"/>
                <a:gd name="T59" fmla="*/ 2147483647 h 147"/>
                <a:gd name="T60" fmla="*/ 2147483647 w 137"/>
                <a:gd name="T61" fmla="*/ 2147483647 h 147"/>
                <a:gd name="T62" fmla="*/ 2147483647 w 137"/>
                <a:gd name="T63" fmla="*/ 2147483647 h 147"/>
                <a:gd name="T64" fmla="*/ 2147483647 w 137"/>
                <a:gd name="T65" fmla="*/ 2147483647 h 147"/>
                <a:gd name="T66" fmla="*/ 2147483647 w 137"/>
                <a:gd name="T67" fmla="*/ 2147483647 h 147"/>
                <a:gd name="T68" fmla="*/ 2147483647 w 137"/>
                <a:gd name="T69" fmla="*/ 2147483647 h 147"/>
                <a:gd name="T70" fmla="*/ 2147483647 w 137"/>
                <a:gd name="T71" fmla="*/ 2147483647 h 147"/>
                <a:gd name="T72" fmla="*/ 2147483647 w 137"/>
                <a:gd name="T73" fmla="*/ 2147483647 h 147"/>
                <a:gd name="T74" fmla="*/ 2147483647 w 137"/>
                <a:gd name="T75" fmla="*/ 2147483647 h 147"/>
                <a:gd name="T76" fmla="*/ 2147483647 w 137"/>
                <a:gd name="T77" fmla="*/ 2147483647 h 147"/>
                <a:gd name="T78" fmla="*/ 2147483647 w 137"/>
                <a:gd name="T79" fmla="*/ 2147483647 h 147"/>
                <a:gd name="T80" fmla="*/ 2147483647 w 137"/>
                <a:gd name="T81" fmla="*/ 2147483647 h 147"/>
                <a:gd name="T82" fmla="*/ 2147483647 w 137"/>
                <a:gd name="T83" fmla="*/ 2147483647 h 147"/>
                <a:gd name="T84" fmla="*/ 2147483647 w 137"/>
                <a:gd name="T85" fmla="*/ 2147483647 h 147"/>
                <a:gd name="T86" fmla="*/ 2147483647 w 137"/>
                <a:gd name="T87" fmla="*/ 0 h 147"/>
                <a:gd name="T88" fmla="*/ 2147483647 w 137"/>
                <a:gd name="T89" fmla="*/ 2147483647 h 147"/>
                <a:gd name="T90" fmla="*/ 2147483647 w 137"/>
                <a:gd name="T91" fmla="*/ 2147483647 h 147"/>
                <a:gd name="T92" fmla="*/ 2147483647 w 137"/>
                <a:gd name="T93" fmla="*/ 2147483647 h 147"/>
                <a:gd name="T94" fmla="*/ 2147483647 w 137"/>
                <a:gd name="T95" fmla="*/ 2147483647 h 147"/>
                <a:gd name="T96" fmla="*/ 2147483647 w 137"/>
                <a:gd name="T97" fmla="*/ 2147483647 h 147"/>
                <a:gd name="T98" fmla="*/ 2147483647 w 137"/>
                <a:gd name="T99" fmla="*/ 2147483647 h 147"/>
                <a:gd name="T100" fmla="*/ 2147483647 w 137"/>
                <a:gd name="T101" fmla="*/ 2147483647 h 147"/>
                <a:gd name="T102" fmla="*/ 2147483647 w 137"/>
                <a:gd name="T103" fmla="*/ 2147483647 h 147"/>
                <a:gd name="T104" fmla="*/ 2147483647 w 137"/>
                <a:gd name="T105" fmla="*/ 2147483647 h 147"/>
                <a:gd name="T106" fmla="*/ 2147483647 w 137"/>
                <a:gd name="T107" fmla="*/ 2147483647 h 147"/>
                <a:gd name="T108" fmla="*/ 2147483647 w 137"/>
                <a:gd name="T109" fmla="*/ 2147483647 h 147"/>
                <a:gd name="T110" fmla="*/ 2147483647 w 137"/>
                <a:gd name="T111" fmla="*/ 2147483647 h 147"/>
                <a:gd name="T112" fmla="*/ 2147483647 w 137"/>
                <a:gd name="T113" fmla="*/ 2147483647 h 147"/>
                <a:gd name="T114" fmla="*/ 2147483647 w 137"/>
                <a:gd name="T115" fmla="*/ 2147483647 h 147"/>
                <a:gd name="T116" fmla="*/ 2147483647 w 137"/>
                <a:gd name="T117" fmla="*/ 2147483647 h 147"/>
                <a:gd name="T118" fmla="*/ 2147483647 w 137"/>
                <a:gd name="T119" fmla="*/ 2147483647 h 147"/>
                <a:gd name="T120" fmla="*/ 0 w 137"/>
                <a:gd name="T121" fmla="*/ 2147483647 h 147"/>
                <a:gd name="T122" fmla="*/ 2147483647 w 13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7"/>
                <a:gd name="T188" fmla="*/ 137 w 13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7">
                  <a:moveTo>
                    <a:pt x="103" y="51"/>
                  </a:moveTo>
                  <a:lnTo>
                    <a:pt x="103" y="51"/>
                  </a:lnTo>
                  <a:lnTo>
                    <a:pt x="106" y="59"/>
                  </a:lnTo>
                  <a:lnTo>
                    <a:pt x="107" y="68"/>
                  </a:lnTo>
                  <a:lnTo>
                    <a:pt x="106" y="77"/>
                  </a:lnTo>
                  <a:lnTo>
                    <a:pt x="103" y="84"/>
                  </a:lnTo>
                  <a:lnTo>
                    <a:pt x="103" y="51"/>
                  </a:lnTo>
                  <a:close/>
                  <a:moveTo>
                    <a:pt x="103" y="107"/>
                  </a:moveTo>
                  <a:lnTo>
                    <a:pt x="103" y="99"/>
                  </a:lnTo>
                  <a:lnTo>
                    <a:pt x="106" y="99"/>
                  </a:lnTo>
                  <a:lnTo>
                    <a:pt x="117" y="111"/>
                  </a:lnTo>
                  <a:lnTo>
                    <a:pt x="118" y="114"/>
                  </a:lnTo>
                  <a:lnTo>
                    <a:pt x="117" y="116"/>
                  </a:lnTo>
                  <a:lnTo>
                    <a:pt x="115" y="118"/>
                  </a:lnTo>
                  <a:lnTo>
                    <a:pt x="113" y="116"/>
                  </a:lnTo>
                  <a:lnTo>
                    <a:pt x="103" y="107"/>
                  </a:lnTo>
                  <a:close/>
                  <a:moveTo>
                    <a:pt x="103" y="38"/>
                  </a:moveTo>
                  <a:lnTo>
                    <a:pt x="103" y="28"/>
                  </a:lnTo>
                  <a:lnTo>
                    <a:pt x="113" y="20"/>
                  </a:lnTo>
                  <a:lnTo>
                    <a:pt x="115" y="19"/>
                  </a:lnTo>
                  <a:lnTo>
                    <a:pt x="117" y="20"/>
                  </a:lnTo>
                  <a:lnTo>
                    <a:pt x="118" y="23"/>
                  </a:lnTo>
                  <a:lnTo>
                    <a:pt x="117" y="24"/>
                  </a:lnTo>
                  <a:lnTo>
                    <a:pt x="106" y="36"/>
                  </a:lnTo>
                  <a:lnTo>
                    <a:pt x="103" y="38"/>
                  </a:lnTo>
                  <a:close/>
                  <a:moveTo>
                    <a:pt x="114" y="68"/>
                  </a:moveTo>
                  <a:lnTo>
                    <a:pt x="114" y="68"/>
                  </a:lnTo>
                  <a:lnTo>
                    <a:pt x="114" y="65"/>
                  </a:lnTo>
                  <a:lnTo>
                    <a:pt x="117" y="65"/>
                  </a:lnTo>
                  <a:lnTo>
                    <a:pt x="134" y="65"/>
                  </a:lnTo>
                  <a:lnTo>
                    <a:pt x="136" y="65"/>
                  </a:lnTo>
                  <a:lnTo>
                    <a:pt x="137" y="68"/>
                  </a:lnTo>
                  <a:lnTo>
                    <a:pt x="136" y="70"/>
                  </a:lnTo>
                  <a:lnTo>
                    <a:pt x="134" y="72"/>
                  </a:lnTo>
                  <a:lnTo>
                    <a:pt x="117" y="72"/>
                  </a:lnTo>
                  <a:lnTo>
                    <a:pt x="114" y="70"/>
                  </a:lnTo>
                  <a:lnTo>
                    <a:pt x="114" y="68"/>
                  </a:lnTo>
                  <a:close/>
                  <a:moveTo>
                    <a:pt x="69" y="30"/>
                  </a:moveTo>
                  <a:lnTo>
                    <a:pt x="69" y="30"/>
                  </a:lnTo>
                  <a:lnTo>
                    <a:pt x="80" y="32"/>
                  </a:lnTo>
                  <a:lnTo>
                    <a:pt x="90" y="36"/>
                  </a:lnTo>
                  <a:lnTo>
                    <a:pt x="98" y="43"/>
                  </a:lnTo>
                  <a:lnTo>
                    <a:pt x="103" y="51"/>
                  </a:lnTo>
                  <a:lnTo>
                    <a:pt x="103" y="84"/>
                  </a:lnTo>
                  <a:lnTo>
                    <a:pt x="98" y="93"/>
                  </a:lnTo>
                  <a:lnTo>
                    <a:pt x="90" y="100"/>
                  </a:lnTo>
                  <a:lnTo>
                    <a:pt x="90" y="130"/>
                  </a:lnTo>
                  <a:lnTo>
                    <a:pt x="88" y="137"/>
                  </a:lnTo>
                  <a:lnTo>
                    <a:pt x="84" y="142"/>
                  </a:lnTo>
                  <a:lnTo>
                    <a:pt x="79" y="146"/>
                  </a:lnTo>
                  <a:lnTo>
                    <a:pt x="71" y="147"/>
                  </a:lnTo>
                  <a:lnTo>
                    <a:pt x="69" y="147"/>
                  </a:lnTo>
                  <a:lnTo>
                    <a:pt x="69" y="114"/>
                  </a:lnTo>
                  <a:lnTo>
                    <a:pt x="82" y="114"/>
                  </a:lnTo>
                  <a:lnTo>
                    <a:pt x="82" y="97"/>
                  </a:lnTo>
                  <a:lnTo>
                    <a:pt x="83" y="96"/>
                  </a:lnTo>
                  <a:lnTo>
                    <a:pt x="84" y="95"/>
                  </a:lnTo>
                  <a:lnTo>
                    <a:pt x="91" y="89"/>
                  </a:lnTo>
                  <a:lnTo>
                    <a:pt x="95" y="84"/>
                  </a:lnTo>
                  <a:lnTo>
                    <a:pt x="98" y="76"/>
                  </a:lnTo>
                  <a:lnTo>
                    <a:pt x="99" y="68"/>
                  </a:lnTo>
                  <a:lnTo>
                    <a:pt x="99" y="62"/>
                  </a:lnTo>
                  <a:lnTo>
                    <a:pt x="96" y="57"/>
                  </a:lnTo>
                  <a:lnTo>
                    <a:pt x="94" y="51"/>
                  </a:lnTo>
                  <a:lnTo>
                    <a:pt x="91" y="47"/>
                  </a:lnTo>
                  <a:lnTo>
                    <a:pt x="86" y="43"/>
                  </a:lnTo>
                  <a:lnTo>
                    <a:pt x="82" y="40"/>
                  </a:lnTo>
                  <a:lnTo>
                    <a:pt x="75" y="39"/>
                  </a:lnTo>
                  <a:lnTo>
                    <a:pt x="69" y="38"/>
                  </a:lnTo>
                  <a:lnTo>
                    <a:pt x="69" y="30"/>
                  </a:lnTo>
                  <a:close/>
                  <a:moveTo>
                    <a:pt x="103" y="28"/>
                  </a:moveTo>
                  <a:lnTo>
                    <a:pt x="100" y="31"/>
                  </a:lnTo>
                  <a:lnTo>
                    <a:pt x="99" y="34"/>
                  </a:lnTo>
                  <a:lnTo>
                    <a:pt x="100" y="36"/>
                  </a:lnTo>
                  <a:lnTo>
                    <a:pt x="103" y="38"/>
                  </a:lnTo>
                  <a:lnTo>
                    <a:pt x="103" y="28"/>
                  </a:lnTo>
                  <a:close/>
                  <a:moveTo>
                    <a:pt x="103" y="99"/>
                  </a:moveTo>
                  <a:lnTo>
                    <a:pt x="103" y="99"/>
                  </a:lnTo>
                  <a:lnTo>
                    <a:pt x="100" y="99"/>
                  </a:lnTo>
                  <a:lnTo>
                    <a:pt x="99" y="101"/>
                  </a:lnTo>
                  <a:lnTo>
                    <a:pt x="100" y="104"/>
                  </a:lnTo>
                  <a:lnTo>
                    <a:pt x="103" y="107"/>
                  </a:lnTo>
                  <a:lnTo>
                    <a:pt x="103" y="99"/>
                  </a:lnTo>
                  <a:close/>
                  <a:moveTo>
                    <a:pt x="69" y="24"/>
                  </a:moveTo>
                  <a:lnTo>
                    <a:pt x="69" y="0"/>
                  </a:lnTo>
                  <a:lnTo>
                    <a:pt x="72" y="1"/>
                  </a:lnTo>
                  <a:lnTo>
                    <a:pt x="72" y="4"/>
                  </a:lnTo>
                  <a:lnTo>
                    <a:pt x="72" y="20"/>
                  </a:lnTo>
                  <a:lnTo>
                    <a:pt x="72" y="23"/>
                  </a:lnTo>
                  <a:lnTo>
                    <a:pt x="69" y="24"/>
                  </a:lnTo>
                  <a:close/>
                  <a:moveTo>
                    <a:pt x="69" y="147"/>
                  </a:moveTo>
                  <a:lnTo>
                    <a:pt x="67" y="147"/>
                  </a:lnTo>
                  <a:lnTo>
                    <a:pt x="60" y="146"/>
                  </a:lnTo>
                  <a:lnTo>
                    <a:pt x="53" y="142"/>
                  </a:lnTo>
                  <a:lnTo>
                    <a:pt x="49" y="137"/>
                  </a:lnTo>
                  <a:lnTo>
                    <a:pt x="48" y="130"/>
                  </a:lnTo>
                  <a:lnTo>
                    <a:pt x="48" y="99"/>
                  </a:lnTo>
                  <a:lnTo>
                    <a:pt x="41" y="92"/>
                  </a:lnTo>
                  <a:lnTo>
                    <a:pt x="35" y="84"/>
                  </a:lnTo>
                  <a:lnTo>
                    <a:pt x="35" y="51"/>
                  </a:lnTo>
                  <a:lnTo>
                    <a:pt x="41" y="43"/>
                  </a:lnTo>
                  <a:lnTo>
                    <a:pt x="49" y="36"/>
                  </a:lnTo>
                  <a:lnTo>
                    <a:pt x="59" y="32"/>
                  </a:lnTo>
                  <a:lnTo>
                    <a:pt x="64" y="31"/>
                  </a:lnTo>
                  <a:lnTo>
                    <a:pt x="69" y="30"/>
                  </a:lnTo>
                  <a:lnTo>
                    <a:pt x="69" y="38"/>
                  </a:lnTo>
                  <a:lnTo>
                    <a:pt x="64" y="39"/>
                  </a:lnTo>
                  <a:lnTo>
                    <a:pt x="57" y="40"/>
                  </a:lnTo>
                  <a:lnTo>
                    <a:pt x="53" y="43"/>
                  </a:lnTo>
                  <a:lnTo>
                    <a:pt x="48" y="47"/>
                  </a:lnTo>
                  <a:lnTo>
                    <a:pt x="45" y="51"/>
                  </a:lnTo>
                  <a:lnTo>
                    <a:pt x="42" y="57"/>
                  </a:lnTo>
                  <a:lnTo>
                    <a:pt x="40" y="62"/>
                  </a:lnTo>
                  <a:lnTo>
                    <a:pt x="40" y="68"/>
                  </a:lnTo>
                  <a:lnTo>
                    <a:pt x="41" y="76"/>
                  </a:lnTo>
                  <a:lnTo>
                    <a:pt x="44" y="82"/>
                  </a:lnTo>
                  <a:lnTo>
                    <a:pt x="48" y="89"/>
                  </a:lnTo>
                  <a:lnTo>
                    <a:pt x="54" y="93"/>
                  </a:lnTo>
                  <a:lnTo>
                    <a:pt x="56" y="95"/>
                  </a:lnTo>
                  <a:lnTo>
                    <a:pt x="56" y="97"/>
                  </a:lnTo>
                  <a:lnTo>
                    <a:pt x="56" y="114"/>
                  </a:lnTo>
                  <a:lnTo>
                    <a:pt x="69" y="114"/>
                  </a:lnTo>
                  <a:lnTo>
                    <a:pt x="69" y="147"/>
                  </a:lnTo>
                  <a:close/>
                  <a:moveTo>
                    <a:pt x="69" y="0"/>
                  </a:moveTo>
                  <a:lnTo>
                    <a:pt x="69" y="24"/>
                  </a:lnTo>
                  <a:lnTo>
                    <a:pt x="67" y="23"/>
                  </a:lnTo>
                  <a:lnTo>
                    <a:pt x="65" y="20"/>
                  </a:lnTo>
                  <a:lnTo>
                    <a:pt x="65" y="4"/>
                  </a:lnTo>
                  <a:lnTo>
                    <a:pt x="67" y="1"/>
                  </a:lnTo>
                  <a:lnTo>
                    <a:pt x="69" y="0"/>
                  </a:lnTo>
                  <a:close/>
                  <a:moveTo>
                    <a:pt x="35" y="107"/>
                  </a:moveTo>
                  <a:lnTo>
                    <a:pt x="38" y="104"/>
                  </a:lnTo>
                  <a:lnTo>
                    <a:pt x="38" y="101"/>
                  </a:lnTo>
                  <a:lnTo>
                    <a:pt x="38" y="99"/>
                  </a:lnTo>
                  <a:lnTo>
                    <a:pt x="35" y="99"/>
                  </a:lnTo>
                  <a:lnTo>
                    <a:pt x="35" y="107"/>
                  </a:lnTo>
                  <a:close/>
                  <a:moveTo>
                    <a:pt x="35" y="38"/>
                  </a:moveTo>
                  <a:lnTo>
                    <a:pt x="35" y="38"/>
                  </a:lnTo>
                  <a:lnTo>
                    <a:pt x="38" y="36"/>
                  </a:lnTo>
                  <a:lnTo>
                    <a:pt x="38" y="34"/>
                  </a:lnTo>
                  <a:lnTo>
                    <a:pt x="38" y="31"/>
                  </a:lnTo>
                  <a:lnTo>
                    <a:pt x="35" y="30"/>
                  </a:lnTo>
                  <a:lnTo>
                    <a:pt x="35" y="38"/>
                  </a:lnTo>
                  <a:close/>
                  <a:moveTo>
                    <a:pt x="35" y="84"/>
                  </a:moveTo>
                  <a:lnTo>
                    <a:pt x="35" y="84"/>
                  </a:lnTo>
                  <a:lnTo>
                    <a:pt x="33" y="76"/>
                  </a:lnTo>
                  <a:lnTo>
                    <a:pt x="31" y="68"/>
                  </a:lnTo>
                  <a:lnTo>
                    <a:pt x="33" y="59"/>
                  </a:lnTo>
                  <a:lnTo>
                    <a:pt x="35" y="51"/>
                  </a:lnTo>
                  <a:lnTo>
                    <a:pt x="35" y="84"/>
                  </a:lnTo>
                  <a:close/>
                  <a:moveTo>
                    <a:pt x="35" y="30"/>
                  </a:moveTo>
                  <a:lnTo>
                    <a:pt x="35" y="38"/>
                  </a:lnTo>
                  <a:lnTo>
                    <a:pt x="33" y="36"/>
                  </a:lnTo>
                  <a:lnTo>
                    <a:pt x="21" y="24"/>
                  </a:lnTo>
                  <a:lnTo>
                    <a:pt x="19" y="23"/>
                  </a:lnTo>
                  <a:lnTo>
                    <a:pt x="21" y="20"/>
                  </a:lnTo>
                  <a:lnTo>
                    <a:pt x="23" y="19"/>
                  </a:lnTo>
                  <a:lnTo>
                    <a:pt x="26" y="20"/>
                  </a:lnTo>
                  <a:lnTo>
                    <a:pt x="35" y="30"/>
                  </a:lnTo>
                  <a:close/>
                  <a:moveTo>
                    <a:pt x="35" y="99"/>
                  </a:moveTo>
                  <a:lnTo>
                    <a:pt x="35" y="107"/>
                  </a:lnTo>
                  <a:lnTo>
                    <a:pt x="26" y="116"/>
                  </a:lnTo>
                  <a:lnTo>
                    <a:pt x="23" y="118"/>
                  </a:lnTo>
                  <a:lnTo>
                    <a:pt x="21" y="116"/>
                  </a:lnTo>
                  <a:lnTo>
                    <a:pt x="19" y="114"/>
                  </a:lnTo>
                  <a:lnTo>
                    <a:pt x="21" y="111"/>
                  </a:lnTo>
                  <a:lnTo>
                    <a:pt x="33" y="99"/>
                  </a:lnTo>
                  <a:lnTo>
                    <a:pt x="35" y="99"/>
                  </a:lnTo>
                  <a:close/>
                  <a:moveTo>
                    <a:pt x="4" y="65"/>
                  </a:moveTo>
                  <a:lnTo>
                    <a:pt x="4" y="65"/>
                  </a:lnTo>
                  <a:lnTo>
                    <a:pt x="21" y="65"/>
                  </a:lnTo>
                  <a:lnTo>
                    <a:pt x="23" y="65"/>
                  </a:lnTo>
                  <a:lnTo>
                    <a:pt x="25" y="68"/>
                  </a:lnTo>
                  <a:lnTo>
                    <a:pt x="23" y="70"/>
                  </a:lnTo>
                  <a:lnTo>
                    <a:pt x="21" y="72"/>
                  </a:lnTo>
                  <a:lnTo>
                    <a:pt x="4" y="72"/>
                  </a:lnTo>
                  <a:lnTo>
                    <a:pt x="2" y="70"/>
                  </a:lnTo>
                  <a:lnTo>
                    <a:pt x="0" y="68"/>
                  </a:lnTo>
                  <a:lnTo>
                    <a:pt x="2" y="65"/>
                  </a:lnTo>
                  <a:lnTo>
                    <a:pt x="4" y="6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7" name="组合 214"/>
            <p:cNvGrpSpPr/>
            <p:nvPr/>
          </p:nvGrpSpPr>
          <p:grpSpPr bwMode="auto">
            <a:xfrm>
              <a:off x="4348139" y="1753451"/>
              <a:ext cx="104053" cy="171130"/>
              <a:chOff x="0" y="0"/>
              <a:chExt cx="160337" cy="255588"/>
            </a:xfrm>
            <a:solidFill>
              <a:schemeClr val="bg1">
                <a:alpha val="70000"/>
              </a:schemeClr>
            </a:solidFill>
          </p:grpSpPr>
          <p:sp>
            <p:nvSpPr>
              <p:cNvPr id="109" name="Freeform 190"/>
              <p:cNvSpPr>
                <a:spLocks noChangeArrowheads="1"/>
              </p:cNvSpPr>
              <p:nvPr/>
            </p:nvSpPr>
            <p:spPr bwMode="auto">
              <a:xfrm>
                <a:off x="90487" y="179388"/>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6"/>
                  <a:gd name="T68" fmla="*/ 36 w 36"/>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91"/>
              <p:cNvSpPr>
                <a:spLocks noChangeArrowheads="1"/>
              </p:cNvSpPr>
              <p:nvPr/>
            </p:nvSpPr>
            <p:spPr bwMode="auto">
              <a:xfrm>
                <a:off x="106362" y="0"/>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21"/>
                  <a:gd name="T38" fmla="*/ 34 w 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192"/>
              <p:cNvSpPr>
                <a:spLocks noChangeArrowheads="1"/>
              </p:cNvSpPr>
              <p:nvPr/>
            </p:nvSpPr>
            <p:spPr bwMode="auto">
              <a:xfrm>
                <a:off x="0" y="30163"/>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 name="T14" fmla="*/ 0 60000 65536"/>
                  <a:gd name="T15" fmla="*/ 0 60000 65536"/>
                  <a:gd name="T16" fmla="*/ 0 60000 65536"/>
                  <a:gd name="T17" fmla="*/ 0 60000 65536"/>
                  <a:gd name="T18" fmla="*/ 0 60000 65536"/>
                  <a:gd name="T19" fmla="*/ 0 60000 65536"/>
                  <a:gd name="T20" fmla="*/ 0 60000 65536"/>
                  <a:gd name="T21" fmla="*/ 0 w 78"/>
                  <a:gd name="T22" fmla="*/ 0 h 105"/>
                  <a:gd name="T23" fmla="*/ 78 w 78"/>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05">
                    <a:moveTo>
                      <a:pt x="77" y="98"/>
                    </a:moveTo>
                    <a:lnTo>
                      <a:pt x="19" y="13"/>
                    </a:lnTo>
                    <a:lnTo>
                      <a:pt x="0" y="0"/>
                    </a:lnTo>
                    <a:lnTo>
                      <a:pt x="8" y="20"/>
                    </a:lnTo>
                    <a:lnTo>
                      <a:pt x="66" y="105"/>
                    </a:lnTo>
                    <a:lnTo>
                      <a:pt x="78" y="98"/>
                    </a:lnTo>
                    <a:lnTo>
                      <a:pt x="77" y="98"/>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193"/>
              <p:cNvSpPr>
                <a:spLocks noChangeArrowheads="1"/>
              </p:cNvSpPr>
              <p:nvPr/>
            </p:nvSpPr>
            <p:spPr bwMode="auto">
              <a:xfrm>
                <a:off x="119062" y="225425"/>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9"/>
                  <a:gd name="T47" fmla="*/ 9 w 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9525">
                <a:noFill/>
                <a:miter lim="800000"/>
              </a:ln>
            </p:spPr>
            <p:txBody>
              <a:bodyPr/>
              <a:lstStyle/>
              <a:p>
                <a:pPr eaLnBrk="1" fontAlgn="auto" hangingPunct="1">
                  <a:spcBef>
                    <a:spcPts val="0"/>
                  </a:spcBef>
                  <a:spcAft>
                    <a:spcPts val="0"/>
                  </a:spcAft>
                  <a:defRPr/>
                </a:pPr>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469" name="Freeform 194"/>
            <p:cNvSpPr>
              <a:spLocks noEditPoints="1" noChangeArrowheads="1"/>
            </p:cNvSpPr>
            <p:nvPr/>
          </p:nvSpPr>
          <p:spPr bwMode="auto">
            <a:xfrm>
              <a:off x="4335655" y="876543"/>
              <a:ext cx="143594" cy="158375"/>
            </a:xfrm>
            <a:custGeom>
              <a:avLst/>
              <a:gdLst>
                <a:gd name="T0" fmla="*/ 2147483647 w 137"/>
                <a:gd name="T1" fmla="*/ 2147483647 h 149"/>
                <a:gd name="T2" fmla="*/ 2147483647 w 137"/>
                <a:gd name="T3" fmla="*/ 2147483647 h 149"/>
                <a:gd name="T4" fmla="*/ 2147483647 w 137"/>
                <a:gd name="T5" fmla="*/ 2147483647 h 149"/>
                <a:gd name="T6" fmla="*/ 2147483647 w 137"/>
                <a:gd name="T7" fmla="*/ 2147483647 h 149"/>
                <a:gd name="T8" fmla="*/ 2147483647 w 137"/>
                <a:gd name="T9" fmla="*/ 2147483647 h 149"/>
                <a:gd name="T10" fmla="*/ 2147483647 w 137"/>
                <a:gd name="T11" fmla="*/ 2147483647 h 149"/>
                <a:gd name="T12" fmla="*/ 2147483647 w 137"/>
                <a:gd name="T13" fmla="*/ 2147483647 h 149"/>
                <a:gd name="T14" fmla="*/ 2147483647 w 137"/>
                <a:gd name="T15" fmla="*/ 2147483647 h 149"/>
                <a:gd name="T16" fmla="*/ 2147483647 w 137"/>
                <a:gd name="T17" fmla="*/ 2147483647 h 149"/>
                <a:gd name="T18" fmla="*/ 2147483647 w 137"/>
                <a:gd name="T19" fmla="*/ 2147483647 h 149"/>
                <a:gd name="T20" fmla="*/ 2147483647 w 137"/>
                <a:gd name="T21" fmla="*/ 2147483647 h 149"/>
                <a:gd name="T22" fmla="*/ 2147483647 w 137"/>
                <a:gd name="T23" fmla="*/ 2147483647 h 149"/>
                <a:gd name="T24" fmla="*/ 2147483647 w 137"/>
                <a:gd name="T25" fmla="*/ 2147483647 h 149"/>
                <a:gd name="T26" fmla="*/ 2147483647 w 137"/>
                <a:gd name="T27" fmla="*/ 2147483647 h 149"/>
                <a:gd name="T28" fmla="*/ 2147483647 w 137"/>
                <a:gd name="T29" fmla="*/ 2147483647 h 149"/>
                <a:gd name="T30" fmla="*/ 2147483647 w 137"/>
                <a:gd name="T31" fmla="*/ 2147483647 h 149"/>
                <a:gd name="T32" fmla="*/ 2147483647 w 137"/>
                <a:gd name="T33" fmla="*/ 2147483647 h 149"/>
                <a:gd name="T34" fmla="*/ 2147483647 w 137"/>
                <a:gd name="T35" fmla="*/ 2147483647 h 149"/>
                <a:gd name="T36" fmla="*/ 2147483647 w 137"/>
                <a:gd name="T37" fmla="*/ 2147483647 h 149"/>
                <a:gd name="T38" fmla="*/ 2147483647 w 137"/>
                <a:gd name="T39" fmla="*/ 2147483647 h 149"/>
                <a:gd name="T40" fmla="*/ 2147483647 w 137"/>
                <a:gd name="T41" fmla="*/ 2147483647 h 149"/>
                <a:gd name="T42" fmla="*/ 2147483647 w 137"/>
                <a:gd name="T43" fmla="*/ 2147483647 h 149"/>
                <a:gd name="T44" fmla="*/ 2147483647 w 137"/>
                <a:gd name="T45" fmla="*/ 2147483647 h 149"/>
                <a:gd name="T46" fmla="*/ 2147483647 w 137"/>
                <a:gd name="T47" fmla="*/ 2147483647 h 149"/>
                <a:gd name="T48" fmla="*/ 2147483647 w 137"/>
                <a:gd name="T49" fmla="*/ 2147483647 h 149"/>
                <a:gd name="T50" fmla="*/ 2147483647 w 137"/>
                <a:gd name="T51" fmla="*/ 2147483647 h 149"/>
                <a:gd name="T52" fmla="*/ 2147483647 w 137"/>
                <a:gd name="T53" fmla="*/ 2147483647 h 149"/>
                <a:gd name="T54" fmla="*/ 2147483647 w 137"/>
                <a:gd name="T55" fmla="*/ 2147483647 h 149"/>
                <a:gd name="T56" fmla="*/ 2147483647 w 137"/>
                <a:gd name="T57" fmla="*/ 2147483647 h 149"/>
                <a:gd name="T58" fmla="*/ 2147483647 w 137"/>
                <a:gd name="T59" fmla="*/ 2147483647 h 149"/>
                <a:gd name="T60" fmla="*/ 2147483647 w 137"/>
                <a:gd name="T61" fmla="*/ 2147483647 h 149"/>
                <a:gd name="T62" fmla="*/ 2147483647 w 137"/>
                <a:gd name="T63" fmla="*/ 2147483647 h 149"/>
                <a:gd name="T64" fmla="*/ 2147483647 w 137"/>
                <a:gd name="T65" fmla="*/ 2147483647 h 149"/>
                <a:gd name="T66" fmla="*/ 2147483647 w 137"/>
                <a:gd name="T67" fmla="*/ 2147483647 h 149"/>
                <a:gd name="T68" fmla="*/ 2147483647 w 137"/>
                <a:gd name="T69" fmla="*/ 2147483647 h 149"/>
                <a:gd name="T70" fmla="*/ 2147483647 w 137"/>
                <a:gd name="T71" fmla="*/ 2147483647 h 149"/>
                <a:gd name="T72" fmla="*/ 2147483647 w 137"/>
                <a:gd name="T73" fmla="*/ 2147483647 h 149"/>
                <a:gd name="T74" fmla="*/ 2147483647 w 137"/>
                <a:gd name="T75" fmla="*/ 2147483647 h 149"/>
                <a:gd name="T76" fmla="*/ 2147483647 w 137"/>
                <a:gd name="T77" fmla="*/ 2147483647 h 149"/>
                <a:gd name="T78" fmla="*/ 2147483647 w 137"/>
                <a:gd name="T79" fmla="*/ 2147483647 h 149"/>
                <a:gd name="T80" fmla="*/ 2147483647 w 137"/>
                <a:gd name="T81" fmla="*/ 2147483647 h 149"/>
                <a:gd name="T82" fmla="*/ 2147483647 w 137"/>
                <a:gd name="T83" fmla="*/ 2147483647 h 149"/>
                <a:gd name="T84" fmla="*/ 2147483647 w 137"/>
                <a:gd name="T85" fmla="*/ 2147483647 h 149"/>
                <a:gd name="T86" fmla="*/ 2147483647 w 137"/>
                <a:gd name="T87" fmla="*/ 0 h 149"/>
                <a:gd name="T88" fmla="*/ 2147483647 w 137"/>
                <a:gd name="T89" fmla="*/ 2147483647 h 149"/>
                <a:gd name="T90" fmla="*/ 2147483647 w 137"/>
                <a:gd name="T91" fmla="*/ 2147483647 h 149"/>
                <a:gd name="T92" fmla="*/ 2147483647 w 137"/>
                <a:gd name="T93" fmla="*/ 2147483647 h 149"/>
                <a:gd name="T94" fmla="*/ 2147483647 w 137"/>
                <a:gd name="T95" fmla="*/ 2147483647 h 149"/>
                <a:gd name="T96" fmla="*/ 2147483647 w 137"/>
                <a:gd name="T97" fmla="*/ 2147483647 h 149"/>
                <a:gd name="T98" fmla="*/ 2147483647 w 137"/>
                <a:gd name="T99" fmla="*/ 2147483647 h 149"/>
                <a:gd name="T100" fmla="*/ 2147483647 w 137"/>
                <a:gd name="T101" fmla="*/ 2147483647 h 149"/>
                <a:gd name="T102" fmla="*/ 2147483647 w 137"/>
                <a:gd name="T103" fmla="*/ 2147483647 h 149"/>
                <a:gd name="T104" fmla="*/ 2147483647 w 137"/>
                <a:gd name="T105" fmla="*/ 2147483647 h 149"/>
                <a:gd name="T106" fmla="*/ 2147483647 w 137"/>
                <a:gd name="T107" fmla="*/ 2147483647 h 149"/>
                <a:gd name="T108" fmla="*/ 2147483647 w 137"/>
                <a:gd name="T109" fmla="*/ 2147483647 h 149"/>
                <a:gd name="T110" fmla="*/ 2147483647 w 137"/>
                <a:gd name="T111" fmla="*/ 2147483647 h 149"/>
                <a:gd name="T112" fmla="*/ 2147483647 w 137"/>
                <a:gd name="T113" fmla="*/ 2147483647 h 149"/>
                <a:gd name="T114" fmla="*/ 2147483647 w 137"/>
                <a:gd name="T115" fmla="*/ 2147483647 h 149"/>
                <a:gd name="T116" fmla="*/ 2147483647 w 137"/>
                <a:gd name="T117" fmla="*/ 2147483647 h 149"/>
                <a:gd name="T118" fmla="*/ 2147483647 w 137"/>
                <a:gd name="T119" fmla="*/ 2147483647 h 149"/>
                <a:gd name="T120" fmla="*/ 0 w 137"/>
                <a:gd name="T121" fmla="*/ 2147483647 h 149"/>
                <a:gd name="T122" fmla="*/ 2147483647 w 137"/>
                <a:gd name="T123" fmla="*/ 2147483647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149"/>
                <a:gd name="T188" fmla="*/ 137 w 137"/>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149">
                  <a:moveTo>
                    <a:pt x="103" y="51"/>
                  </a:moveTo>
                  <a:lnTo>
                    <a:pt x="103" y="51"/>
                  </a:lnTo>
                  <a:lnTo>
                    <a:pt x="105" y="60"/>
                  </a:lnTo>
                  <a:lnTo>
                    <a:pt x="105" y="69"/>
                  </a:lnTo>
                  <a:lnTo>
                    <a:pt x="105" y="77"/>
                  </a:lnTo>
                  <a:lnTo>
                    <a:pt x="103" y="85"/>
                  </a:lnTo>
                  <a:lnTo>
                    <a:pt x="103" y="51"/>
                  </a:lnTo>
                  <a:close/>
                  <a:moveTo>
                    <a:pt x="103" y="108"/>
                  </a:moveTo>
                  <a:lnTo>
                    <a:pt x="103" y="99"/>
                  </a:lnTo>
                  <a:lnTo>
                    <a:pt x="104" y="100"/>
                  </a:lnTo>
                  <a:lnTo>
                    <a:pt x="116" y="112"/>
                  </a:lnTo>
                  <a:lnTo>
                    <a:pt x="118" y="115"/>
                  </a:lnTo>
                  <a:lnTo>
                    <a:pt x="116" y="116"/>
                  </a:lnTo>
                  <a:lnTo>
                    <a:pt x="114" y="118"/>
                  </a:lnTo>
                  <a:lnTo>
                    <a:pt x="111" y="116"/>
                  </a:lnTo>
                  <a:lnTo>
                    <a:pt x="103" y="108"/>
                  </a:lnTo>
                  <a:close/>
                  <a:moveTo>
                    <a:pt x="103" y="38"/>
                  </a:moveTo>
                  <a:lnTo>
                    <a:pt x="103" y="30"/>
                  </a:lnTo>
                  <a:lnTo>
                    <a:pt x="111" y="20"/>
                  </a:lnTo>
                  <a:lnTo>
                    <a:pt x="114" y="19"/>
                  </a:lnTo>
                  <a:lnTo>
                    <a:pt x="116" y="20"/>
                  </a:lnTo>
                  <a:lnTo>
                    <a:pt x="118" y="23"/>
                  </a:lnTo>
                  <a:lnTo>
                    <a:pt x="116" y="26"/>
                  </a:lnTo>
                  <a:lnTo>
                    <a:pt x="104" y="38"/>
                  </a:lnTo>
                  <a:lnTo>
                    <a:pt x="103" y="38"/>
                  </a:lnTo>
                  <a:close/>
                  <a:moveTo>
                    <a:pt x="112" y="69"/>
                  </a:moveTo>
                  <a:lnTo>
                    <a:pt x="112" y="69"/>
                  </a:lnTo>
                  <a:lnTo>
                    <a:pt x="114" y="66"/>
                  </a:lnTo>
                  <a:lnTo>
                    <a:pt x="116" y="65"/>
                  </a:lnTo>
                  <a:lnTo>
                    <a:pt x="133" y="65"/>
                  </a:lnTo>
                  <a:lnTo>
                    <a:pt x="135" y="66"/>
                  </a:lnTo>
                  <a:lnTo>
                    <a:pt x="137" y="69"/>
                  </a:lnTo>
                  <a:lnTo>
                    <a:pt x="135" y="72"/>
                  </a:lnTo>
                  <a:lnTo>
                    <a:pt x="133" y="72"/>
                  </a:lnTo>
                  <a:lnTo>
                    <a:pt x="116" y="72"/>
                  </a:lnTo>
                  <a:lnTo>
                    <a:pt x="114" y="72"/>
                  </a:lnTo>
                  <a:lnTo>
                    <a:pt x="112" y="69"/>
                  </a:lnTo>
                  <a:close/>
                  <a:moveTo>
                    <a:pt x="69" y="31"/>
                  </a:moveTo>
                  <a:lnTo>
                    <a:pt x="69" y="31"/>
                  </a:lnTo>
                  <a:lnTo>
                    <a:pt x="78" y="33"/>
                  </a:lnTo>
                  <a:lnTo>
                    <a:pt x="88" y="37"/>
                  </a:lnTo>
                  <a:lnTo>
                    <a:pt x="96" y="43"/>
                  </a:lnTo>
                  <a:lnTo>
                    <a:pt x="103" y="51"/>
                  </a:lnTo>
                  <a:lnTo>
                    <a:pt x="103" y="85"/>
                  </a:lnTo>
                  <a:lnTo>
                    <a:pt x="96" y="93"/>
                  </a:lnTo>
                  <a:lnTo>
                    <a:pt x="89" y="100"/>
                  </a:lnTo>
                  <a:lnTo>
                    <a:pt x="89" y="130"/>
                  </a:lnTo>
                  <a:lnTo>
                    <a:pt x="88" y="137"/>
                  </a:lnTo>
                  <a:lnTo>
                    <a:pt x="84" y="144"/>
                  </a:lnTo>
                  <a:lnTo>
                    <a:pt x="77" y="148"/>
                  </a:lnTo>
                  <a:lnTo>
                    <a:pt x="70" y="149"/>
                  </a:lnTo>
                  <a:lnTo>
                    <a:pt x="69" y="149"/>
                  </a:lnTo>
                  <a:lnTo>
                    <a:pt x="69" y="115"/>
                  </a:lnTo>
                  <a:lnTo>
                    <a:pt x="81" y="115"/>
                  </a:lnTo>
                  <a:lnTo>
                    <a:pt x="81" y="98"/>
                  </a:lnTo>
                  <a:lnTo>
                    <a:pt x="81" y="96"/>
                  </a:lnTo>
                  <a:lnTo>
                    <a:pt x="82" y="95"/>
                  </a:lnTo>
                  <a:lnTo>
                    <a:pt x="89" y="89"/>
                  </a:lnTo>
                  <a:lnTo>
                    <a:pt x="95" y="84"/>
                  </a:lnTo>
                  <a:lnTo>
                    <a:pt x="97" y="77"/>
                  </a:lnTo>
                  <a:lnTo>
                    <a:pt x="99" y="69"/>
                  </a:lnTo>
                  <a:lnTo>
                    <a:pt x="97" y="62"/>
                  </a:lnTo>
                  <a:lnTo>
                    <a:pt x="96" y="57"/>
                  </a:lnTo>
                  <a:lnTo>
                    <a:pt x="93" y="51"/>
                  </a:lnTo>
                  <a:lnTo>
                    <a:pt x="89" y="47"/>
                  </a:lnTo>
                  <a:lnTo>
                    <a:pt x="85" y="43"/>
                  </a:lnTo>
                  <a:lnTo>
                    <a:pt x="80" y="41"/>
                  </a:lnTo>
                  <a:lnTo>
                    <a:pt x="74" y="39"/>
                  </a:lnTo>
                  <a:lnTo>
                    <a:pt x="69" y="39"/>
                  </a:lnTo>
                  <a:lnTo>
                    <a:pt x="69" y="31"/>
                  </a:lnTo>
                  <a:close/>
                  <a:moveTo>
                    <a:pt x="103" y="30"/>
                  </a:moveTo>
                  <a:lnTo>
                    <a:pt x="100" y="33"/>
                  </a:lnTo>
                  <a:lnTo>
                    <a:pt x="99" y="35"/>
                  </a:lnTo>
                  <a:lnTo>
                    <a:pt x="100" y="38"/>
                  </a:lnTo>
                  <a:lnTo>
                    <a:pt x="103" y="38"/>
                  </a:lnTo>
                  <a:lnTo>
                    <a:pt x="103" y="30"/>
                  </a:lnTo>
                  <a:close/>
                  <a:moveTo>
                    <a:pt x="103" y="99"/>
                  </a:moveTo>
                  <a:lnTo>
                    <a:pt x="103" y="99"/>
                  </a:lnTo>
                  <a:lnTo>
                    <a:pt x="100" y="100"/>
                  </a:lnTo>
                  <a:lnTo>
                    <a:pt x="99" y="103"/>
                  </a:lnTo>
                  <a:lnTo>
                    <a:pt x="100" y="106"/>
                  </a:lnTo>
                  <a:lnTo>
                    <a:pt x="103" y="108"/>
                  </a:lnTo>
                  <a:lnTo>
                    <a:pt x="103" y="99"/>
                  </a:lnTo>
                  <a:close/>
                  <a:moveTo>
                    <a:pt x="69" y="24"/>
                  </a:moveTo>
                  <a:lnTo>
                    <a:pt x="69" y="0"/>
                  </a:lnTo>
                  <a:lnTo>
                    <a:pt x="70" y="1"/>
                  </a:lnTo>
                  <a:lnTo>
                    <a:pt x="72" y="4"/>
                  </a:lnTo>
                  <a:lnTo>
                    <a:pt x="72" y="20"/>
                  </a:lnTo>
                  <a:lnTo>
                    <a:pt x="70" y="23"/>
                  </a:lnTo>
                  <a:lnTo>
                    <a:pt x="69" y="24"/>
                  </a:lnTo>
                  <a:close/>
                  <a:moveTo>
                    <a:pt x="69" y="149"/>
                  </a:moveTo>
                  <a:lnTo>
                    <a:pt x="66" y="149"/>
                  </a:lnTo>
                  <a:lnTo>
                    <a:pt x="58" y="148"/>
                  </a:lnTo>
                  <a:lnTo>
                    <a:pt x="53" y="144"/>
                  </a:lnTo>
                  <a:lnTo>
                    <a:pt x="49" y="137"/>
                  </a:lnTo>
                  <a:lnTo>
                    <a:pt x="47" y="130"/>
                  </a:lnTo>
                  <a:lnTo>
                    <a:pt x="47" y="100"/>
                  </a:lnTo>
                  <a:lnTo>
                    <a:pt x="39" y="93"/>
                  </a:lnTo>
                  <a:lnTo>
                    <a:pt x="34" y="85"/>
                  </a:lnTo>
                  <a:lnTo>
                    <a:pt x="34" y="53"/>
                  </a:lnTo>
                  <a:lnTo>
                    <a:pt x="40" y="43"/>
                  </a:lnTo>
                  <a:lnTo>
                    <a:pt x="47" y="37"/>
                  </a:lnTo>
                  <a:lnTo>
                    <a:pt x="58" y="33"/>
                  </a:lnTo>
                  <a:lnTo>
                    <a:pt x="62" y="31"/>
                  </a:lnTo>
                  <a:lnTo>
                    <a:pt x="69" y="31"/>
                  </a:lnTo>
                  <a:lnTo>
                    <a:pt x="69" y="39"/>
                  </a:lnTo>
                  <a:lnTo>
                    <a:pt x="62" y="39"/>
                  </a:lnTo>
                  <a:lnTo>
                    <a:pt x="57" y="41"/>
                  </a:lnTo>
                  <a:lnTo>
                    <a:pt x="51" y="43"/>
                  </a:lnTo>
                  <a:lnTo>
                    <a:pt x="47" y="47"/>
                  </a:lnTo>
                  <a:lnTo>
                    <a:pt x="43" y="51"/>
                  </a:lnTo>
                  <a:lnTo>
                    <a:pt x="40" y="57"/>
                  </a:lnTo>
                  <a:lnTo>
                    <a:pt x="39" y="62"/>
                  </a:lnTo>
                  <a:lnTo>
                    <a:pt x="38" y="69"/>
                  </a:lnTo>
                  <a:lnTo>
                    <a:pt x="39" y="77"/>
                  </a:lnTo>
                  <a:lnTo>
                    <a:pt x="42" y="84"/>
                  </a:lnTo>
                  <a:lnTo>
                    <a:pt x="47" y="89"/>
                  </a:lnTo>
                  <a:lnTo>
                    <a:pt x="53" y="95"/>
                  </a:lnTo>
                  <a:lnTo>
                    <a:pt x="54" y="96"/>
                  </a:lnTo>
                  <a:lnTo>
                    <a:pt x="55" y="98"/>
                  </a:lnTo>
                  <a:lnTo>
                    <a:pt x="55" y="115"/>
                  </a:lnTo>
                  <a:lnTo>
                    <a:pt x="69" y="115"/>
                  </a:lnTo>
                  <a:lnTo>
                    <a:pt x="69" y="149"/>
                  </a:lnTo>
                  <a:close/>
                  <a:moveTo>
                    <a:pt x="69" y="0"/>
                  </a:moveTo>
                  <a:lnTo>
                    <a:pt x="69" y="24"/>
                  </a:lnTo>
                  <a:lnTo>
                    <a:pt x="68" y="24"/>
                  </a:lnTo>
                  <a:lnTo>
                    <a:pt x="66" y="23"/>
                  </a:lnTo>
                  <a:lnTo>
                    <a:pt x="65" y="20"/>
                  </a:lnTo>
                  <a:lnTo>
                    <a:pt x="65" y="4"/>
                  </a:lnTo>
                  <a:lnTo>
                    <a:pt x="66" y="1"/>
                  </a:lnTo>
                  <a:lnTo>
                    <a:pt x="68" y="0"/>
                  </a:lnTo>
                  <a:lnTo>
                    <a:pt x="69" y="0"/>
                  </a:lnTo>
                  <a:close/>
                  <a:moveTo>
                    <a:pt x="34" y="107"/>
                  </a:moveTo>
                  <a:lnTo>
                    <a:pt x="36" y="106"/>
                  </a:lnTo>
                  <a:lnTo>
                    <a:pt x="38" y="103"/>
                  </a:lnTo>
                  <a:lnTo>
                    <a:pt x="36" y="100"/>
                  </a:lnTo>
                  <a:lnTo>
                    <a:pt x="34" y="99"/>
                  </a:lnTo>
                  <a:lnTo>
                    <a:pt x="34" y="107"/>
                  </a:lnTo>
                  <a:close/>
                  <a:moveTo>
                    <a:pt x="34" y="38"/>
                  </a:moveTo>
                  <a:lnTo>
                    <a:pt x="34" y="38"/>
                  </a:lnTo>
                  <a:lnTo>
                    <a:pt x="36" y="38"/>
                  </a:lnTo>
                  <a:lnTo>
                    <a:pt x="38" y="35"/>
                  </a:lnTo>
                  <a:lnTo>
                    <a:pt x="36" y="33"/>
                  </a:lnTo>
                  <a:lnTo>
                    <a:pt x="34" y="30"/>
                  </a:lnTo>
                  <a:lnTo>
                    <a:pt x="34" y="38"/>
                  </a:lnTo>
                  <a:close/>
                  <a:moveTo>
                    <a:pt x="34" y="85"/>
                  </a:moveTo>
                  <a:lnTo>
                    <a:pt x="34" y="85"/>
                  </a:lnTo>
                  <a:lnTo>
                    <a:pt x="31" y="77"/>
                  </a:lnTo>
                  <a:lnTo>
                    <a:pt x="31" y="69"/>
                  </a:lnTo>
                  <a:lnTo>
                    <a:pt x="31" y="61"/>
                  </a:lnTo>
                  <a:lnTo>
                    <a:pt x="34" y="53"/>
                  </a:lnTo>
                  <a:lnTo>
                    <a:pt x="34" y="85"/>
                  </a:lnTo>
                  <a:close/>
                  <a:moveTo>
                    <a:pt x="34" y="30"/>
                  </a:moveTo>
                  <a:lnTo>
                    <a:pt x="34" y="38"/>
                  </a:lnTo>
                  <a:lnTo>
                    <a:pt x="31" y="38"/>
                  </a:lnTo>
                  <a:lnTo>
                    <a:pt x="20" y="26"/>
                  </a:lnTo>
                  <a:lnTo>
                    <a:pt x="19" y="23"/>
                  </a:lnTo>
                  <a:lnTo>
                    <a:pt x="20" y="20"/>
                  </a:lnTo>
                  <a:lnTo>
                    <a:pt x="23" y="19"/>
                  </a:lnTo>
                  <a:lnTo>
                    <a:pt x="24" y="20"/>
                  </a:lnTo>
                  <a:lnTo>
                    <a:pt x="34" y="30"/>
                  </a:lnTo>
                  <a:close/>
                  <a:moveTo>
                    <a:pt x="34" y="99"/>
                  </a:moveTo>
                  <a:lnTo>
                    <a:pt x="34" y="107"/>
                  </a:lnTo>
                  <a:lnTo>
                    <a:pt x="24" y="116"/>
                  </a:lnTo>
                  <a:lnTo>
                    <a:pt x="23" y="118"/>
                  </a:lnTo>
                  <a:lnTo>
                    <a:pt x="20" y="116"/>
                  </a:lnTo>
                  <a:lnTo>
                    <a:pt x="19" y="115"/>
                  </a:lnTo>
                  <a:lnTo>
                    <a:pt x="20" y="112"/>
                  </a:lnTo>
                  <a:lnTo>
                    <a:pt x="31" y="100"/>
                  </a:lnTo>
                  <a:lnTo>
                    <a:pt x="34" y="99"/>
                  </a:lnTo>
                  <a:close/>
                  <a:moveTo>
                    <a:pt x="4" y="65"/>
                  </a:moveTo>
                  <a:lnTo>
                    <a:pt x="4" y="65"/>
                  </a:lnTo>
                  <a:lnTo>
                    <a:pt x="20" y="65"/>
                  </a:lnTo>
                  <a:lnTo>
                    <a:pt x="23" y="66"/>
                  </a:lnTo>
                  <a:lnTo>
                    <a:pt x="24" y="69"/>
                  </a:lnTo>
                  <a:lnTo>
                    <a:pt x="23" y="72"/>
                  </a:lnTo>
                  <a:lnTo>
                    <a:pt x="20" y="72"/>
                  </a:lnTo>
                  <a:lnTo>
                    <a:pt x="4" y="72"/>
                  </a:lnTo>
                  <a:lnTo>
                    <a:pt x="1" y="72"/>
                  </a:lnTo>
                  <a:lnTo>
                    <a:pt x="0" y="69"/>
                  </a:lnTo>
                  <a:lnTo>
                    <a:pt x="1" y="66"/>
                  </a:lnTo>
                  <a:lnTo>
                    <a:pt x="4" y="65"/>
                  </a:lnTo>
                  <a:close/>
                </a:path>
              </a:pathLst>
            </a:cu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组合 276"/>
          <p:cNvGrpSpPr/>
          <p:nvPr>
            <p:custDataLst>
              <p:tags r:id="rId1"/>
            </p:custDataLst>
          </p:nvPr>
        </p:nvGrpSpPr>
        <p:grpSpPr>
          <a:xfrm>
            <a:off x="435383" y="318017"/>
            <a:ext cx="4225517" cy="523220"/>
            <a:chOff x="435383" y="318017"/>
            <a:chExt cx="4225517" cy="523220"/>
          </a:xfrm>
        </p:grpSpPr>
        <p:sp>
          <p:nvSpPr>
            <p:cNvPr id="278"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279" name="组合 3"/>
            <p:cNvGrpSpPr/>
            <p:nvPr/>
          </p:nvGrpSpPr>
          <p:grpSpPr bwMode="auto">
            <a:xfrm>
              <a:off x="435383" y="318017"/>
              <a:ext cx="477789" cy="523220"/>
              <a:chOff x="0" y="0"/>
              <a:chExt cx="569789" cy="829904"/>
            </a:xfrm>
          </p:grpSpPr>
          <p:sp>
            <p:nvSpPr>
              <p:cNvPr id="28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down)">
                                      <p:cBhvr>
                                        <p:cTn id="7" dur="500"/>
                                        <p:tgtEl>
                                          <p:spTgt spid="14344"/>
                                        </p:tgtEl>
                                      </p:cBhvr>
                                    </p:animEffect>
                                  </p:childTnLst>
                                </p:cTn>
                              </p:par>
                              <p:par>
                                <p:cTn id="8" presetID="2" presetClass="entr" presetSubtype="8" fill="hold" nodeType="withEffect">
                                  <p:stCondLst>
                                    <p:cond delay="50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0-#ppt_w/2"/>
                                          </p:val>
                                        </p:tav>
                                        <p:tav tm="100000">
                                          <p:val>
                                            <p:strVal val="#ppt_x"/>
                                          </p:val>
                                        </p:tav>
                                      </p:tavLst>
                                    </p:anim>
                                    <p:anim calcmode="lin" valueType="num">
                                      <p:cBhvr additive="base">
                                        <p:cTn id="11" dur="500" fill="hold"/>
                                        <p:tgtEl>
                                          <p:spTgt spid="1433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14339"/>
                                        </p:tgtEl>
                                        <p:attrNameLst>
                                          <p:attrName>style.visibility</p:attrName>
                                        </p:attrNameLst>
                                      </p:cBhvr>
                                      <p:to>
                                        <p:strVal val="visible"/>
                                      </p:to>
                                    </p:set>
                                    <p:anim calcmode="lin" valueType="num">
                                      <p:cBhvr additive="base">
                                        <p:cTn id="14" dur="500" fill="hold"/>
                                        <p:tgtEl>
                                          <p:spTgt spid="14339"/>
                                        </p:tgtEl>
                                        <p:attrNameLst>
                                          <p:attrName>ppt_x</p:attrName>
                                        </p:attrNameLst>
                                      </p:cBhvr>
                                      <p:tavLst>
                                        <p:tav tm="0">
                                          <p:val>
                                            <p:strVal val="0-#ppt_w/2"/>
                                          </p:val>
                                        </p:tav>
                                        <p:tav tm="100000">
                                          <p:val>
                                            <p:strVal val="#ppt_x"/>
                                          </p:val>
                                        </p:tav>
                                      </p:tavLst>
                                    </p:anim>
                                    <p:anim calcmode="lin" valueType="num">
                                      <p:cBhvr additive="base">
                                        <p:cTn id="15" dur="500" fill="hold"/>
                                        <p:tgtEl>
                                          <p:spTgt spid="143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14340"/>
                                        </p:tgtEl>
                                        <p:attrNameLst>
                                          <p:attrName>style.visibility</p:attrName>
                                        </p:attrNameLst>
                                      </p:cBhvr>
                                      <p:to>
                                        <p:strVal val="visible"/>
                                      </p:to>
                                    </p:set>
                                    <p:anim calcmode="lin" valueType="num">
                                      <p:cBhvr additive="base">
                                        <p:cTn id="18" dur="500" fill="hold"/>
                                        <p:tgtEl>
                                          <p:spTgt spid="14340"/>
                                        </p:tgtEl>
                                        <p:attrNameLst>
                                          <p:attrName>ppt_x</p:attrName>
                                        </p:attrNameLst>
                                      </p:cBhvr>
                                      <p:tavLst>
                                        <p:tav tm="0">
                                          <p:val>
                                            <p:strVal val="0-#ppt_w/2"/>
                                          </p:val>
                                        </p:tav>
                                        <p:tav tm="100000">
                                          <p:val>
                                            <p:strVal val="#ppt_x"/>
                                          </p:val>
                                        </p:tav>
                                      </p:tavLst>
                                    </p:anim>
                                    <p:anim calcmode="lin" valueType="num">
                                      <p:cBhvr additive="base">
                                        <p:cTn id="19" dur="500" fill="hold"/>
                                        <p:tgtEl>
                                          <p:spTgt spid="14340"/>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500"/>
                                  </p:stCondLst>
                                  <p:childTnLst>
                                    <p:set>
                                      <p:cBhvr>
                                        <p:cTn id="21" dur="1" fill="hold">
                                          <p:stCondLst>
                                            <p:cond delay="0"/>
                                          </p:stCondLst>
                                        </p:cTn>
                                        <p:tgtEl>
                                          <p:spTgt spid="14341"/>
                                        </p:tgtEl>
                                        <p:attrNameLst>
                                          <p:attrName>style.visibility</p:attrName>
                                        </p:attrNameLst>
                                      </p:cBhvr>
                                      <p:to>
                                        <p:strVal val="visible"/>
                                      </p:to>
                                    </p:set>
                                    <p:anim calcmode="lin" valueType="num">
                                      <p:cBhvr additive="base">
                                        <p:cTn id="22" dur="500" fill="hold"/>
                                        <p:tgtEl>
                                          <p:spTgt spid="14341"/>
                                        </p:tgtEl>
                                        <p:attrNameLst>
                                          <p:attrName>ppt_x</p:attrName>
                                        </p:attrNameLst>
                                      </p:cBhvr>
                                      <p:tavLst>
                                        <p:tav tm="0">
                                          <p:val>
                                            <p:strVal val="1+#ppt_w/2"/>
                                          </p:val>
                                        </p:tav>
                                        <p:tav tm="100000">
                                          <p:val>
                                            <p:strVal val="#ppt_x"/>
                                          </p:val>
                                        </p:tav>
                                      </p:tavLst>
                                    </p:anim>
                                    <p:anim calcmode="lin" valueType="num">
                                      <p:cBhvr additive="base">
                                        <p:cTn id="23" dur="500" fill="hold"/>
                                        <p:tgtEl>
                                          <p:spTgt spid="1434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4342"/>
                                        </p:tgtEl>
                                        <p:attrNameLst>
                                          <p:attrName>style.visibility</p:attrName>
                                        </p:attrNameLst>
                                      </p:cBhvr>
                                      <p:to>
                                        <p:strVal val="visible"/>
                                      </p:to>
                                    </p:set>
                                    <p:anim calcmode="lin" valueType="num">
                                      <p:cBhvr additive="base">
                                        <p:cTn id="26" dur="500" fill="hold"/>
                                        <p:tgtEl>
                                          <p:spTgt spid="14342"/>
                                        </p:tgtEl>
                                        <p:attrNameLst>
                                          <p:attrName>ppt_x</p:attrName>
                                        </p:attrNameLst>
                                      </p:cBhvr>
                                      <p:tavLst>
                                        <p:tav tm="0">
                                          <p:val>
                                            <p:strVal val="1+#ppt_w/2"/>
                                          </p:val>
                                        </p:tav>
                                        <p:tav tm="100000">
                                          <p:val>
                                            <p:strVal val="#ppt_x"/>
                                          </p:val>
                                        </p:tav>
                                      </p:tavLst>
                                    </p:anim>
                                    <p:anim calcmode="lin" valueType="num">
                                      <p:cBhvr additive="base">
                                        <p:cTn id="27" dur="500" fill="hold"/>
                                        <p:tgtEl>
                                          <p:spTgt spid="1434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14343"/>
                                        </p:tgtEl>
                                        <p:attrNameLst>
                                          <p:attrName>style.visibility</p:attrName>
                                        </p:attrNameLst>
                                      </p:cBhvr>
                                      <p:to>
                                        <p:strVal val="visible"/>
                                      </p:to>
                                    </p:set>
                                    <p:anim calcmode="lin" valueType="num">
                                      <p:cBhvr additive="base">
                                        <p:cTn id="30" dur="500" fill="hold"/>
                                        <p:tgtEl>
                                          <p:spTgt spid="14343"/>
                                        </p:tgtEl>
                                        <p:attrNameLst>
                                          <p:attrName>ppt_x</p:attrName>
                                        </p:attrNameLst>
                                      </p:cBhvr>
                                      <p:tavLst>
                                        <p:tav tm="0">
                                          <p:val>
                                            <p:strVal val="1+#ppt_w/2"/>
                                          </p:val>
                                        </p:tav>
                                        <p:tav tm="100000">
                                          <p:val>
                                            <p:strVal val="#ppt_x"/>
                                          </p:val>
                                        </p:tav>
                                      </p:tavLst>
                                    </p:anim>
                                    <p:anim calcmode="lin" valueType="num">
                                      <p:cBhvr additive="base">
                                        <p:cTn id="31"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3125" y="1989138"/>
            <a:ext cx="10599738" cy="3505200"/>
            <a:chOff x="873125" y="1989138"/>
            <a:chExt cx="10599738" cy="3505200"/>
          </a:xfrm>
        </p:grpSpPr>
        <p:sp>
          <p:nvSpPr>
            <p:cNvPr id="12" name="任意多边形 11"/>
            <p:cNvSpPr/>
            <p:nvPr/>
          </p:nvSpPr>
          <p:spPr>
            <a:xfrm>
              <a:off x="1392238" y="1989138"/>
              <a:ext cx="1247775" cy="1247775"/>
            </a:xfrm>
            <a:custGeom>
              <a:avLst/>
              <a:gdLst/>
              <a:ahLst/>
              <a:cxnLst/>
              <a:rect l="l" t="t" r="r" b="b"/>
              <a:pathLst>
                <a:path w="936104" h="936104">
                  <a:moveTo>
                    <a:pt x="315030" y="347747"/>
                  </a:moveTo>
                  <a:cubicBezTo>
                    <a:pt x="329764" y="347747"/>
                    <a:pt x="340814" y="355225"/>
                    <a:pt x="348181" y="370182"/>
                  </a:cubicBezTo>
                  <a:cubicBezTo>
                    <a:pt x="355548" y="385140"/>
                    <a:pt x="359231" y="414347"/>
                    <a:pt x="359231" y="457805"/>
                  </a:cubicBezTo>
                  <a:cubicBezTo>
                    <a:pt x="359231"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7820" y="287248"/>
                  </a:moveTo>
                  <a:cubicBezTo>
                    <a:pt x="608147" y="307786"/>
                    <a:pt x="594752" y="325050"/>
                    <a:pt x="577637" y="339040"/>
                  </a:cubicBezTo>
                  <a:cubicBezTo>
                    <a:pt x="560522" y="353030"/>
                    <a:pt x="536486" y="365011"/>
                    <a:pt x="505530" y="374982"/>
                  </a:cubicBezTo>
                  <a:lnTo>
                    <a:pt x="505530" y="449545"/>
                  </a:lnTo>
                  <a:cubicBezTo>
                    <a:pt x="526514" y="443145"/>
                    <a:pt x="543964" y="436448"/>
                    <a:pt x="557880" y="429453"/>
                  </a:cubicBezTo>
                  <a:cubicBezTo>
                    <a:pt x="571795" y="422458"/>
                    <a:pt x="586194" y="413305"/>
                    <a:pt x="601077" y="401994"/>
                  </a:cubicBezTo>
                  <a:lnTo>
                    <a:pt x="601077" y="620102"/>
                  </a:lnTo>
                  <a:lnTo>
                    <a:pt x="693053" y="620102"/>
                  </a:lnTo>
                  <a:lnTo>
                    <a:pt x="693053" y="287248"/>
                  </a:ln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6"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1" y="300829"/>
                    <a:pt x="372403" y="295396"/>
                  </a:cubicBezTo>
                  <a:cubicBezTo>
                    <a:pt x="358264" y="289964"/>
                    <a:pt x="340181"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a:off x="4079875" y="1989138"/>
              <a:ext cx="1247775" cy="124777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8937" y="287248"/>
                  </a:moveTo>
                  <a:cubicBezTo>
                    <a:pt x="588278" y="287248"/>
                    <a:pt x="564279" y="291080"/>
                    <a:pt x="546941" y="298745"/>
                  </a:cubicBezTo>
                  <a:cubicBezTo>
                    <a:pt x="529603" y="306410"/>
                    <a:pt x="516171" y="317423"/>
                    <a:pt x="506646" y="331785"/>
                  </a:cubicBezTo>
                  <a:cubicBezTo>
                    <a:pt x="497121" y="346147"/>
                    <a:pt x="490572" y="366127"/>
                    <a:pt x="487000" y="391725"/>
                  </a:cubicBezTo>
                  <a:lnTo>
                    <a:pt x="578083" y="399092"/>
                  </a:lnTo>
                  <a:cubicBezTo>
                    <a:pt x="580613" y="380638"/>
                    <a:pt x="585562" y="367764"/>
                    <a:pt x="592929" y="360471"/>
                  </a:cubicBezTo>
                  <a:cubicBezTo>
                    <a:pt x="600296" y="353179"/>
                    <a:pt x="609784" y="349533"/>
                    <a:pt x="621392" y="349533"/>
                  </a:cubicBezTo>
                  <a:cubicBezTo>
                    <a:pt x="632554" y="349533"/>
                    <a:pt x="641819" y="353067"/>
                    <a:pt x="649186" y="360137"/>
                  </a:cubicBezTo>
                  <a:cubicBezTo>
                    <a:pt x="656553" y="367206"/>
                    <a:pt x="660236" y="375726"/>
                    <a:pt x="660236" y="385698"/>
                  </a:cubicBezTo>
                  <a:cubicBezTo>
                    <a:pt x="660236" y="394925"/>
                    <a:pt x="656516" y="404673"/>
                    <a:pt x="649074" y="414943"/>
                  </a:cubicBezTo>
                  <a:cubicBezTo>
                    <a:pt x="641633" y="425212"/>
                    <a:pt x="624592" y="440243"/>
                    <a:pt x="597952" y="460037"/>
                  </a:cubicBezTo>
                  <a:cubicBezTo>
                    <a:pt x="554345" y="492333"/>
                    <a:pt x="524617" y="520350"/>
                    <a:pt x="508767" y="544088"/>
                  </a:cubicBezTo>
                  <a:cubicBezTo>
                    <a:pt x="492916" y="567826"/>
                    <a:pt x="483429" y="593164"/>
                    <a:pt x="480303" y="620102"/>
                  </a:cubicBezTo>
                  <a:lnTo>
                    <a:pt x="753105" y="620102"/>
                  </a:lnTo>
                  <a:lnTo>
                    <a:pt x="753105" y="545986"/>
                  </a:lnTo>
                  <a:lnTo>
                    <a:pt x="611123" y="545986"/>
                  </a:lnTo>
                  <a:cubicBezTo>
                    <a:pt x="619458" y="537800"/>
                    <a:pt x="626713" y="531177"/>
                    <a:pt x="632889" y="526117"/>
                  </a:cubicBezTo>
                  <a:cubicBezTo>
                    <a:pt x="639066" y="521057"/>
                    <a:pt x="651307" y="512202"/>
                    <a:pt x="669613" y="499551"/>
                  </a:cubicBezTo>
                  <a:cubicBezTo>
                    <a:pt x="700420" y="477822"/>
                    <a:pt x="721665" y="457879"/>
                    <a:pt x="733348" y="439722"/>
                  </a:cubicBezTo>
                  <a:cubicBezTo>
                    <a:pt x="745031" y="421565"/>
                    <a:pt x="750873" y="402515"/>
                    <a:pt x="750873" y="382572"/>
                  </a:cubicBezTo>
                  <a:cubicBezTo>
                    <a:pt x="750873" y="363820"/>
                    <a:pt x="745775" y="346891"/>
                    <a:pt x="735581" y="331785"/>
                  </a:cubicBezTo>
                  <a:cubicBezTo>
                    <a:pt x="725386" y="316679"/>
                    <a:pt x="711396" y="305479"/>
                    <a:pt x="693611" y="298187"/>
                  </a:cubicBezTo>
                  <a:cubicBezTo>
                    <a:pt x="675826" y="290894"/>
                    <a:pt x="650935" y="287248"/>
                    <a:pt x="618937" y="287248"/>
                  </a:cubicBez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7"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6767513" y="1989138"/>
              <a:ext cx="1249362" cy="124777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16704" y="287248"/>
                  </a:moveTo>
                  <a:cubicBezTo>
                    <a:pt x="579497" y="287248"/>
                    <a:pt x="550736" y="294541"/>
                    <a:pt x="530421" y="309126"/>
                  </a:cubicBezTo>
                  <a:cubicBezTo>
                    <a:pt x="510106" y="323711"/>
                    <a:pt x="496377" y="344696"/>
                    <a:pt x="489233" y="372080"/>
                  </a:cubicBezTo>
                  <a:lnTo>
                    <a:pt x="575181" y="387484"/>
                  </a:lnTo>
                  <a:cubicBezTo>
                    <a:pt x="577562" y="371261"/>
                    <a:pt x="582102" y="359913"/>
                    <a:pt x="588799" y="353439"/>
                  </a:cubicBezTo>
                  <a:cubicBezTo>
                    <a:pt x="595496" y="346965"/>
                    <a:pt x="604203" y="343728"/>
                    <a:pt x="614918" y="343728"/>
                  </a:cubicBezTo>
                  <a:cubicBezTo>
                    <a:pt x="625336" y="343728"/>
                    <a:pt x="633522" y="346705"/>
                    <a:pt x="639475" y="352658"/>
                  </a:cubicBezTo>
                  <a:cubicBezTo>
                    <a:pt x="645428" y="358611"/>
                    <a:pt x="648405" y="366573"/>
                    <a:pt x="648405" y="376545"/>
                  </a:cubicBezTo>
                  <a:cubicBezTo>
                    <a:pt x="648405" y="386963"/>
                    <a:pt x="644423" y="395967"/>
                    <a:pt x="636461" y="403557"/>
                  </a:cubicBezTo>
                  <a:cubicBezTo>
                    <a:pt x="628499" y="411147"/>
                    <a:pt x="618565" y="414943"/>
                    <a:pt x="606658" y="414943"/>
                  </a:cubicBezTo>
                  <a:cubicBezTo>
                    <a:pt x="603831" y="414943"/>
                    <a:pt x="599887" y="414570"/>
                    <a:pt x="594827" y="413826"/>
                  </a:cubicBezTo>
                  <a:lnTo>
                    <a:pt x="590138" y="478790"/>
                  </a:lnTo>
                  <a:cubicBezTo>
                    <a:pt x="602640" y="475218"/>
                    <a:pt x="612463" y="473432"/>
                    <a:pt x="619606" y="473432"/>
                  </a:cubicBezTo>
                  <a:cubicBezTo>
                    <a:pt x="633001" y="473432"/>
                    <a:pt x="643605" y="477599"/>
                    <a:pt x="651418" y="485934"/>
                  </a:cubicBezTo>
                  <a:cubicBezTo>
                    <a:pt x="659232" y="494268"/>
                    <a:pt x="663139" y="506025"/>
                    <a:pt x="663139" y="521206"/>
                  </a:cubicBezTo>
                  <a:cubicBezTo>
                    <a:pt x="663139" y="536089"/>
                    <a:pt x="659083" y="547995"/>
                    <a:pt x="650972" y="556925"/>
                  </a:cubicBezTo>
                  <a:cubicBezTo>
                    <a:pt x="642861" y="565854"/>
                    <a:pt x="632703" y="570319"/>
                    <a:pt x="620499" y="570319"/>
                  </a:cubicBezTo>
                  <a:cubicBezTo>
                    <a:pt x="608891" y="570319"/>
                    <a:pt x="599329" y="566784"/>
                    <a:pt x="591813" y="559715"/>
                  </a:cubicBezTo>
                  <a:cubicBezTo>
                    <a:pt x="584297" y="552646"/>
                    <a:pt x="578753" y="539958"/>
                    <a:pt x="575181" y="521652"/>
                  </a:cubicBezTo>
                  <a:lnTo>
                    <a:pt x="484322" y="533707"/>
                  </a:lnTo>
                  <a:cubicBezTo>
                    <a:pt x="490275" y="554097"/>
                    <a:pt x="498795" y="571026"/>
                    <a:pt x="509883" y="584495"/>
                  </a:cubicBezTo>
                  <a:cubicBezTo>
                    <a:pt x="520971" y="597964"/>
                    <a:pt x="535109" y="608196"/>
                    <a:pt x="552299" y="615191"/>
                  </a:cubicBezTo>
                  <a:cubicBezTo>
                    <a:pt x="569489" y="622186"/>
                    <a:pt x="592966" y="625683"/>
                    <a:pt x="622732" y="625683"/>
                  </a:cubicBezTo>
                  <a:cubicBezTo>
                    <a:pt x="653242" y="625683"/>
                    <a:pt x="677873" y="620958"/>
                    <a:pt x="696625" y="611507"/>
                  </a:cubicBezTo>
                  <a:cubicBezTo>
                    <a:pt x="715377" y="602057"/>
                    <a:pt x="729739" y="588588"/>
                    <a:pt x="739711" y="571100"/>
                  </a:cubicBezTo>
                  <a:cubicBezTo>
                    <a:pt x="749682" y="553613"/>
                    <a:pt x="754668" y="535345"/>
                    <a:pt x="754668" y="516295"/>
                  </a:cubicBezTo>
                  <a:cubicBezTo>
                    <a:pt x="754668" y="501114"/>
                    <a:pt x="751654" y="488054"/>
                    <a:pt x="745627" y="477116"/>
                  </a:cubicBezTo>
                  <a:cubicBezTo>
                    <a:pt x="739599" y="466177"/>
                    <a:pt x="731153" y="457359"/>
                    <a:pt x="720289" y="450661"/>
                  </a:cubicBezTo>
                  <a:cubicBezTo>
                    <a:pt x="713591" y="446494"/>
                    <a:pt x="703918" y="442848"/>
                    <a:pt x="691267" y="439722"/>
                  </a:cubicBezTo>
                  <a:cubicBezTo>
                    <a:pt x="706894" y="431090"/>
                    <a:pt x="718577" y="421044"/>
                    <a:pt x="726316" y="409585"/>
                  </a:cubicBezTo>
                  <a:cubicBezTo>
                    <a:pt x="734055" y="398125"/>
                    <a:pt x="737925" y="385326"/>
                    <a:pt x="737925" y="371187"/>
                  </a:cubicBezTo>
                  <a:cubicBezTo>
                    <a:pt x="737925" y="347077"/>
                    <a:pt x="728400" y="327059"/>
                    <a:pt x="709350" y="311135"/>
                  </a:cubicBezTo>
                  <a:cubicBezTo>
                    <a:pt x="690300" y="295210"/>
                    <a:pt x="659418" y="287248"/>
                    <a:pt x="616704" y="287248"/>
                  </a:cubicBez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9456738" y="1989138"/>
              <a:ext cx="1247775" cy="1247775"/>
            </a:xfrm>
            <a:custGeom>
              <a:avLst/>
              <a:gdLst/>
              <a:ahLst/>
              <a:cxnLst/>
              <a:rect l="l" t="t" r="r" b="b"/>
              <a:pathLst>
                <a:path w="936104" h="936104">
                  <a:moveTo>
                    <a:pt x="643270" y="385394"/>
                  </a:moveTo>
                  <a:lnTo>
                    <a:pt x="643270" y="488389"/>
                  </a:lnTo>
                  <a:lnTo>
                    <a:pt x="555745" y="488389"/>
                  </a:lnTo>
                  <a:close/>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43270" y="287248"/>
                  </a:moveTo>
                  <a:lnTo>
                    <a:pt x="477624" y="484148"/>
                  </a:lnTo>
                  <a:lnTo>
                    <a:pt x="477624" y="558934"/>
                  </a:lnTo>
                  <a:lnTo>
                    <a:pt x="643270" y="558934"/>
                  </a:lnTo>
                  <a:lnTo>
                    <a:pt x="643270" y="620102"/>
                  </a:lnTo>
                  <a:lnTo>
                    <a:pt x="722521" y="620102"/>
                  </a:lnTo>
                  <a:lnTo>
                    <a:pt x="722521" y="558934"/>
                  </a:lnTo>
                  <a:lnTo>
                    <a:pt x="763598" y="558934"/>
                  </a:lnTo>
                  <a:lnTo>
                    <a:pt x="763598" y="488389"/>
                  </a:lnTo>
                  <a:lnTo>
                    <a:pt x="722521" y="488389"/>
                  </a:lnTo>
                  <a:lnTo>
                    <a:pt x="722521" y="287248"/>
                  </a:ln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25606" name="组合 19"/>
            <p:cNvGrpSpPr/>
            <p:nvPr/>
          </p:nvGrpSpPr>
          <p:grpSpPr bwMode="auto">
            <a:xfrm>
              <a:off x="2927350" y="2516188"/>
              <a:ext cx="865188" cy="144462"/>
              <a:chOff x="2879812" y="1131590"/>
              <a:chExt cx="648072" cy="108000"/>
            </a:xfrm>
          </p:grpSpPr>
          <p:cxnSp>
            <p:nvCxnSpPr>
              <p:cNvPr id="17" name="直接连接符 16"/>
              <p:cNvCxnSpPr/>
              <p:nvPr/>
            </p:nvCxnSpPr>
            <p:spPr>
              <a:xfrm>
                <a:off x="2879812" y="1203985"/>
                <a:ext cx="648072" cy="0"/>
              </a:xfrm>
              <a:prstGeom prst="line">
                <a:avLst/>
              </a:prstGeom>
              <a:ln w="1270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167580" y="1131590"/>
                <a:ext cx="10821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07" name="组合 22"/>
            <p:cNvGrpSpPr/>
            <p:nvPr/>
          </p:nvGrpSpPr>
          <p:grpSpPr bwMode="auto">
            <a:xfrm>
              <a:off x="5616575" y="2516188"/>
              <a:ext cx="863600" cy="144462"/>
              <a:chOff x="2879812" y="1131590"/>
              <a:chExt cx="648072" cy="108000"/>
            </a:xfrm>
          </p:grpSpPr>
          <p:cxnSp>
            <p:nvCxnSpPr>
              <p:cNvPr id="24" name="直接连接符 23"/>
              <p:cNvCxnSpPr/>
              <p:nvPr/>
            </p:nvCxnSpPr>
            <p:spPr>
              <a:xfrm>
                <a:off x="2879812" y="1203985"/>
                <a:ext cx="648072" cy="0"/>
              </a:xfrm>
              <a:prstGeom prst="line">
                <a:avLst/>
              </a:prstGeom>
              <a:ln w="1270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168109" y="1131590"/>
                <a:ext cx="107218"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08" name="组合 25"/>
            <p:cNvGrpSpPr/>
            <p:nvPr/>
          </p:nvGrpSpPr>
          <p:grpSpPr bwMode="auto">
            <a:xfrm>
              <a:off x="8399463" y="2516188"/>
              <a:ext cx="865187" cy="144462"/>
              <a:chOff x="2879812" y="1131590"/>
              <a:chExt cx="648072" cy="108000"/>
            </a:xfrm>
          </p:grpSpPr>
          <p:cxnSp>
            <p:nvCxnSpPr>
              <p:cNvPr id="27" name="直接连接符 26"/>
              <p:cNvCxnSpPr/>
              <p:nvPr/>
            </p:nvCxnSpPr>
            <p:spPr>
              <a:xfrm>
                <a:off x="2879812" y="1203985"/>
                <a:ext cx="648072" cy="0"/>
              </a:xfrm>
              <a:prstGeom prst="line">
                <a:avLst/>
              </a:prstGeom>
              <a:ln w="1270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167580" y="1131590"/>
                <a:ext cx="10821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609" name="组合 30"/>
            <p:cNvGrpSpPr/>
            <p:nvPr/>
          </p:nvGrpSpPr>
          <p:grpSpPr bwMode="auto">
            <a:xfrm>
              <a:off x="1309688" y="3687763"/>
              <a:ext cx="1611656" cy="452437"/>
              <a:chOff x="982508" y="2910315"/>
              <a:chExt cx="1207911" cy="338554"/>
            </a:xfrm>
          </p:grpSpPr>
          <p:sp>
            <p:nvSpPr>
              <p:cNvPr id="29" name="矩形 28"/>
              <p:cNvSpPr/>
              <p:nvPr/>
            </p:nvSpPr>
            <p:spPr>
              <a:xfrm>
                <a:off x="982508" y="2931697"/>
                <a:ext cx="1206471"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982508" y="2910315"/>
                <a:ext cx="1207911"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0" name="矩形 31"/>
            <p:cNvSpPr>
              <a:spLocks noChangeArrowheads="1"/>
            </p:cNvSpPr>
            <p:nvPr/>
          </p:nvSpPr>
          <p:spPr bwMode="auto">
            <a:xfrm>
              <a:off x="873125" y="4389438"/>
              <a:ext cx="2486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grpSp>
          <p:nvGrpSpPr>
            <p:cNvPr id="25611" name="组合 32"/>
            <p:cNvGrpSpPr/>
            <p:nvPr/>
          </p:nvGrpSpPr>
          <p:grpSpPr bwMode="auto">
            <a:xfrm>
              <a:off x="4046536" y="3716338"/>
              <a:ext cx="1609737" cy="452437"/>
              <a:chOff x="982507" y="2910315"/>
              <a:chExt cx="1207894" cy="338554"/>
            </a:xfrm>
          </p:grpSpPr>
          <p:sp>
            <p:nvSpPr>
              <p:cNvPr id="34" name="矩形 33"/>
              <p:cNvSpPr/>
              <p:nvPr/>
            </p:nvSpPr>
            <p:spPr>
              <a:xfrm>
                <a:off x="982508" y="2931697"/>
                <a:ext cx="1207893"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982507" y="2910315"/>
                <a:ext cx="1207892"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2" name="矩形 35"/>
            <p:cNvSpPr>
              <a:spLocks noChangeArrowheads="1"/>
            </p:cNvSpPr>
            <p:nvPr/>
          </p:nvSpPr>
          <p:spPr bwMode="auto">
            <a:xfrm>
              <a:off x="3609975" y="4418013"/>
              <a:ext cx="2486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grpSp>
          <p:nvGrpSpPr>
            <p:cNvPr id="25613" name="组合 36"/>
            <p:cNvGrpSpPr/>
            <p:nvPr/>
          </p:nvGrpSpPr>
          <p:grpSpPr bwMode="auto">
            <a:xfrm>
              <a:off x="6734175" y="3716338"/>
              <a:ext cx="1611656" cy="452437"/>
              <a:chOff x="982508" y="2910315"/>
              <a:chExt cx="1207911" cy="338554"/>
            </a:xfrm>
          </p:grpSpPr>
          <p:sp>
            <p:nvSpPr>
              <p:cNvPr id="38" name="矩形 37"/>
              <p:cNvSpPr/>
              <p:nvPr/>
            </p:nvSpPr>
            <p:spPr>
              <a:xfrm>
                <a:off x="982508" y="2931697"/>
                <a:ext cx="1206471"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982508" y="2910315"/>
                <a:ext cx="1207911"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4" name="矩形 39"/>
            <p:cNvSpPr>
              <a:spLocks noChangeArrowheads="1"/>
            </p:cNvSpPr>
            <p:nvPr/>
          </p:nvSpPr>
          <p:spPr bwMode="auto">
            <a:xfrm>
              <a:off x="6297613" y="4418013"/>
              <a:ext cx="2486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grpSp>
          <p:nvGrpSpPr>
            <p:cNvPr id="25615" name="组合 40"/>
            <p:cNvGrpSpPr/>
            <p:nvPr/>
          </p:nvGrpSpPr>
          <p:grpSpPr bwMode="auto">
            <a:xfrm>
              <a:off x="9423400" y="3716338"/>
              <a:ext cx="1609736" cy="452437"/>
              <a:chOff x="982508" y="2910315"/>
              <a:chExt cx="1207892" cy="338554"/>
            </a:xfrm>
          </p:grpSpPr>
          <p:sp>
            <p:nvSpPr>
              <p:cNvPr id="42" name="矩形 41"/>
              <p:cNvSpPr/>
              <p:nvPr/>
            </p:nvSpPr>
            <p:spPr>
              <a:xfrm>
                <a:off x="982508" y="2931697"/>
                <a:ext cx="1207892" cy="314704"/>
              </a:xfrm>
              <a:prstGeom prst="rect">
                <a:avLst/>
              </a:prstGeom>
            </p:spPr>
            <p:txBody>
              <a:bodyPr wrap="none">
                <a:spAutoFit/>
              </a:bodyPr>
              <a:lstStyle/>
              <a:p>
                <a:pPr eaLnBrk="1" fontAlgn="auto" hangingPunct="1">
                  <a:spcBef>
                    <a:spcPts val="0"/>
                  </a:spcBef>
                  <a:spcAft>
                    <a:spcPts val="0"/>
                  </a:spcAft>
                  <a:defRPr/>
                </a:pPr>
                <a:r>
                  <a:rPr lang="en-US" altLang="zh-CN" sz="2135"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zh-CN" altLang="en-US" sz="21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82508" y="2910315"/>
                <a:ext cx="1207892" cy="338554"/>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5616" name="矩形 43"/>
            <p:cNvSpPr>
              <a:spLocks noChangeArrowheads="1"/>
            </p:cNvSpPr>
            <p:nvPr/>
          </p:nvSpPr>
          <p:spPr bwMode="auto">
            <a:xfrm>
              <a:off x="8985250" y="4418013"/>
              <a:ext cx="24876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rPr>
                <a:t>A designer can use default text to simulate what text would look like. If it is not real text. </a:t>
              </a:r>
            </a:p>
          </p:txBody>
        </p:sp>
      </p:grpSp>
      <p:grpSp>
        <p:nvGrpSpPr>
          <p:cNvPr id="116" name="组合 115"/>
          <p:cNvGrpSpPr/>
          <p:nvPr>
            <p:custDataLst>
              <p:tags r:id="rId1"/>
            </p:custDataLst>
          </p:nvPr>
        </p:nvGrpSpPr>
        <p:grpSpPr>
          <a:xfrm>
            <a:off x="435383" y="318017"/>
            <a:ext cx="4225517" cy="523220"/>
            <a:chOff x="435383" y="318017"/>
            <a:chExt cx="4225517" cy="523220"/>
          </a:xfrm>
        </p:grpSpPr>
        <p:sp>
          <p:nvSpPr>
            <p:cNvPr id="117" name="文本框 38"/>
            <p:cNvSpPr txBox="1">
              <a:spLocks noChangeArrowheads="1"/>
            </p:cNvSpPr>
            <p:nvPr/>
          </p:nvSpPr>
          <p:spPr bwMode="auto">
            <a:xfrm>
              <a:off x="1028988" y="318017"/>
              <a:ext cx="363191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在此输入您的标题</a:t>
              </a:r>
            </a:p>
          </p:txBody>
        </p:sp>
        <p:grpSp>
          <p:nvGrpSpPr>
            <p:cNvPr id="118" name="组合 3"/>
            <p:cNvGrpSpPr/>
            <p:nvPr/>
          </p:nvGrpSpPr>
          <p:grpSpPr bwMode="auto">
            <a:xfrm>
              <a:off x="435383" y="318017"/>
              <a:ext cx="477789" cy="523220"/>
              <a:chOff x="0" y="0"/>
              <a:chExt cx="569789" cy="829904"/>
            </a:xfrm>
          </p:grpSpPr>
          <p:sp>
            <p:nvSpPr>
              <p:cNvPr id="11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lang="zh-CN"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0.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1.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2.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3.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4.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5.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16.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8"/>
</p:tagLst>
</file>

<file path=ppt/tags/tag18.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20.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0"/>
</p:tagLst>
</file>

<file path=ppt/tags/tag29.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1"/>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30.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2"/>
</p:tagLst>
</file>

<file path=ppt/tags/tag31.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3"/>
</p:tagLst>
</file>

<file path=ppt/tags/tag32.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4"/>
</p:tagLst>
</file>

<file path=ppt/tags/tag34.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5"/>
</p:tagLst>
</file>

<file path=ppt/tags/tag35.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6"/>
</p:tagLst>
</file>

<file path=ppt/tags/tag36.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7"/>
</p:tagLst>
</file>

<file path=ppt/tags/tag37.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19"/>
</p:tagLst>
</file>

<file path=ppt/tags/tag39.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0"/>
</p:tagLst>
</file>

<file path=ppt/tags/tag4.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40.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1"/>
</p:tagLst>
</file>

<file path=ppt/tags/tag42.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2"/>
</p:tagLst>
</file>

<file path=ppt/tags/tag43.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3"/>
</p:tagLst>
</file>

<file path=ppt/tags/tag44.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4"/>
</p:tagLst>
</file>

<file path=ppt/tags/tag45.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5"/>
</p:tagLst>
</file>

<file path=ppt/tags/tag47.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6"/>
</p:tagLst>
</file>

<file path=ppt/tags/tag48.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7"/>
</p:tagLst>
</file>

<file path=ppt/tags/tag49.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8"/>
</p:tagLst>
</file>

<file path=ppt/tags/tag5.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50.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29"/>
</p:tagLst>
</file>

<file path=ppt/tags/tag52.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0"/>
</p:tagLst>
</file>

<file path=ppt/tags/tag53.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1"/>
</p:tagLst>
</file>

<file path=ppt/tags/tag54.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2"/>
</p:tagLst>
</file>

<file path=ppt/tags/tag55.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8"/>
</p:tagLst>
</file>

<file path=ppt/tags/tag56.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3"/>
</p:tagLst>
</file>

<file path=ppt/tags/tag57.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4"/>
</p:tagLst>
</file>

<file path=ppt/tags/tag58.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5"/>
</p:tagLst>
</file>

<file path=ppt/tags/tag59.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6"/>
</p:tagLst>
</file>

<file path=ppt/tags/tag6.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60.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SubTitle"/>
  <p:tag name="MH_ORDER" val="9"/>
</p:tagLst>
</file>

<file path=ppt/tags/tag61.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7"/>
</p:tagLst>
</file>

<file path=ppt/tags/tag62.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8"/>
</p:tagLst>
</file>

<file path=ppt/tags/tag63.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39"/>
</p:tagLst>
</file>

<file path=ppt/tags/tag64.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0"/>
</p:tagLst>
</file>

<file path=ppt/tags/tag65.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1"/>
</p:tagLst>
</file>

<file path=ppt/tags/tag66.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2"/>
</p:tagLst>
</file>

<file path=ppt/tags/tag67.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3"/>
</p:tagLst>
</file>

<file path=ppt/tags/tag68.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4"/>
</p:tagLst>
</file>

<file path=ppt/tags/tag69.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5"/>
</p:tagLst>
</file>

<file path=ppt/tags/tag7.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0.xml><?xml version="1.0" encoding="utf-8"?>
<p:tagLst xmlns:a="http://schemas.openxmlformats.org/drawingml/2006/main" xmlns:r="http://schemas.openxmlformats.org/officeDocument/2006/relationships" xmlns:p="http://schemas.openxmlformats.org/presentationml/2006/main">
  <p:tag name="MH" val="20151119224728"/>
  <p:tag name="MH_LIBRARY" val="GRAPHIC"/>
  <p:tag name="MH_TYPE" val="Other"/>
  <p:tag name="MH_ORDER" val="46"/>
</p:tagLst>
</file>

<file path=ppt/tags/tag71.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2.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3.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4.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5.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6.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7.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78.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8.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ags/tag9.xml><?xml version="1.0" encoding="utf-8"?>
<p:tagLst xmlns:a="http://schemas.openxmlformats.org/drawingml/2006/main" xmlns:r="http://schemas.openxmlformats.org/officeDocument/2006/relationships" xmlns:p="http://schemas.openxmlformats.org/presentationml/2006/main">
  <p:tag name="ISLIDE.ADDREMOVEWATERMARK" val="DoP6CeHnR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1745</Words>
  <Application>Microsoft Office PowerPoint</Application>
  <PresentationFormat>宽屏</PresentationFormat>
  <Paragraphs>395</Paragraphs>
  <Slides>30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22</cp:revision>
  <dcterms:created xsi:type="dcterms:W3CDTF">2017-12-05T23:41:00Z</dcterms:created>
  <dcterms:modified xsi:type="dcterms:W3CDTF">2021-01-05T12:18:15Z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